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94629"/>
  </p:normalViewPr>
  <p:slideViewPr>
    <p:cSldViewPr snapToGrid="0" snapToObjects="1">
      <p:cViewPr varScale="1">
        <p:scale>
          <a:sx n="37" d="100"/>
          <a:sy n="37" d="100"/>
        </p:scale>
        <p:origin x="342"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18"/>
  <c:chart>
    <c:autoTitleDeleted val="1"/>
    <c:plotArea>
      <c:layout>
        <c:manualLayout>
          <c:layoutTarget val="inner"/>
          <c:xMode val="edge"/>
          <c:yMode val="edge"/>
          <c:x val="6.3601699999999997E-2"/>
          <c:y val="0.138872"/>
          <c:w val="0.93139799999999995"/>
          <c:h val="0.79563700000000004"/>
        </c:manualLayout>
      </c:layout>
      <c:barChart>
        <c:barDir val="col"/>
        <c:grouping val="clustered"/>
        <c:varyColors val="0"/>
        <c:ser>
          <c:idx val="0"/>
          <c:order val="0"/>
          <c:tx>
            <c:strRef>
              <c:f>Sheet1!$A$2</c:f>
              <c:strCache>
                <c:ptCount val="1"/>
                <c:pt idx="0">
                  <c:v>Region 1</c:v>
                </c:pt>
              </c:strCache>
            </c:strRef>
          </c:tx>
          <c:spPr>
            <a:solidFill>
              <a:srgbClr val="4B90C2"/>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17</c:v>
                </c:pt>
                <c:pt idx="1">
                  <c:v>26</c:v>
                </c:pt>
                <c:pt idx="2">
                  <c:v>53</c:v>
                </c:pt>
                <c:pt idx="3">
                  <c:v>96</c:v>
                </c:pt>
              </c:numCache>
            </c:numRef>
          </c:val>
          <c:extLst>
            <c:ext xmlns:c16="http://schemas.microsoft.com/office/drawing/2014/chart" uri="{C3380CC4-5D6E-409C-BE32-E72D297353CC}">
              <c16:uniqueId val="{00000000-E4FE-4704-BEBA-2D775279FF1F}"/>
            </c:ext>
          </c:extLst>
        </c:ser>
        <c:ser>
          <c:idx val="1"/>
          <c:order val="1"/>
          <c:tx>
            <c:strRef>
              <c:f>Sheet1!$A$3</c:f>
              <c:strCache>
                <c:ptCount val="1"/>
                <c:pt idx="0">
                  <c:v>Region 2</c:v>
                </c:pt>
              </c:strCache>
            </c:strRef>
          </c:tx>
          <c:spPr>
            <a:solidFill>
              <a:srgbClr val="3E4D61"/>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c:v>
                </c:pt>
                <c:pt idx="1">
                  <c:v>43</c:v>
                </c:pt>
                <c:pt idx="2">
                  <c:v>70</c:v>
                </c:pt>
                <c:pt idx="3">
                  <c:v>58</c:v>
                </c:pt>
              </c:numCache>
            </c:numRef>
          </c:val>
          <c:extLst>
            <c:ext xmlns:c16="http://schemas.microsoft.com/office/drawing/2014/chart" uri="{C3380CC4-5D6E-409C-BE32-E72D297353CC}">
              <c16:uniqueId val="{00000001-E4FE-4704-BEBA-2D775279FF1F}"/>
            </c:ext>
          </c:extLst>
        </c:ser>
        <c:dLbls>
          <c:showLegendKey val="0"/>
          <c:showVal val="0"/>
          <c:showCatName val="0"/>
          <c:showSerName val="0"/>
          <c:showPercent val="0"/>
          <c:showBubbleSize val="0"/>
        </c:dLbls>
        <c:gapWidth val="200"/>
        <c:overlap val="-10"/>
        <c:axId val="386499360"/>
        <c:axId val="386500992"/>
      </c:barChart>
      <c:catAx>
        <c:axId val="386499360"/>
        <c:scaling>
          <c:orientation val="minMax"/>
        </c:scaling>
        <c:delete val="0"/>
        <c:axPos val="b"/>
        <c:numFmt formatCode="General" sourceLinked="0"/>
        <c:majorTickMark val="none"/>
        <c:minorTickMark val="none"/>
        <c:tickLblPos val="none"/>
        <c:spPr>
          <a:ln w="12700" cap="flat">
            <a:solidFill>
              <a:srgbClr val="91969D"/>
            </a:solidFill>
            <a:prstDash val="solid"/>
            <a:miter lim="400000"/>
          </a:ln>
        </c:spPr>
        <c:txPr>
          <a:bodyPr rot="0"/>
          <a:lstStyle/>
          <a:p>
            <a:pPr>
              <a:defRPr sz="3200" b="0" i="0" u="none" strike="noStrike">
                <a:solidFill>
                  <a:srgbClr val="000000"/>
                </a:solidFill>
                <a:latin typeface="Helvetica Light"/>
              </a:defRPr>
            </a:pPr>
            <a:endParaRPr lang="en-US"/>
          </a:p>
        </c:txPr>
        <c:crossAx val="386500992"/>
        <c:crosses val="autoZero"/>
        <c:auto val="1"/>
        <c:lblAlgn val="ctr"/>
        <c:lblOffset val="100"/>
        <c:noMultiLvlLbl val="1"/>
      </c:catAx>
      <c:valAx>
        <c:axId val="386500992"/>
        <c:scaling>
          <c:orientation val="minMax"/>
        </c:scaling>
        <c:delete val="0"/>
        <c:axPos val="l"/>
        <c:majorGridlines>
          <c:spPr>
            <a:ln w="12700" cap="flat">
              <a:solidFill>
                <a:srgbClr val="92979D"/>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sz="1800" b="0" i="0" u="none" strike="noStrike">
                <a:solidFill>
                  <a:srgbClr val="A4A8AE"/>
                </a:solidFill>
                <a:latin typeface="Roboto Regular"/>
              </a:defRPr>
            </a:pPr>
            <a:endParaRPr lang="en-US"/>
          </a:p>
        </c:txPr>
        <c:crossAx val="386499360"/>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C1C4C7"/>
            </a:solidFill>
            <a:ln w="12700" cap="flat">
              <a:noFill/>
              <a:miter lim="400000"/>
            </a:ln>
            <a:effectLst/>
          </c:spPr>
          <c:dPt>
            <c:idx val="0"/>
            <c:bubble3D val="0"/>
            <c:extLst>
              <c:ext xmlns:c16="http://schemas.microsoft.com/office/drawing/2014/chart" uri="{C3380CC4-5D6E-409C-BE32-E72D297353CC}">
                <c16:uniqueId val="{00000001-D5AF-4665-A002-D7D2007E6A0B}"/>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3-D5AF-4665-A002-D7D2007E6A0B}"/>
              </c:ext>
            </c:extLst>
          </c:dPt>
          <c:cat>
            <c:strRef>
              <c:f>Sheet1!$B$1:$C$1</c:f>
              <c:strCache>
                <c:ptCount val="2"/>
                <c:pt idx="0">
                  <c:v>April</c:v>
                </c:pt>
                <c:pt idx="1">
                  <c:v>May</c:v>
                </c:pt>
              </c:strCache>
            </c:strRef>
          </c:cat>
          <c:val>
            <c:numRef>
              <c:f>Sheet1!$B$2:$C$2</c:f>
              <c:numCache>
                <c:formatCode>General</c:formatCode>
                <c:ptCount val="2"/>
                <c:pt idx="0">
                  <c:v>140</c:v>
                </c:pt>
                <c:pt idx="1">
                  <c:v>76</c:v>
                </c:pt>
              </c:numCache>
            </c:numRef>
          </c:val>
          <c:extLst>
            <c:ext xmlns:c16="http://schemas.microsoft.com/office/drawing/2014/chart" uri="{C3380CC4-5D6E-409C-BE32-E72D297353CC}">
              <c16:uniqueId val="{00000004-D5AF-4665-A002-D7D2007E6A0B}"/>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4B90C2"/>
            </a:solidFill>
            <a:ln w="12700" cap="flat">
              <a:noFill/>
              <a:miter lim="400000"/>
            </a:ln>
            <a:effectLst/>
          </c:spPr>
          <c:dPt>
            <c:idx val="0"/>
            <c:bubble3D val="0"/>
            <c:extLst>
              <c:ext xmlns:c16="http://schemas.microsoft.com/office/drawing/2014/chart" uri="{C3380CC4-5D6E-409C-BE32-E72D297353CC}">
                <c16:uniqueId val="{00000001-C9B0-4782-A975-C1E79BB5C93B}"/>
              </c:ext>
            </c:extLst>
          </c:dPt>
          <c:dPt>
            <c:idx val="1"/>
            <c:bubble3D val="0"/>
            <c:spPr>
              <a:solidFill>
                <a:srgbClr val="C1C4C7"/>
              </a:solidFill>
              <a:ln w="12700" cap="flat">
                <a:noFill/>
                <a:miter lim="400000"/>
              </a:ln>
              <a:effectLst/>
            </c:spPr>
            <c:extLst>
              <c:ext xmlns:c16="http://schemas.microsoft.com/office/drawing/2014/chart" uri="{C3380CC4-5D6E-409C-BE32-E72D297353CC}">
                <c16:uniqueId val="{00000003-C9B0-4782-A975-C1E79BB5C93B}"/>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4-C9B0-4782-A975-C1E79BB5C93B}"/>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D56854"/>
            </a:solidFill>
            <a:ln w="12700" cap="flat">
              <a:noFill/>
              <a:miter lim="400000"/>
            </a:ln>
            <a:effectLst/>
          </c:spPr>
          <c:dPt>
            <c:idx val="0"/>
            <c:bubble3D val="0"/>
            <c:extLst>
              <c:ext xmlns:c16="http://schemas.microsoft.com/office/drawing/2014/chart" uri="{C3380CC4-5D6E-409C-BE32-E72D297353CC}">
                <c16:uniqueId val="{00000001-9DA1-457B-9F9A-40CD8142C1AE}"/>
              </c:ext>
            </c:extLst>
          </c:dPt>
          <c:dPt>
            <c:idx val="1"/>
            <c:bubble3D val="0"/>
            <c:spPr>
              <a:solidFill>
                <a:srgbClr val="C1C4C7"/>
              </a:solidFill>
              <a:ln w="12700" cap="flat">
                <a:noFill/>
                <a:miter lim="400000"/>
              </a:ln>
              <a:effectLst/>
            </c:spPr>
            <c:extLst>
              <c:ext xmlns:c16="http://schemas.microsoft.com/office/drawing/2014/chart" uri="{C3380CC4-5D6E-409C-BE32-E72D297353CC}">
                <c16:uniqueId val="{00000003-9DA1-457B-9F9A-40CD8142C1AE}"/>
              </c:ext>
            </c:extLst>
          </c:dPt>
          <c:cat>
            <c:strRef>
              <c:f>Sheet1!$B$1:$C$1</c:f>
              <c:strCache>
                <c:ptCount val="2"/>
                <c:pt idx="0">
                  <c:v>April</c:v>
                </c:pt>
                <c:pt idx="1">
                  <c:v>May</c:v>
                </c:pt>
              </c:strCache>
            </c:strRef>
          </c:cat>
          <c:val>
            <c:numRef>
              <c:f>Sheet1!$B$2:$C$2</c:f>
              <c:numCache>
                <c:formatCode>General</c:formatCode>
                <c:ptCount val="2"/>
                <c:pt idx="0">
                  <c:v>170</c:v>
                </c:pt>
                <c:pt idx="1">
                  <c:v>76</c:v>
                </c:pt>
              </c:numCache>
            </c:numRef>
          </c:val>
          <c:extLst>
            <c:ext xmlns:c16="http://schemas.microsoft.com/office/drawing/2014/chart" uri="{C3380CC4-5D6E-409C-BE32-E72D297353CC}">
              <c16:uniqueId val="{00000004-9DA1-457B-9F9A-40CD8142C1A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4B90C2"/>
            </a:solidFill>
            <a:ln w="12700" cap="flat">
              <a:noFill/>
              <a:miter lim="400000"/>
            </a:ln>
            <a:effectLst/>
          </c:spPr>
          <c:dPt>
            <c:idx val="0"/>
            <c:bubble3D val="0"/>
            <c:extLst>
              <c:ext xmlns:c16="http://schemas.microsoft.com/office/drawing/2014/chart" uri="{C3380CC4-5D6E-409C-BE32-E72D297353CC}">
                <c16:uniqueId val="{00000001-2784-4BD5-9B49-A908BDCCD9FC}"/>
              </c:ext>
            </c:extLst>
          </c:dPt>
          <c:dPt>
            <c:idx val="1"/>
            <c:bubble3D val="0"/>
            <c:spPr>
              <a:solidFill>
                <a:srgbClr val="C1C4C7"/>
              </a:solidFill>
              <a:ln w="12700" cap="flat">
                <a:noFill/>
                <a:miter lim="400000"/>
              </a:ln>
              <a:effectLst/>
            </c:spPr>
            <c:extLst>
              <c:ext xmlns:c16="http://schemas.microsoft.com/office/drawing/2014/chart" uri="{C3380CC4-5D6E-409C-BE32-E72D297353CC}">
                <c16:uniqueId val="{00000003-2784-4BD5-9B49-A908BDCCD9FC}"/>
              </c:ext>
            </c:extLst>
          </c:dPt>
          <c:cat>
            <c:strRef>
              <c:f>Sheet1!$B$1:$C$1</c:f>
              <c:strCache>
                <c:ptCount val="2"/>
                <c:pt idx="0">
                  <c:v>April</c:v>
                </c:pt>
                <c:pt idx="1">
                  <c:v>May</c:v>
                </c:pt>
              </c:strCache>
            </c:strRef>
          </c:cat>
          <c:val>
            <c:numRef>
              <c:f>Sheet1!$B$2:$C$2</c:f>
              <c:numCache>
                <c:formatCode>General</c:formatCode>
                <c:ptCount val="2"/>
                <c:pt idx="0">
                  <c:v>60</c:v>
                </c:pt>
                <c:pt idx="1">
                  <c:v>76</c:v>
                </c:pt>
              </c:numCache>
            </c:numRef>
          </c:val>
          <c:extLst>
            <c:ext xmlns:c16="http://schemas.microsoft.com/office/drawing/2014/chart" uri="{C3380CC4-5D6E-409C-BE32-E72D297353CC}">
              <c16:uniqueId val="{00000004-2784-4BD5-9B49-A908BDCCD9FC}"/>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xfrm>
            <a:off x="21982695" y="12066786"/>
            <a:ext cx="924645" cy="5080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a:p>
        </p:txBody>
      </p:sp>
      <p:sp>
        <p:nvSpPr>
          <p:cNvPr id="6" name="Picture Placeholder 2"/>
          <p:cNvSpPr>
            <a:spLocks noGrp="1"/>
          </p:cNvSpPr>
          <p:nvPr>
            <p:ph type="pic" sz="quarter" idx="11"/>
          </p:nvPr>
        </p:nvSpPr>
        <p:spPr>
          <a:xfrm>
            <a:off x="7039145" y="4474521"/>
            <a:ext cx="2393950" cy="2393950"/>
          </a:xfrm>
        </p:spPr>
        <p:txBody>
          <a:bodyPr/>
          <a:lstStyle/>
          <a:p>
            <a:endParaRPr lang="en-US"/>
          </a:p>
        </p:txBody>
      </p:sp>
      <p:sp>
        <p:nvSpPr>
          <p:cNvPr id="7" name="Picture Placeholder 2"/>
          <p:cNvSpPr>
            <a:spLocks noGrp="1"/>
          </p:cNvSpPr>
          <p:nvPr>
            <p:ph type="pic" sz="quarter" idx="12"/>
          </p:nvPr>
        </p:nvSpPr>
        <p:spPr>
          <a:xfrm>
            <a:off x="9818014" y="4471340"/>
            <a:ext cx="2393950" cy="2393950"/>
          </a:xfrm>
        </p:spPr>
        <p:txBody>
          <a:bodyPr/>
          <a:lstStyle/>
          <a:p>
            <a:endParaRPr lang="en-US"/>
          </a:p>
        </p:txBody>
      </p:sp>
      <p:sp>
        <p:nvSpPr>
          <p:cNvPr id="8" name="Picture Placeholder 2"/>
          <p:cNvSpPr>
            <a:spLocks noGrp="1"/>
          </p:cNvSpPr>
          <p:nvPr>
            <p:ph type="pic" sz="quarter" idx="13"/>
          </p:nvPr>
        </p:nvSpPr>
        <p:spPr>
          <a:xfrm>
            <a:off x="12596883" y="4471340"/>
            <a:ext cx="2393950" cy="2393950"/>
          </a:xfrm>
        </p:spPr>
        <p:txBody>
          <a:bodyPr/>
          <a:lstStyle/>
          <a:p>
            <a:endParaRPr lang="en-US"/>
          </a:p>
        </p:txBody>
      </p:sp>
      <p:sp>
        <p:nvSpPr>
          <p:cNvPr id="9" name="Picture Placeholder 2"/>
          <p:cNvSpPr>
            <a:spLocks noGrp="1"/>
          </p:cNvSpPr>
          <p:nvPr>
            <p:ph type="pic" sz="quarter" idx="14"/>
          </p:nvPr>
        </p:nvSpPr>
        <p:spPr>
          <a:xfrm>
            <a:off x="15375752" y="4471340"/>
            <a:ext cx="2393950" cy="2393950"/>
          </a:xfrm>
        </p:spPr>
        <p:txBody>
          <a:bodyPr/>
          <a:lstStyle/>
          <a:p>
            <a:endParaRPr lang="en-US"/>
          </a:p>
        </p:txBody>
      </p:sp>
      <p:sp>
        <p:nvSpPr>
          <p:cNvPr id="10" name="Picture Placeholder 2"/>
          <p:cNvSpPr>
            <a:spLocks noGrp="1"/>
          </p:cNvSpPr>
          <p:nvPr>
            <p:ph type="pic" sz="quarter" idx="15"/>
          </p:nvPr>
        </p:nvSpPr>
        <p:spPr>
          <a:xfrm>
            <a:off x="18154621" y="4471340"/>
            <a:ext cx="2393950" cy="2393950"/>
          </a:xfrm>
        </p:spPr>
        <p:txBody>
          <a:bodyPr/>
          <a:lstStyle/>
          <a:p>
            <a:endParaRPr lang="en-US"/>
          </a:p>
        </p:txBody>
      </p:sp>
      <p:sp>
        <p:nvSpPr>
          <p:cNvPr id="11" name="Picture Placeholder 2"/>
          <p:cNvSpPr>
            <a:spLocks noGrp="1"/>
          </p:cNvSpPr>
          <p:nvPr>
            <p:ph type="pic" sz="quarter" idx="16"/>
          </p:nvPr>
        </p:nvSpPr>
        <p:spPr>
          <a:xfrm>
            <a:off x="4260276" y="7175568"/>
            <a:ext cx="2393950" cy="2393950"/>
          </a:xfrm>
        </p:spPr>
        <p:txBody>
          <a:bodyPr/>
          <a:lstStyle/>
          <a:p>
            <a:endParaRPr lang="en-US"/>
          </a:p>
        </p:txBody>
      </p:sp>
      <p:sp>
        <p:nvSpPr>
          <p:cNvPr id="14" name="Picture Placeholder 2"/>
          <p:cNvSpPr>
            <a:spLocks noGrp="1"/>
          </p:cNvSpPr>
          <p:nvPr>
            <p:ph type="pic" sz="quarter" idx="17"/>
          </p:nvPr>
        </p:nvSpPr>
        <p:spPr>
          <a:xfrm>
            <a:off x="7039145" y="7175568"/>
            <a:ext cx="2393950" cy="2393950"/>
          </a:xfrm>
        </p:spPr>
        <p:txBody>
          <a:bodyPr/>
          <a:lstStyle/>
          <a:p>
            <a:endParaRPr lang="en-US"/>
          </a:p>
        </p:txBody>
      </p:sp>
      <p:sp>
        <p:nvSpPr>
          <p:cNvPr id="15" name="Picture Placeholder 2"/>
          <p:cNvSpPr>
            <a:spLocks noGrp="1"/>
          </p:cNvSpPr>
          <p:nvPr>
            <p:ph type="pic" sz="quarter" idx="18"/>
          </p:nvPr>
        </p:nvSpPr>
        <p:spPr>
          <a:xfrm>
            <a:off x="9818014" y="7172387"/>
            <a:ext cx="2393950" cy="2393950"/>
          </a:xfrm>
        </p:spPr>
        <p:txBody>
          <a:bodyPr/>
          <a:lstStyle/>
          <a:p>
            <a:endParaRPr lang="en-US"/>
          </a:p>
        </p:txBody>
      </p:sp>
      <p:sp>
        <p:nvSpPr>
          <p:cNvPr id="16" name="Picture Placeholder 2"/>
          <p:cNvSpPr>
            <a:spLocks noGrp="1"/>
          </p:cNvSpPr>
          <p:nvPr>
            <p:ph type="pic" sz="quarter" idx="19"/>
          </p:nvPr>
        </p:nvSpPr>
        <p:spPr>
          <a:xfrm>
            <a:off x="12596883" y="7172387"/>
            <a:ext cx="2393950" cy="2393950"/>
          </a:xfrm>
        </p:spPr>
        <p:txBody>
          <a:bodyPr/>
          <a:lstStyle/>
          <a:p>
            <a:endParaRPr lang="en-US"/>
          </a:p>
        </p:txBody>
      </p:sp>
      <p:sp>
        <p:nvSpPr>
          <p:cNvPr id="17" name="Picture Placeholder 2"/>
          <p:cNvSpPr>
            <a:spLocks noGrp="1"/>
          </p:cNvSpPr>
          <p:nvPr>
            <p:ph type="pic" sz="quarter" idx="20"/>
          </p:nvPr>
        </p:nvSpPr>
        <p:spPr>
          <a:xfrm>
            <a:off x="15375752" y="7172387"/>
            <a:ext cx="2393950" cy="2393950"/>
          </a:xfrm>
        </p:spPr>
        <p:txBody>
          <a:bodyPr/>
          <a:lstStyle/>
          <a:p>
            <a:endParaRPr lang="en-US"/>
          </a:p>
        </p:txBody>
      </p:sp>
      <p:sp>
        <p:nvSpPr>
          <p:cNvPr id="18" name="Picture Placeholder 2"/>
          <p:cNvSpPr>
            <a:spLocks noGrp="1"/>
          </p:cNvSpPr>
          <p:nvPr>
            <p:ph type="pic" sz="quarter" idx="21"/>
          </p:nvPr>
        </p:nvSpPr>
        <p:spPr>
          <a:xfrm>
            <a:off x="18154621" y="7172387"/>
            <a:ext cx="2393950" cy="2393950"/>
          </a:xfrm>
        </p:spPr>
        <p:txBody>
          <a:bodyPr/>
          <a:lstStyle/>
          <a:p>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2147795" y="11965186"/>
            <a:ext cx="924645" cy="508001"/>
          </a:xfrm>
          <a:prstGeom prst="rect">
            <a:avLst/>
          </a:prstGeom>
          <a:ln w="12700">
            <a:miter lim="400000"/>
          </a:ln>
        </p:spPr>
        <p:txBody>
          <a:bodyPr lIns="50800" tIns="50800" rIns="50800" bIns="50800">
            <a:spAutoFit/>
          </a:bodyPr>
          <a:lstStyle>
            <a:lvl1pPr algn="ctr">
              <a:lnSpc>
                <a:spcPct val="100000"/>
              </a:lnSpc>
              <a:defRPr sz="2400" baseline="0">
                <a:solidFill>
                  <a:srgbClr val="3F4347"/>
                </a:solidFill>
                <a:latin typeface="Roboto Bold"/>
                <a:ea typeface="Roboto Bold"/>
                <a:cs typeface="Roboto Bold"/>
                <a:sym typeface="Roboto Bold"/>
              </a:defRPr>
            </a:lvl1pPr>
          </a:lstStyle>
          <a:p>
            <a:fld id="{86CB4B4D-7CA3-9044-876B-883B54F8677D}" type="slidenum">
              <a:t>‹#›</a:t>
            </a:fld>
            <a:endParaRPr/>
          </a:p>
        </p:txBody>
      </p:sp>
      <p:sp>
        <p:nvSpPr>
          <p:cNvPr id="3" name="Title Text"/>
          <p:cNvSpPr txBox="1">
            <a:spLocks noGrp="1"/>
          </p:cNvSpPr>
          <p:nvPr>
            <p:ph type="title"/>
          </p:nvPr>
        </p:nvSpPr>
        <p:spPr>
          <a:xfrm>
            <a:off x="1689100" y="1350488"/>
            <a:ext cx="21005800" cy="2286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Triangle"/>
          <p:cNvSpPr/>
          <p:nvPr/>
        </p:nvSpPr>
        <p:spPr>
          <a:xfrm rot="10800000">
            <a:off x="23075346" y="11965186"/>
            <a:ext cx="254891" cy="508001"/>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p:titleStyle>
    <p:bodyStyle>
      <a:lvl1pPr marL="34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1pPr>
      <a:lvl2pPr marL="97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2pPr>
      <a:lvl3pPr marL="161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3pPr>
      <a:lvl4pPr marL="224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4pPr>
      <a:lvl5pPr marL="288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5pPr>
      <a:lvl6pPr marL="351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6pPr>
      <a:lvl7pPr marL="415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7pPr>
      <a:lvl8pPr marL="478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8pPr>
      <a:lvl9pPr marL="542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35918" y="-52355"/>
            <a:ext cx="10816168" cy="108781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0" name="Shape"/>
          <p:cNvSpPr/>
          <p:nvPr/>
        </p:nvSpPr>
        <p:spPr>
          <a:xfrm>
            <a:off x="-5223" y="-21311"/>
            <a:ext cx="7960864" cy="6862589"/>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1" name="Shape"/>
          <p:cNvSpPr/>
          <p:nvPr/>
        </p:nvSpPr>
        <p:spPr>
          <a:xfrm>
            <a:off x="-27980" y="683558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2" name="Triangle"/>
          <p:cNvSpPr/>
          <p:nvPr/>
        </p:nvSpPr>
        <p:spPr>
          <a:xfrm>
            <a:off x="3907383" y="2803987"/>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3" name="Triangle"/>
          <p:cNvSpPr/>
          <p:nvPr/>
        </p:nvSpPr>
        <p:spPr>
          <a:xfrm>
            <a:off x="4981241" y="10887670"/>
            <a:ext cx="5902589" cy="294504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4" name="Triangle"/>
          <p:cNvSpPr/>
          <p:nvPr/>
        </p:nvSpPr>
        <p:spPr>
          <a:xfrm rot="13500000">
            <a:off x="6262770" y="216748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5" name="Triangle"/>
          <p:cNvSpPr/>
          <p:nvPr/>
        </p:nvSpPr>
        <p:spPr>
          <a:xfrm rot="13500000">
            <a:off x="5303774"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6" name="Triangle"/>
          <p:cNvSpPr/>
          <p:nvPr/>
        </p:nvSpPr>
        <p:spPr>
          <a:xfrm rot="13500000">
            <a:off x="5303774"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7" name="Triangle"/>
          <p:cNvSpPr/>
          <p:nvPr/>
        </p:nvSpPr>
        <p:spPr>
          <a:xfrm rot="13500000">
            <a:off x="4368834" y="4046633"/>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8" name="Triangle"/>
          <p:cNvSpPr/>
          <p:nvPr/>
        </p:nvSpPr>
        <p:spPr>
          <a:xfrm rot="13500000">
            <a:off x="4368834" y="21713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 name="Triangle"/>
          <p:cNvSpPr/>
          <p:nvPr/>
        </p:nvSpPr>
        <p:spPr>
          <a:xfrm rot="13500000">
            <a:off x="4368834" y="32060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 name="Triangle"/>
          <p:cNvSpPr/>
          <p:nvPr/>
        </p:nvSpPr>
        <p:spPr>
          <a:xfrm rot="13500000">
            <a:off x="3433893" y="497199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1" name="Triangle"/>
          <p:cNvSpPr/>
          <p:nvPr/>
        </p:nvSpPr>
        <p:spPr>
          <a:xfrm rot="13500000">
            <a:off x="3433893" y="3096689"/>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2" name="Triangle"/>
          <p:cNvSpPr/>
          <p:nvPr/>
        </p:nvSpPr>
        <p:spPr>
          <a:xfrm rot="13500000">
            <a:off x="3433893" y="124596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3" name="Triangle"/>
          <p:cNvSpPr/>
          <p:nvPr/>
        </p:nvSpPr>
        <p:spPr>
          <a:xfrm rot="13500000">
            <a:off x="3433893" y="-60475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4" name="Triangle"/>
          <p:cNvSpPr/>
          <p:nvPr/>
        </p:nvSpPr>
        <p:spPr>
          <a:xfrm rot="13500000">
            <a:off x="2474898" y="403434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5" name="Triangle"/>
          <p:cNvSpPr/>
          <p:nvPr/>
        </p:nvSpPr>
        <p:spPr>
          <a:xfrm rot="13500000">
            <a:off x="2474898" y="215903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6" name="Triangle"/>
          <p:cNvSpPr/>
          <p:nvPr/>
        </p:nvSpPr>
        <p:spPr>
          <a:xfrm rot="13500000">
            <a:off x="2474898" y="3083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7" name="Triangle"/>
          <p:cNvSpPr/>
          <p:nvPr/>
        </p:nvSpPr>
        <p:spPr>
          <a:xfrm rot="13500000">
            <a:off x="1515902"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8" name="Triangle"/>
          <p:cNvSpPr/>
          <p:nvPr/>
        </p:nvSpPr>
        <p:spPr>
          <a:xfrm rot="13500000">
            <a:off x="1515902"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9" name="Triangle"/>
          <p:cNvSpPr/>
          <p:nvPr/>
        </p:nvSpPr>
        <p:spPr>
          <a:xfrm rot="13500000">
            <a:off x="1515902" y="-6170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0" name="Triangle"/>
          <p:cNvSpPr/>
          <p:nvPr/>
        </p:nvSpPr>
        <p:spPr>
          <a:xfrm rot="13500000">
            <a:off x="579617" y="2158220"/>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1" name="Triangle"/>
          <p:cNvSpPr/>
          <p:nvPr/>
        </p:nvSpPr>
        <p:spPr>
          <a:xfrm rot="13500000">
            <a:off x="579617" y="2829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2" name="Triangle"/>
          <p:cNvSpPr/>
          <p:nvPr/>
        </p:nvSpPr>
        <p:spPr>
          <a:xfrm rot="13500000">
            <a:off x="-402090" y="12590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3" name="Triangle"/>
          <p:cNvSpPr/>
          <p:nvPr/>
        </p:nvSpPr>
        <p:spPr>
          <a:xfrm rot="13500000">
            <a:off x="-402090" y="-5789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4" name="Company…"/>
          <p:cNvSpPr txBox="1">
            <a:spLocks noGrp="1"/>
          </p:cNvSpPr>
          <p:nvPr>
            <p:ph type="title" idx="4294967295"/>
          </p:nvPr>
        </p:nvSpPr>
        <p:spPr>
          <a:xfrm>
            <a:off x="12042194" y="4014742"/>
            <a:ext cx="10358018" cy="5476910"/>
          </a:xfrm>
          <a:prstGeom prst="rect">
            <a:avLst/>
          </a:prstGeom>
        </p:spPr>
        <p:txBody>
          <a:bodyPr/>
          <a:lstStyle/>
          <a:p>
            <a:r>
              <a:rPr lang="en-US" dirty="0"/>
              <a:t>Develop earth</a:t>
            </a:r>
            <a:endParaRPr dirty="0"/>
          </a:p>
        </p:txBody>
      </p:sp>
      <p:sp>
        <p:nvSpPr>
          <p:cNvPr id="56" name="Line"/>
          <p:cNvSpPr/>
          <p:nvPr/>
        </p:nvSpPr>
        <p:spPr>
          <a:xfrm>
            <a:off x="12105694" y="9657323"/>
            <a:ext cx="7221656" cy="1"/>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7" name="Company Name"/>
          <p:cNvSpPr txBox="1"/>
          <p:nvPr/>
        </p:nvSpPr>
        <p:spPr>
          <a:xfrm>
            <a:off x="12062122" y="3435655"/>
            <a:ext cx="3981825" cy="3734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3600" baseline="33333">
                <a:solidFill>
                  <a:srgbClr val="717981"/>
                </a:solidFill>
                <a:latin typeface="Roboto Medium"/>
                <a:ea typeface="Roboto Medium"/>
                <a:cs typeface="Roboto Medium"/>
                <a:sym typeface="Roboto Medium"/>
              </a:defRPr>
            </a:lvl1pPr>
          </a:lstStyle>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249" name="Shape"/>
          <p:cNvSpPr/>
          <p:nvPr/>
        </p:nvSpPr>
        <p:spPr>
          <a:xfrm>
            <a:off x="3205280" y="7355368"/>
            <a:ext cx="5266587" cy="3163172"/>
          </a:xfrm>
          <a:custGeom>
            <a:avLst/>
            <a:gdLst/>
            <a:ahLst/>
            <a:cxnLst>
              <a:cxn ang="0">
                <a:pos x="wd2" y="hd2"/>
              </a:cxn>
              <a:cxn ang="5400000">
                <a:pos x="wd2" y="hd2"/>
              </a:cxn>
              <a:cxn ang="10800000">
                <a:pos x="wd2" y="hd2"/>
              </a:cxn>
              <a:cxn ang="16200000">
                <a:pos x="wd2" y="hd2"/>
              </a:cxn>
            </a:cxnLst>
            <a:rect l="0" t="0" r="r" b="b"/>
            <a:pathLst>
              <a:path w="21600" h="21501" extrusionOk="0">
                <a:moveTo>
                  <a:pt x="17877" y="0"/>
                </a:moveTo>
                <a:cubicBezTo>
                  <a:pt x="18023" y="2472"/>
                  <a:pt x="18392" y="4894"/>
                  <a:pt x="18971" y="7186"/>
                </a:cubicBezTo>
                <a:cubicBezTo>
                  <a:pt x="19611" y="9722"/>
                  <a:pt x="20499" y="12066"/>
                  <a:pt x="21600" y="14122"/>
                </a:cubicBezTo>
                <a:cubicBezTo>
                  <a:pt x="18799" y="18756"/>
                  <a:pt x="15020" y="21402"/>
                  <a:pt x="11063" y="21499"/>
                </a:cubicBezTo>
                <a:cubicBezTo>
                  <a:pt x="6915" y="21600"/>
                  <a:pt x="2922" y="18900"/>
                  <a:pt x="0" y="14021"/>
                </a:cubicBezTo>
                <a:lnTo>
                  <a:pt x="5598" y="4822"/>
                </a:lnTo>
                <a:cubicBezTo>
                  <a:pt x="7404" y="7794"/>
                  <a:pt x="10003" y="9026"/>
                  <a:pt x="12485" y="8086"/>
                </a:cubicBezTo>
                <a:cubicBezTo>
                  <a:pt x="15009" y="7130"/>
                  <a:pt x="17051" y="4067"/>
                  <a:pt x="17877" y="0"/>
                </a:cubicBez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50" name="Shape"/>
          <p:cNvSpPr/>
          <p:nvPr/>
        </p:nvSpPr>
        <p:spPr>
          <a:xfrm>
            <a:off x="2119428" y="4164945"/>
            <a:ext cx="2462288" cy="5268976"/>
          </a:xfrm>
          <a:custGeom>
            <a:avLst/>
            <a:gdLst/>
            <a:ahLst/>
            <a:cxnLst>
              <a:cxn ang="0">
                <a:pos x="wd2" y="hd2"/>
              </a:cxn>
              <a:cxn ang="5400000">
                <a:pos x="wd2" y="hd2"/>
              </a:cxn>
              <a:cxn ang="10800000">
                <a:pos x="wd2" y="hd2"/>
              </a:cxn>
              <a:cxn ang="16200000">
                <a:pos x="wd2" y="hd2"/>
              </a:cxn>
            </a:cxnLst>
            <a:rect l="0" t="0" r="r" b="b"/>
            <a:pathLst>
              <a:path w="21230" h="21600" extrusionOk="0">
                <a:moveTo>
                  <a:pt x="9292" y="0"/>
                </a:moveTo>
                <a:lnTo>
                  <a:pt x="21032" y="5568"/>
                </a:lnTo>
                <a:cubicBezTo>
                  <a:pt x="18318" y="6879"/>
                  <a:pt x="16732" y="8626"/>
                  <a:pt x="16586" y="10464"/>
                </a:cubicBezTo>
                <a:cubicBezTo>
                  <a:pt x="16420" y="12548"/>
                  <a:pt x="18106" y="14569"/>
                  <a:pt x="21230" y="16032"/>
                </a:cubicBezTo>
                <a:lnTo>
                  <a:pt x="9517" y="21600"/>
                </a:lnTo>
                <a:cubicBezTo>
                  <a:pt x="6706" y="20231"/>
                  <a:pt x="4459" y="18647"/>
                  <a:pt x="2848" y="16930"/>
                </a:cubicBezTo>
                <a:cubicBezTo>
                  <a:pt x="1203" y="15177"/>
                  <a:pt x="218" y="13280"/>
                  <a:pt x="33" y="11328"/>
                </a:cubicBezTo>
                <a:cubicBezTo>
                  <a:pt x="-370" y="7101"/>
                  <a:pt x="2991" y="2989"/>
                  <a:pt x="9292" y="0"/>
                </a:cubicBez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51" name="Shape"/>
          <p:cNvSpPr/>
          <p:nvPr/>
        </p:nvSpPr>
        <p:spPr>
          <a:xfrm>
            <a:off x="3190127" y="3072248"/>
            <a:ext cx="5283635" cy="2453460"/>
          </a:xfrm>
          <a:custGeom>
            <a:avLst/>
            <a:gdLst/>
            <a:ahLst/>
            <a:cxnLst>
              <a:cxn ang="0">
                <a:pos x="wd2" y="hd2"/>
              </a:cxn>
              <a:cxn ang="5400000">
                <a:pos x="wd2" y="hd2"/>
              </a:cxn>
              <a:cxn ang="10800000">
                <a:pos x="wd2" y="hd2"/>
              </a:cxn>
              <a:cxn ang="16200000">
                <a:pos x="wd2" y="hd2"/>
              </a:cxn>
            </a:cxnLst>
            <a:rect l="0" t="0" r="r" b="b"/>
            <a:pathLst>
              <a:path w="21600" h="21384" extrusionOk="0">
                <a:moveTo>
                  <a:pt x="21600" y="9424"/>
                </a:moveTo>
                <a:lnTo>
                  <a:pt x="16047" y="21265"/>
                </a:lnTo>
                <a:cubicBezTo>
                  <a:pt x="14644" y="18387"/>
                  <a:pt x="12772" y="16782"/>
                  <a:pt x="10825" y="16790"/>
                </a:cubicBezTo>
                <a:cubicBezTo>
                  <a:pt x="8860" y="16798"/>
                  <a:pt x="6974" y="18447"/>
                  <a:pt x="5572" y="21384"/>
                </a:cubicBezTo>
                <a:lnTo>
                  <a:pt x="0" y="9630"/>
                </a:lnTo>
                <a:cubicBezTo>
                  <a:pt x="2771" y="3671"/>
                  <a:pt x="6515" y="225"/>
                  <a:pt x="10450" y="10"/>
                </a:cubicBezTo>
                <a:cubicBezTo>
                  <a:pt x="14612" y="-216"/>
                  <a:pt x="18639" y="3183"/>
                  <a:pt x="21600" y="9424"/>
                </a:cubicBezTo>
                <a:close/>
              </a:path>
            </a:pathLst>
          </a:custGeom>
          <a:solidFill>
            <a:srgbClr val="D56854"/>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52" name="Shape"/>
          <p:cNvSpPr/>
          <p:nvPr/>
        </p:nvSpPr>
        <p:spPr>
          <a:xfrm>
            <a:off x="7116102" y="4134983"/>
            <a:ext cx="3010251" cy="5321460"/>
          </a:xfrm>
          <a:custGeom>
            <a:avLst/>
            <a:gdLst/>
            <a:ahLst/>
            <a:cxnLst>
              <a:cxn ang="0">
                <a:pos x="wd2" y="hd2"/>
              </a:cxn>
              <a:cxn ang="5400000">
                <a:pos x="wd2" y="hd2"/>
              </a:cxn>
              <a:cxn ang="10800000">
                <a:pos x="wd2" y="hd2"/>
              </a:cxn>
              <a:cxn ang="16200000">
                <a:pos x="wd2" y="hd2"/>
              </a:cxn>
            </a:cxnLst>
            <a:rect l="0" t="0" r="r" b="b"/>
            <a:pathLst>
              <a:path w="21600" h="21600" extrusionOk="0">
                <a:moveTo>
                  <a:pt x="21600" y="16099"/>
                </a:moveTo>
                <a:cubicBezTo>
                  <a:pt x="19951" y="15228"/>
                  <a:pt x="18763" y="14115"/>
                  <a:pt x="18168" y="12884"/>
                </a:cubicBezTo>
                <a:cubicBezTo>
                  <a:pt x="17616" y="11742"/>
                  <a:pt x="17602" y="10547"/>
                  <a:pt x="17390" y="9371"/>
                </a:cubicBezTo>
                <a:cubicBezTo>
                  <a:pt x="17072" y="7610"/>
                  <a:pt x="16318" y="5892"/>
                  <a:pt x="15037" y="4303"/>
                </a:cubicBezTo>
                <a:cubicBezTo>
                  <a:pt x="13744" y="2700"/>
                  <a:pt x="11924" y="1238"/>
                  <a:pt x="9651" y="0"/>
                </a:cubicBezTo>
                <a:lnTo>
                  <a:pt x="0" y="5551"/>
                </a:lnTo>
                <a:cubicBezTo>
                  <a:pt x="1691" y="6478"/>
                  <a:pt x="2874" y="7661"/>
                  <a:pt x="3411" y="8957"/>
                </a:cubicBezTo>
                <a:cubicBezTo>
                  <a:pt x="3740" y="9751"/>
                  <a:pt x="3815" y="10564"/>
                  <a:pt x="3919" y="11377"/>
                </a:cubicBezTo>
                <a:cubicBezTo>
                  <a:pt x="4025" y="12206"/>
                  <a:pt x="4162" y="13036"/>
                  <a:pt x="4432" y="13853"/>
                </a:cubicBezTo>
                <a:cubicBezTo>
                  <a:pt x="4934" y="15370"/>
                  <a:pt x="5879" y="16815"/>
                  <a:pt x="7186" y="18143"/>
                </a:cubicBezTo>
                <a:cubicBezTo>
                  <a:pt x="8435" y="19413"/>
                  <a:pt x="10019" y="20580"/>
                  <a:pt x="11901" y="21600"/>
                </a:cubicBezTo>
                <a:lnTo>
                  <a:pt x="21600" y="16099"/>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53" name="Shape"/>
          <p:cNvSpPr/>
          <p:nvPr/>
        </p:nvSpPr>
        <p:spPr>
          <a:xfrm>
            <a:off x="8764038" y="8054555"/>
            <a:ext cx="5248958" cy="2467010"/>
          </a:xfrm>
          <a:custGeom>
            <a:avLst/>
            <a:gdLst/>
            <a:ahLst/>
            <a:cxnLst>
              <a:cxn ang="0">
                <a:pos x="wd2" y="hd2"/>
              </a:cxn>
              <a:cxn ang="5400000">
                <a:pos x="wd2" y="hd2"/>
              </a:cxn>
              <a:cxn ang="10800000">
                <a:pos x="wd2" y="hd2"/>
              </a:cxn>
              <a:cxn ang="16200000">
                <a:pos x="wd2" y="hd2"/>
              </a:cxn>
            </a:cxnLst>
            <a:rect l="0" t="0" r="r" b="b"/>
            <a:pathLst>
              <a:path w="21600" h="21415" extrusionOk="0">
                <a:moveTo>
                  <a:pt x="16042" y="0"/>
                </a:moveTo>
                <a:lnTo>
                  <a:pt x="21600" y="11688"/>
                </a:lnTo>
                <a:cubicBezTo>
                  <a:pt x="18658" y="18079"/>
                  <a:pt x="14588" y="21600"/>
                  <a:pt x="10365" y="21408"/>
                </a:cubicBezTo>
                <a:cubicBezTo>
                  <a:pt x="6471" y="21230"/>
                  <a:pt x="2759" y="17894"/>
                  <a:pt x="0" y="12093"/>
                </a:cubicBezTo>
                <a:lnTo>
                  <a:pt x="5559" y="324"/>
                </a:lnTo>
                <a:cubicBezTo>
                  <a:pt x="6977" y="3184"/>
                  <a:pt x="8872" y="4752"/>
                  <a:pt x="10833" y="4690"/>
                </a:cubicBezTo>
                <a:cubicBezTo>
                  <a:pt x="12794" y="4629"/>
                  <a:pt x="14665" y="2944"/>
                  <a:pt x="16042" y="0"/>
                </a:cubicBez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54" name="Shape"/>
          <p:cNvSpPr/>
          <p:nvPr/>
        </p:nvSpPr>
        <p:spPr>
          <a:xfrm>
            <a:off x="12643217" y="4187796"/>
            <a:ext cx="2443584" cy="5223397"/>
          </a:xfrm>
          <a:custGeom>
            <a:avLst/>
            <a:gdLst/>
            <a:ahLst/>
            <a:cxnLst>
              <a:cxn ang="0">
                <a:pos x="wd2" y="hd2"/>
              </a:cxn>
              <a:cxn ang="5400000">
                <a:pos x="wd2" y="hd2"/>
              </a:cxn>
              <a:cxn ang="10800000">
                <a:pos x="wd2" y="hd2"/>
              </a:cxn>
              <a:cxn ang="16200000">
                <a:pos x="wd2" y="hd2"/>
              </a:cxn>
            </a:cxnLst>
            <a:rect l="0" t="0" r="r" b="b"/>
            <a:pathLst>
              <a:path w="21374" h="21600" extrusionOk="0">
                <a:moveTo>
                  <a:pt x="319" y="5662"/>
                </a:moveTo>
                <a:lnTo>
                  <a:pt x="12222" y="0"/>
                </a:lnTo>
                <a:cubicBezTo>
                  <a:pt x="18307" y="2990"/>
                  <a:pt x="21600" y="7008"/>
                  <a:pt x="21362" y="11156"/>
                </a:cubicBezTo>
                <a:cubicBezTo>
                  <a:pt x="21138" y="15077"/>
                  <a:pt x="17765" y="18811"/>
                  <a:pt x="11929" y="21600"/>
                </a:cubicBezTo>
                <a:lnTo>
                  <a:pt x="0" y="16062"/>
                </a:lnTo>
                <a:cubicBezTo>
                  <a:pt x="2971" y="14698"/>
                  <a:pt x="4669" y="12830"/>
                  <a:pt x="4718" y="10873"/>
                </a:cubicBezTo>
                <a:cubicBezTo>
                  <a:pt x="4767" y="8929"/>
                  <a:pt x="3185" y="7056"/>
                  <a:pt x="319" y="5662"/>
                </a:cubicBez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55" name="Shape"/>
          <p:cNvSpPr/>
          <p:nvPr/>
        </p:nvSpPr>
        <p:spPr>
          <a:xfrm>
            <a:off x="8738576" y="3077712"/>
            <a:ext cx="5317668" cy="3164639"/>
          </a:xfrm>
          <a:custGeom>
            <a:avLst/>
            <a:gdLst/>
            <a:ahLst/>
            <a:cxnLst>
              <a:cxn ang="0">
                <a:pos x="wd2" y="hd2"/>
              </a:cxn>
              <a:cxn ang="5400000">
                <a:pos x="wd2" y="hd2"/>
              </a:cxn>
              <a:cxn ang="10800000">
                <a:pos x="wd2" y="hd2"/>
              </a:cxn>
              <a:cxn ang="16200000">
                <a:pos x="wd2" y="hd2"/>
              </a:cxn>
            </a:cxnLst>
            <a:rect l="0" t="0" r="r" b="b"/>
            <a:pathLst>
              <a:path w="21600" h="21539" extrusionOk="0">
                <a:moveTo>
                  <a:pt x="3676" y="21539"/>
                </a:moveTo>
                <a:cubicBezTo>
                  <a:pt x="3598" y="18925"/>
                  <a:pt x="3241" y="16355"/>
                  <a:pt x="2623" y="13952"/>
                </a:cubicBezTo>
                <a:cubicBezTo>
                  <a:pt x="1994" y="11506"/>
                  <a:pt x="1105" y="9272"/>
                  <a:pt x="0" y="7359"/>
                </a:cubicBezTo>
                <a:cubicBezTo>
                  <a:pt x="2890" y="2587"/>
                  <a:pt x="6796" y="-61"/>
                  <a:pt x="10853" y="1"/>
                </a:cubicBezTo>
                <a:cubicBezTo>
                  <a:pt x="14899" y="63"/>
                  <a:pt x="18765" y="2815"/>
                  <a:pt x="21600" y="7652"/>
                </a:cubicBezTo>
                <a:lnTo>
                  <a:pt x="16077" y="16944"/>
                </a:lnTo>
                <a:cubicBezTo>
                  <a:pt x="14519" y="14085"/>
                  <a:pt x="12242" y="12636"/>
                  <a:pt x="9944" y="13042"/>
                </a:cubicBezTo>
                <a:cubicBezTo>
                  <a:pt x="7038" y="13556"/>
                  <a:pt x="4583" y="16884"/>
                  <a:pt x="3676" y="21539"/>
                </a:cubicBez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56" name="STEP"/>
          <p:cNvSpPr txBox="1"/>
          <p:nvPr/>
        </p:nvSpPr>
        <p:spPr>
          <a:xfrm>
            <a:off x="4019711" y="7134115"/>
            <a:ext cx="3624683" cy="84926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3600" baseline="33333">
                <a:solidFill>
                  <a:srgbClr val="717981"/>
                </a:solidFill>
                <a:latin typeface="Roboto Medium"/>
                <a:ea typeface="Roboto Medium"/>
                <a:cs typeface="Roboto Medium"/>
                <a:sym typeface="Roboto Medium"/>
              </a:defRPr>
            </a:lvl1pPr>
          </a:lstStyle>
          <a:p>
            <a:r>
              <a:rPr dirty="0"/>
              <a:t>STEP</a:t>
            </a:r>
          </a:p>
        </p:txBody>
      </p:sp>
      <p:sp>
        <p:nvSpPr>
          <p:cNvPr id="257" name="1"/>
          <p:cNvSpPr txBox="1"/>
          <p:nvPr/>
        </p:nvSpPr>
        <p:spPr>
          <a:xfrm>
            <a:off x="4019711" y="5813192"/>
            <a:ext cx="3624683" cy="157363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lnSpc>
                <a:spcPct val="90000"/>
              </a:lnSpc>
              <a:defRPr sz="9000" baseline="0">
                <a:solidFill>
                  <a:srgbClr val="D56854"/>
                </a:solidFill>
              </a:defRPr>
            </a:lvl1pPr>
          </a:lstStyle>
          <a:p>
            <a:r>
              <a:t>1</a:t>
            </a:r>
          </a:p>
        </p:txBody>
      </p:sp>
      <p:sp>
        <p:nvSpPr>
          <p:cNvPr id="258" name="STEP"/>
          <p:cNvSpPr txBox="1"/>
          <p:nvPr/>
        </p:nvSpPr>
        <p:spPr>
          <a:xfrm>
            <a:off x="9561836" y="7134115"/>
            <a:ext cx="3624683" cy="84926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3600" baseline="33333">
                <a:solidFill>
                  <a:srgbClr val="717981"/>
                </a:solidFill>
                <a:latin typeface="Roboto Medium"/>
                <a:ea typeface="Roboto Medium"/>
                <a:cs typeface="Roboto Medium"/>
                <a:sym typeface="Roboto Medium"/>
              </a:defRPr>
            </a:lvl1pPr>
          </a:lstStyle>
          <a:p>
            <a:r>
              <a:t>STEP</a:t>
            </a:r>
          </a:p>
        </p:txBody>
      </p:sp>
      <p:sp>
        <p:nvSpPr>
          <p:cNvPr id="259" name="2"/>
          <p:cNvSpPr txBox="1"/>
          <p:nvPr/>
        </p:nvSpPr>
        <p:spPr>
          <a:xfrm>
            <a:off x="9561836" y="5813192"/>
            <a:ext cx="3624683" cy="157363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lnSpc>
                <a:spcPct val="90000"/>
              </a:lnSpc>
              <a:defRPr sz="9000" baseline="0">
                <a:solidFill>
                  <a:srgbClr val="4B90C2"/>
                </a:solidFill>
              </a:defRPr>
            </a:lvl1pPr>
          </a:lstStyle>
          <a:p>
            <a:r>
              <a:t>2</a:t>
            </a:r>
          </a:p>
        </p:txBody>
      </p:sp>
      <p:grpSp>
        <p:nvGrpSpPr>
          <p:cNvPr id="262" name="Group"/>
          <p:cNvGrpSpPr/>
          <p:nvPr/>
        </p:nvGrpSpPr>
        <p:grpSpPr>
          <a:xfrm>
            <a:off x="940052" y="1926110"/>
            <a:ext cx="2207176" cy="2207176"/>
            <a:chOff x="-84681" y="-84681"/>
            <a:chExt cx="2207175" cy="2207174"/>
          </a:xfrm>
        </p:grpSpPr>
        <p:sp>
          <p:nvSpPr>
            <p:cNvPr id="260" name="Triangle"/>
            <p:cNvSpPr/>
            <p:nvPr/>
          </p:nvSpPr>
          <p:spPr>
            <a:xfrm rot="8100000">
              <a:off x="1597010" y="1597009"/>
              <a:ext cx="435326" cy="43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C1C4C7"/>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261" name="START"/>
            <p:cNvSpPr txBox="1"/>
            <p:nvPr/>
          </p:nvSpPr>
          <p:spPr>
            <a:xfrm rot="2700000">
              <a:off x="-52505" y="438159"/>
              <a:ext cx="1830593" cy="8492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r">
                <a:defRPr sz="3600" baseline="33333">
                  <a:solidFill>
                    <a:srgbClr val="717981"/>
                  </a:solidFill>
                  <a:latin typeface="Roboto Medium"/>
                  <a:ea typeface="Roboto Medium"/>
                  <a:cs typeface="Roboto Medium"/>
                  <a:sym typeface="Roboto Medium"/>
                </a:defRPr>
              </a:lvl1pPr>
            </a:lstStyle>
            <a:p>
              <a:r>
                <a:t>START</a:t>
              </a:r>
            </a:p>
          </p:txBody>
        </p:sp>
      </p:grpSp>
      <p:grpSp>
        <p:nvGrpSpPr>
          <p:cNvPr id="265" name="Group"/>
          <p:cNvGrpSpPr/>
          <p:nvPr/>
        </p:nvGrpSpPr>
        <p:grpSpPr>
          <a:xfrm rot="18900000">
            <a:off x="14667992" y="9300328"/>
            <a:ext cx="849266" cy="2564926"/>
            <a:chOff x="-176128" y="0"/>
            <a:chExt cx="849264" cy="2564925"/>
          </a:xfrm>
        </p:grpSpPr>
        <p:sp>
          <p:nvSpPr>
            <p:cNvPr id="263" name="Triangle"/>
            <p:cNvSpPr/>
            <p:nvPr/>
          </p:nvSpPr>
          <p:spPr>
            <a:xfrm>
              <a:off x="87211" y="0"/>
              <a:ext cx="435326" cy="4353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C1C4C7"/>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264" name="FINISH"/>
            <p:cNvSpPr txBox="1"/>
            <p:nvPr/>
          </p:nvSpPr>
          <p:spPr>
            <a:xfrm rot="5400000">
              <a:off x="-705279" y="1186511"/>
              <a:ext cx="1907564" cy="8492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3600" baseline="33333">
                  <a:solidFill>
                    <a:srgbClr val="717981"/>
                  </a:solidFill>
                  <a:latin typeface="Roboto Medium"/>
                  <a:ea typeface="Roboto Medium"/>
                  <a:cs typeface="Roboto Medium"/>
                  <a:sym typeface="Roboto Medium"/>
                </a:defRPr>
              </a:lvl1pPr>
            </a:lstStyle>
            <a:p>
              <a:r>
                <a:t>FINISH</a:t>
              </a:r>
            </a:p>
          </p:txBody>
        </p:sp>
      </p:grpSp>
      <p:sp>
        <p:nvSpPr>
          <p:cNvPr id="266" name="Lorem Ipsum is simply dummy text ever since the"/>
          <p:cNvSpPr txBox="1"/>
          <p:nvPr/>
        </p:nvSpPr>
        <p:spPr>
          <a:xfrm>
            <a:off x="4480150" y="4258321"/>
            <a:ext cx="3250650" cy="1071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defRPr sz="1800" baseline="66666">
                <a:solidFill>
                  <a:srgbClr val="FFFFFF"/>
                </a:solidFill>
              </a:defRPr>
            </a:lvl1pPr>
          </a:lstStyle>
          <a:p>
            <a:pPr>
              <a:lnSpc>
                <a:spcPct val="100000"/>
              </a:lnSpc>
            </a:pPr>
            <a:r>
              <a:rPr sz="2800" dirty="0"/>
              <a:t>Lorem Ipsum is simply dummy text ever since the</a:t>
            </a:r>
          </a:p>
        </p:txBody>
      </p:sp>
      <p:sp>
        <p:nvSpPr>
          <p:cNvPr id="267" name="Shape"/>
          <p:cNvSpPr/>
          <p:nvPr/>
        </p:nvSpPr>
        <p:spPr>
          <a:xfrm>
            <a:off x="4524642" y="3685198"/>
            <a:ext cx="284378" cy="271598"/>
          </a:xfrm>
          <a:custGeom>
            <a:avLst/>
            <a:gdLst/>
            <a:ahLst/>
            <a:cxnLst>
              <a:cxn ang="0">
                <a:pos x="wd2" y="hd2"/>
              </a:cxn>
              <a:cxn ang="5400000">
                <a:pos x="wd2" y="hd2"/>
              </a:cxn>
              <a:cxn ang="10800000">
                <a:pos x="wd2" y="hd2"/>
              </a:cxn>
              <a:cxn ang="16200000">
                <a:pos x="wd2" y="hd2"/>
              </a:cxn>
            </a:cxnLst>
            <a:rect l="0" t="0" r="r" b="b"/>
            <a:pathLst>
              <a:path w="21600" h="21600" extrusionOk="0">
                <a:moveTo>
                  <a:pt x="8262" y="4327"/>
                </a:moveTo>
                <a:cubicBezTo>
                  <a:pt x="8262" y="1850"/>
                  <a:pt x="6401" y="0"/>
                  <a:pt x="4131" y="0"/>
                </a:cubicBezTo>
                <a:cubicBezTo>
                  <a:pt x="1860" y="0"/>
                  <a:pt x="0" y="1949"/>
                  <a:pt x="0" y="4327"/>
                </a:cubicBezTo>
                <a:cubicBezTo>
                  <a:pt x="0" y="6672"/>
                  <a:pt x="1766" y="8620"/>
                  <a:pt x="4131" y="8620"/>
                </a:cubicBezTo>
                <a:cubicBezTo>
                  <a:pt x="4730" y="8620"/>
                  <a:pt x="5298" y="8422"/>
                  <a:pt x="5707" y="8224"/>
                </a:cubicBezTo>
                <a:lnTo>
                  <a:pt x="8262" y="10701"/>
                </a:lnTo>
                <a:lnTo>
                  <a:pt x="5707" y="13376"/>
                </a:lnTo>
                <a:cubicBezTo>
                  <a:pt x="5298" y="12947"/>
                  <a:pt x="4730" y="12947"/>
                  <a:pt x="4131" y="12947"/>
                </a:cubicBezTo>
                <a:cubicBezTo>
                  <a:pt x="1766" y="12947"/>
                  <a:pt x="0" y="14895"/>
                  <a:pt x="0" y="17273"/>
                </a:cubicBezTo>
                <a:cubicBezTo>
                  <a:pt x="0" y="19618"/>
                  <a:pt x="1860" y="21600"/>
                  <a:pt x="4131" y="21600"/>
                </a:cubicBezTo>
                <a:cubicBezTo>
                  <a:pt x="6401" y="21600"/>
                  <a:pt x="8262" y="19519"/>
                  <a:pt x="8262" y="17273"/>
                </a:cubicBezTo>
                <a:cubicBezTo>
                  <a:pt x="8262" y="16646"/>
                  <a:pt x="8072" y="16018"/>
                  <a:pt x="7852" y="15424"/>
                </a:cubicBezTo>
                <a:lnTo>
                  <a:pt x="10217" y="12947"/>
                </a:lnTo>
                <a:lnTo>
                  <a:pt x="17469" y="20345"/>
                </a:lnTo>
                <a:lnTo>
                  <a:pt x="21600" y="20345"/>
                </a:lnTo>
                <a:lnTo>
                  <a:pt x="7852" y="5945"/>
                </a:lnTo>
                <a:cubicBezTo>
                  <a:pt x="8072" y="5549"/>
                  <a:pt x="8262" y="4921"/>
                  <a:pt x="8262" y="4327"/>
                </a:cubicBezTo>
                <a:close/>
                <a:moveTo>
                  <a:pt x="4131" y="6374"/>
                </a:moveTo>
                <a:cubicBezTo>
                  <a:pt x="2964" y="6374"/>
                  <a:pt x="2176" y="5549"/>
                  <a:pt x="2176" y="4327"/>
                </a:cubicBezTo>
                <a:cubicBezTo>
                  <a:pt x="2176" y="3072"/>
                  <a:pt x="2964" y="2048"/>
                  <a:pt x="4131" y="2048"/>
                </a:cubicBezTo>
                <a:cubicBezTo>
                  <a:pt x="5298" y="2048"/>
                  <a:pt x="6086" y="3072"/>
                  <a:pt x="6086" y="4327"/>
                </a:cubicBezTo>
                <a:cubicBezTo>
                  <a:pt x="6086" y="5549"/>
                  <a:pt x="5298" y="6374"/>
                  <a:pt x="4131" y="6374"/>
                </a:cubicBezTo>
                <a:close/>
                <a:moveTo>
                  <a:pt x="4131" y="19321"/>
                </a:moveTo>
                <a:cubicBezTo>
                  <a:pt x="2964" y="19321"/>
                  <a:pt x="2176" y="18396"/>
                  <a:pt x="2176" y="17273"/>
                </a:cubicBezTo>
                <a:cubicBezTo>
                  <a:pt x="2176" y="16150"/>
                  <a:pt x="2964" y="14994"/>
                  <a:pt x="4131" y="14994"/>
                </a:cubicBezTo>
                <a:cubicBezTo>
                  <a:pt x="5298" y="14994"/>
                  <a:pt x="6086" y="16150"/>
                  <a:pt x="6086" y="17273"/>
                </a:cubicBezTo>
                <a:cubicBezTo>
                  <a:pt x="6086" y="18396"/>
                  <a:pt x="5298" y="19321"/>
                  <a:pt x="4131" y="19321"/>
                </a:cubicBezTo>
                <a:close/>
                <a:moveTo>
                  <a:pt x="10217" y="10272"/>
                </a:moveTo>
                <a:cubicBezTo>
                  <a:pt x="10627" y="10272"/>
                  <a:pt x="10816" y="10371"/>
                  <a:pt x="10816" y="10701"/>
                </a:cubicBezTo>
                <a:cubicBezTo>
                  <a:pt x="10816" y="10998"/>
                  <a:pt x="10500" y="11295"/>
                  <a:pt x="10217" y="11295"/>
                </a:cubicBezTo>
                <a:cubicBezTo>
                  <a:pt x="9933" y="11295"/>
                  <a:pt x="9838" y="10998"/>
                  <a:pt x="9838" y="10701"/>
                </a:cubicBezTo>
                <a:cubicBezTo>
                  <a:pt x="9838" y="10371"/>
                  <a:pt x="10027" y="10272"/>
                  <a:pt x="10217" y="10272"/>
                </a:cubicBezTo>
                <a:close/>
                <a:moveTo>
                  <a:pt x="21600" y="1024"/>
                </a:moveTo>
                <a:lnTo>
                  <a:pt x="17469" y="1024"/>
                </a:lnTo>
                <a:lnTo>
                  <a:pt x="11383" y="7596"/>
                </a:lnTo>
                <a:lnTo>
                  <a:pt x="13370" y="9644"/>
                </a:lnTo>
                <a:lnTo>
                  <a:pt x="21600" y="1024"/>
                </a:lnTo>
                <a:close/>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268" name="Shape"/>
          <p:cNvSpPr/>
          <p:nvPr/>
        </p:nvSpPr>
        <p:spPr>
          <a:xfrm>
            <a:off x="7965295" y="5370611"/>
            <a:ext cx="249602" cy="227853"/>
          </a:xfrm>
          <a:custGeom>
            <a:avLst/>
            <a:gdLst/>
            <a:ahLst/>
            <a:cxnLst>
              <a:cxn ang="0">
                <a:pos x="wd2" y="hd2"/>
              </a:cxn>
              <a:cxn ang="5400000">
                <a:pos x="wd2" y="hd2"/>
              </a:cxn>
              <a:cxn ang="10800000">
                <a:pos x="wd2" y="hd2"/>
              </a:cxn>
              <a:cxn ang="16200000">
                <a:pos x="wd2" y="hd2"/>
              </a:cxn>
            </a:cxnLst>
            <a:rect l="0" t="0" r="r" b="b"/>
            <a:pathLst>
              <a:path w="21600" h="21600" extrusionOk="0">
                <a:moveTo>
                  <a:pt x="10885" y="21600"/>
                </a:moveTo>
                <a:lnTo>
                  <a:pt x="9269" y="20017"/>
                </a:lnTo>
                <a:cubicBezTo>
                  <a:pt x="3699" y="14617"/>
                  <a:pt x="0" y="10800"/>
                  <a:pt x="0" y="6284"/>
                </a:cubicBezTo>
                <a:cubicBezTo>
                  <a:pt x="0" y="2700"/>
                  <a:pt x="2679" y="0"/>
                  <a:pt x="5953" y="0"/>
                </a:cubicBezTo>
                <a:cubicBezTo>
                  <a:pt x="7824" y="0"/>
                  <a:pt x="9652" y="884"/>
                  <a:pt x="10885" y="2467"/>
                </a:cubicBezTo>
                <a:cubicBezTo>
                  <a:pt x="12118" y="884"/>
                  <a:pt x="13776" y="0"/>
                  <a:pt x="15647" y="0"/>
                </a:cubicBezTo>
                <a:cubicBezTo>
                  <a:pt x="19134" y="0"/>
                  <a:pt x="21600" y="2700"/>
                  <a:pt x="21600" y="6284"/>
                </a:cubicBezTo>
                <a:cubicBezTo>
                  <a:pt x="21600" y="10800"/>
                  <a:pt x="17901" y="14617"/>
                  <a:pt x="12331" y="20017"/>
                </a:cubicBezTo>
                <a:lnTo>
                  <a:pt x="10885" y="21600"/>
                </a:lnTo>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269" name="Shape"/>
          <p:cNvSpPr/>
          <p:nvPr/>
        </p:nvSpPr>
        <p:spPr>
          <a:xfrm>
            <a:off x="9994143" y="8795820"/>
            <a:ext cx="286394" cy="227853"/>
          </a:xfrm>
          <a:custGeom>
            <a:avLst/>
            <a:gdLst/>
            <a:ahLst/>
            <a:cxnLst>
              <a:cxn ang="0">
                <a:pos x="wd2" y="hd2"/>
              </a:cxn>
              <a:cxn ang="5400000">
                <a:pos x="wd2" y="hd2"/>
              </a:cxn>
              <a:cxn ang="10800000">
                <a:pos x="wd2" y="hd2"/>
              </a:cxn>
              <a:cxn ang="16200000">
                <a:pos x="wd2" y="hd2"/>
              </a:cxn>
            </a:cxnLst>
            <a:rect l="0" t="0" r="r" b="b"/>
            <a:pathLst>
              <a:path w="21600" h="21600" extrusionOk="0">
                <a:moveTo>
                  <a:pt x="19537" y="0"/>
                </a:moveTo>
                <a:lnTo>
                  <a:pt x="2263" y="0"/>
                </a:lnTo>
                <a:cubicBezTo>
                  <a:pt x="1032" y="0"/>
                  <a:pt x="0" y="1053"/>
                  <a:pt x="0" y="2611"/>
                </a:cubicBezTo>
                <a:lnTo>
                  <a:pt x="0" y="18989"/>
                </a:lnTo>
                <a:cubicBezTo>
                  <a:pt x="0" y="20547"/>
                  <a:pt x="1032" y="21600"/>
                  <a:pt x="2263" y="21600"/>
                </a:cubicBezTo>
                <a:lnTo>
                  <a:pt x="19537" y="21600"/>
                </a:lnTo>
                <a:cubicBezTo>
                  <a:pt x="20568" y="21600"/>
                  <a:pt x="21600" y="20547"/>
                  <a:pt x="21600" y="18989"/>
                </a:cubicBezTo>
                <a:lnTo>
                  <a:pt x="21600" y="2611"/>
                </a:lnTo>
                <a:cubicBezTo>
                  <a:pt x="21600" y="1053"/>
                  <a:pt x="20568" y="0"/>
                  <a:pt x="19537" y="0"/>
                </a:cubicBezTo>
                <a:close/>
                <a:moveTo>
                  <a:pt x="19537" y="5221"/>
                </a:moveTo>
                <a:lnTo>
                  <a:pt x="10916" y="12253"/>
                </a:lnTo>
                <a:lnTo>
                  <a:pt x="2263" y="5221"/>
                </a:lnTo>
                <a:lnTo>
                  <a:pt x="2263" y="2611"/>
                </a:lnTo>
                <a:lnTo>
                  <a:pt x="10916" y="9389"/>
                </a:lnTo>
                <a:lnTo>
                  <a:pt x="19537" y="2611"/>
                </a:lnTo>
                <a:lnTo>
                  <a:pt x="19537" y="5221"/>
                </a:lnTo>
                <a:close/>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270" name="Shape"/>
          <p:cNvSpPr/>
          <p:nvPr/>
        </p:nvSpPr>
        <p:spPr>
          <a:xfrm>
            <a:off x="14321059" y="5348739"/>
            <a:ext cx="273985" cy="271598"/>
          </a:xfrm>
          <a:custGeom>
            <a:avLst/>
            <a:gdLst/>
            <a:ahLst/>
            <a:cxnLst>
              <a:cxn ang="0">
                <a:pos x="wd2" y="hd2"/>
              </a:cxn>
              <a:cxn ang="5400000">
                <a:pos x="wd2" y="hd2"/>
              </a:cxn>
              <a:cxn ang="10800000">
                <a:pos x="wd2" y="hd2"/>
              </a:cxn>
              <a:cxn ang="16200000">
                <a:pos x="wd2" y="hd2"/>
              </a:cxn>
            </a:cxnLst>
            <a:rect l="0" t="0" r="r" b="b"/>
            <a:pathLst>
              <a:path w="21600" h="21600" extrusionOk="0">
                <a:moveTo>
                  <a:pt x="10907" y="9552"/>
                </a:moveTo>
                <a:cubicBezTo>
                  <a:pt x="10054" y="9552"/>
                  <a:pt x="9671" y="10155"/>
                  <a:pt x="9671" y="10800"/>
                </a:cubicBezTo>
                <a:cubicBezTo>
                  <a:pt x="9671" y="11402"/>
                  <a:pt x="10182" y="12048"/>
                  <a:pt x="10907" y="12048"/>
                </a:cubicBezTo>
                <a:cubicBezTo>
                  <a:pt x="11631" y="12048"/>
                  <a:pt x="11929" y="11402"/>
                  <a:pt x="11929" y="10800"/>
                </a:cubicBezTo>
                <a:cubicBezTo>
                  <a:pt x="11929" y="10155"/>
                  <a:pt x="11503" y="9552"/>
                  <a:pt x="10907" y="9552"/>
                </a:cubicBezTo>
                <a:close/>
                <a:moveTo>
                  <a:pt x="10907" y="0"/>
                </a:moveTo>
                <a:cubicBezTo>
                  <a:pt x="4942" y="0"/>
                  <a:pt x="0" y="4776"/>
                  <a:pt x="0" y="10800"/>
                </a:cubicBezTo>
                <a:cubicBezTo>
                  <a:pt x="0" y="16824"/>
                  <a:pt x="5027" y="21600"/>
                  <a:pt x="10907" y="21600"/>
                </a:cubicBezTo>
                <a:cubicBezTo>
                  <a:pt x="16786" y="21600"/>
                  <a:pt x="21600" y="16824"/>
                  <a:pt x="21600" y="10800"/>
                </a:cubicBezTo>
                <a:cubicBezTo>
                  <a:pt x="21600" y="4776"/>
                  <a:pt x="16658" y="0"/>
                  <a:pt x="10907" y="0"/>
                </a:cubicBezTo>
                <a:close/>
                <a:moveTo>
                  <a:pt x="13164" y="13080"/>
                </a:moveTo>
                <a:lnTo>
                  <a:pt x="4303" y="17254"/>
                </a:lnTo>
                <a:lnTo>
                  <a:pt x="8436" y="8304"/>
                </a:lnTo>
                <a:lnTo>
                  <a:pt x="17297" y="4346"/>
                </a:lnTo>
                <a:lnTo>
                  <a:pt x="13164" y="13080"/>
                </a:lnTo>
                <a:close/>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271" name="Shape"/>
          <p:cNvSpPr/>
          <p:nvPr/>
        </p:nvSpPr>
        <p:spPr>
          <a:xfrm>
            <a:off x="9969956" y="3685198"/>
            <a:ext cx="197388" cy="271598"/>
          </a:xfrm>
          <a:custGeom>
            <a:avLst/>
            <a:gdLst/>
            <a:ahLst/>
            <a:cxnLst>
              <a:cxn ang="0">
                <a:pos x="wd2" y="hd2"/>
              </a:cxn>
              <a:cxn ang="5400000">
                <a:pos x="wd2" y="hd2"/>
              </a:cxn>
              <a:cxn ang="10800000">
                <a:pos x="wd2" y="hd2"/>
              </a:cxn>
              <a:cxn ang="16200000">
                <a:pos x="wd2" y="hd2"/>
              </a:cxn>
            </a:cxnLst>
            <a:rect l="0" t="0" r="r" b="b"/>
            <a:pathLst>
              <a:path w="21600" h="21600" extrusionOk="0">
                <a:moveTo>
                  <a:pt x="10911" y="13627"/>
                </a:moveTo>
                <a:cubicBezTo>
                  <a:pt x="13584" y="13627"/>
                  <a:pt x="15365" y="12081"/>
                  <a:pt x="15365" y="10169"/>
                </a:cubicBezTo>
                <a:lnTo>
                  <a:pt x="15365" y="3458"/>
                </a:lnTo>
                <a:cubicBezTo>
                  <a:pt x="15365" y="1505"/>
                  <a:pt x="13584" y="0"/>
                  <a:pt x="10911" y="0"/>
                </a:cubicBezTo>
                <a:cubicBezTo>
                  <a:pt x="8295" y="0"/>
                  <a:pt x="6179" y="1505"/>
                  <a:pt x="6179" y="3458"/>
                </a:cubicBezTo>
                <a:lnTo>
                  <a:pt x="6179" y="10169"/>
                </a:lnTo>
                <a:cubicBezTo>
                  <a:pt x="6179" y="12081"/>
                  <a:pt x="8295" y="13627"/>
                  <a:pt x="10911" y="13627"/>
                </a:cubicBezTo>
                <a:close/>
                <a:moveTo>
                  <a:pt x="18928" y="10169"/>
                </a:moveTo>
                <a:cubicBezTo>
                  <a:pt x="18928" y="13627"/>
                  <a:pt x="15198" y="15986"/>
                  <a:pt x="10911" y="15986"/>
                </a:cubicBezTo>
                <a:cubicBezTo>
                  <a:pt x="6625" y="15986"/>
                  <a:pt x="2672" y="13627"/>
                  <a:pt x="2672" y="10169"/>
                </a:cubicBezTo>
                <a:lnTo>
                  <a:pt x="0" y="10169"/>
                </a:lnTo>
                <a:cubicBezTo>
                  <a:pt x="0" y="14034"/>
                  <a:pt x="4120" y="17288"/>
                  <a:pt x="9130" y="17695"/>
                </a:cubicBezTo>
                <a:lnTo>
                  <a:pt x="9130" y="21600"/>
                </a:lnTo>
                <a:lnTo>
                  <a:pt x="12414" y="21600"/>
                </a:lnTo>
                <a:lnTo>
                  <a:pt x="12414" y="17695"/>
                </a:lnTo>
                <a:cubicBezTo>
                  <a:pt x="17425" y="17288"/>
                  <a:pt x="21600" y="14034"/>
                  <a:pt x="21600" y="10169"/>
                </a:cubicBezTo>
                <a:lnTo>
                  <a:pt x="18928" y="10169"/>
                </a:lnTo>
                <a:close/>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272" name="Shape"/>
          <p:cNvSpPr/>
          <p:nvPr/>
        </p:nvSpPr>
        <p:spPr>
          <a:xfrm>
            <a:off x="2605747" y="5324868"/>
            <a:ext cx="267951" cy="268064"/>
          </a:xfrm>
          <a:custGeom>
            <a:avLst/>
            <a:gdLst/>
            <a:ahLst/>
            <a:cxnLst>
              <a:cxn ang="0">
                <a:pos x="wd2" y="hd2"/>
              </a:cxn>
              <a:cxn ang="5400000">
                <a:pos x="wd2" y="hd2"/>
              </a:cxn>
              <a:cxn ang="10800000">
                <a:pos x="wd2" y="hd2"/>
              </a:cxn>
              <a:cxn ang="16200000">
                <a:pos x="wd2" y="hd2"/>
              </a:cxn>
            </a:cxnLst>
            <a:rect l="0" t="0" r="r" b="b"/>
            <a:pathLst>
              <a:path w="21480" h="21489" extrusionOk="0">
                <a:moveTo>
                  <a:pt x="0" y="17132"/>
                </a:moveTo>
                <a:lnTo>
                  <a:pt x="0" y="21489"/>
                </a:lnTo>
                <a:lnTo>
                  <a:pt x="4608" y="21489"/>
                </a:lnTo>
                <a:lnTo>
                  <a:pt x="17693" y="8160"/>
                </a:lnTo>
                <a:lnTo>
                  <a:pt x="13085" y="3581"/>
                </a:lnTo>
                <a:lnTo>
                  <a:pt x="0" y="17132"/>
                </a:lnTo>
                <a:close/>
                <a:moveTo>
                  <a:pt x="21121" y="4726"/>
                </a:moveTo>
                <a:cubicBezTo>
                  <a:pt x="21600" y="4246"/>
                  <a:pt x="21600" y="3581"/>
                  <a:pt x="21121" y="3101"/>
                </a:cubicBezTo>
                <a:lnTo>
                  <a:pt x="18393" y="332"/>
                </a:lnTo>
                <a:cubicBezTo>
                  <a:pt x="17914" y="-111"/>
                  <a:pt x="17214" y="-111"/>
                  <a:pt x="16771" y="332"/>
                </a:cubicBezTo>
                <a:lnTo>
                  <a:pt x="14707" y="2400"/>
                </a:lnTo>
                <a:lnTo>
                  <a:pt x="19057" y="7015"/>
                </a:lnTo>
                <a:lnTo>
                  <a:pt x="21121" y="4726"/>
                </a:lnTo>
                <a:close/>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273" name="Shape"/>
          <p:cNvSpPr/>
          <p:nvPr/>
        </p:nvSpPr>
        <p:spPr>
          <a:xfrm>
            <a:off x="4536357" y="8780256"/>
            <a:ext cx="260948" cy="258982"/>
          </a:xfrm>
          <a:custGeom>
            <a:avLst/>
            <a:gdLst/>
            <a:ahLst/>
            <a:cxnLst>
              <a:cxn ang="0">
                <a:pos x="wd2" y="hd2"/>
              </a:cxn>
              <a:cxn ang="5400000">
                <a:pos x="wd2" y="hd2"/>
              </a:cxn>
              <a:cxn ang="10800000">
                <a:pos x="wd2" y="hd2"/>
              </a:cxn>
              <a:cxn ang="16200000">
                <a:pos x="wd2" y="hd2"/>
              </a:cxn>
            </a:cxnLst>
            <a:rect l="0" t="0" r="r" b="b"/>
            <a:pathLst>
              <a:path w="21600" h="21600" extrusionOk="0">
                <a:moveTo>
                  <a:pt x="4342" y="9406"/>
                </a:moveTo>
                <a:cubicBezTo>
                  <a:pt x="6145" y="12863"/>
                  <a:pt x="8868" y="15614"/>
                  <a:pt x="12290" y="17213"/>
                </a:cubicBezTo>
                <a:lnTo>
                  <a:pt x="14793" y="14685"/>
                </a:lnTo>
                <a:cubicBezTo>
                  <a:pt x="15234" y="14239"/>
                  <a:pt x="15712" y="14239"/>
                  <a:pt x="16154" y="14462"/>
                </a:cubicBezTo>
                <a:cubicBezTo>
                  <a:pt x="17295" y="14945"/>
                  <a:pt x="18877" y="15168"/>
                  <a:pt x="20238" y="15168"/>
                </a:cubicBezTo>
                <a:cubicBezTo>
                  <a:pt x="21158" y="15168"/>
                  <a:pt x="21600" y="15614"/>
                  <a:pt x="21600" y="16321"/>
                </a:cubicBezTo>
                <a:lnTo>
                  <a:pt x="21600" y="20448"/>
                </a:lnTo>
                <a:cubicBezTo>
                  <a:pt x="21600" y="21117"/>
                  <a:pt x="21158" y="21600"/>
                  <a:pt x="20238" y="21600"/>
                </a:cubicBezTo>
                <a:cubicBezTo>
                  <a:pt x="9089" y="21600"/>
                  <a:pt x="0" y="12640"/>
                  <a:pt x="0" y="1152"/>
                </a:cubicBezTo>
                <a:cubicBezTo>
                  <a:pt x="0" y="446"/>
                  <a:pt x="699" y="0"/>
                  <a:pt x="1361" y="0"/>
                </a:cubicBezTo>
                <a:lnTo>
                  <a:pt x="5483" y="0"/>
                </a:lnTo>
                <a:cubicBezTo>
                  <a:pt x="6145" y="0"/>
                  <a:pt x="6587" y="446"/>
                  <a:pt x="6587" y="1152"/>
                </a:cubicBezTo>
                <a:cubicBezTo>
                  <a:pt x="6587" y="2751"/>
                  <a:pt x="6844" y="4127"/>
                  <a:pt x="7286" y="5502"/>
                </a:cubicBezTo>
                <a:cubicBezTo>
                  <a:pt x="7507" y="5948"/>
                  <a:pt x="7286" y="6432"/>
                  <a:pt x="7065" y="6655"/>
                </a:cubicBezTo>
                <a:lnTo>
                  <a:pt x="4342" y="9406"/>
                </a:lnTo>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274" name="Lorem Ipsum is simply dummy text ever since the"/>
          <p:cNvSpPr txBox="1"/>
          <p:nvPr/>
        </p:nvSpPr>
        <p:spPr>
          <a:xfrm>
            <a:off x="9925849" y="4258321"/>
            <a:ext cx="3250649" cy="1071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defRPr sz="1800" baseline="66666">
                <a:solidFill>
                  <a:srgbClr val="FFFFFF"/>
                </a:solidFill>
              </a:defRPr>
            </a:lvl1pPr>
          </a:lstStyle>
          <a:p>
            <a:pPr>
              <a:lnSpc>
                <a:spcPct val="100000"/>
              </a:lnSpc>
            </a:pPr>
            <a:r>
              <a:rPr sz="2800"/>
              <a:t>Lorem Ipsum is simply dummy text ever since the</a:t>
            </a:r>
          </a:p>
        </p:txBody>
      </p:sp>
      <p:sp>
        <p:nvSpPr>
          <p:cNvPr id="275" name="Lorem Ipsum is simply dummy text ever since the"/>
          <p:cNvSpPr txBox="1"/>
          <p:nvPr/>
        </p:nvSpPr>
        <p:spPr>
          <a:xfrm>
            <a:off x="4480150" y="9352199"/>
            <a:ext cx="3250650" cy="107179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defRPr sz="1800" baseline="66666">
                <a:solidFill>
                  <a:srgbClr val="FFFFFF"/>
                </a:solidFill>
              </a:defRPr>
            </a:lvl1pPr>
          </a:lstStyle>
          <a:p>
            <a:pPr>
              <a:lnSpc>
                <a:spcPct val="100000"/>
              </a:lnSpc>
            </a:pPr>
            <a:r>
              <a:rPr sz="2800"/>
              <a:t>Lorem Ipsum is simply dummy text ever since the </a:t>
            </a:r>
          </a:p>
        </p:txBody>
      </p:sp>
      <p:sp>
        <p:nvSpPr>
          <p:cNvPr id="276" name="Lorem Ipsum is simply dummy text ever since the"/>
          <p:cNvSpPr txBox="1"/>
          <p:nvPr/>
        </p:nvSpPr>
        <p:spPr>
          <a:xfrm>
            <a:off x="9925849" y="9352199"/>
            <a:ext cx="3250649" cy="107179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defRPr sz="1800" baseline="66666">
                <a:solidFill>
                  <a:srgbClr val="FFFFFF"/>
                </a:solidFill>
              </a:defRPr>
            </a:lvl1pPr>
          </a:lstStyle>
          <a:p>
            <a:pPr>
              <a:lnSpc>
                <a:spcPct val="100000"/>
              </a:lnSpc>
            </a:pPr>
            <a:r>
              <a:rPr sz="2800"/>
              <a:t>Lorem Ipsum is simply dummy text ever since the</a:t>
            </a:r>
          </a:p>
        </p:txBody>
      </p:sp>
      <p:sp>
        <p:nvSpPr>
          <p:cNvPr id="277" name="Lorem Ipm is simply dumy text ever sine the 1500s, when an"/>
          <p:cNvSpPr txBox="1"/>
          <p:nvPr/>
        </p:nvSpPr>
        <p:spPr>
          <a:xfrm>
            <a:off x="7894970" y="6082348"/>
            <a:ext cx="1518156" cy="22162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defRPr sz="1800" baseline="66666">
                <a:solidFill>
                  <a:srgbClr val="FFFFFF"/>
                </a:solidFill>
              </a:defRPr>
            </a:lvl1pPr>
          </a:lstStyle>
          <a:p>
            <a:pPr>
              <a:lnSpc>
                <a:spcPct val="100000"/>
              </a:lnSpc>
            </a:pPr>
            <a:r>
              <a:rPr sz="2800"/>
              <a:t>Lorem Ipm is simply dumy text ever sine the 1500s, when an </a:t>
            </a:r>
          </a:p>
        </p:txBody>
      </p:sp>
      <p:sp>
        <p:nvSpPr>
          <p:cNvPr id="278" name="Lorem Ipsum is simply dummy text ever since the 1500s,"/>
          <p:cNvSpPr txBox="1"/>
          <p:nvPr/>
        </p:nvSpPr>
        <p:spPr>
          <a:xfrm>
            <a:off x="13273912" y="6088348"/>
            <a:ext cx="1518156" cy="22162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lgn="r">
              <a:defRPr sz="1800" baseline="66666">
                <a:solidFill>
                  <a:srgbClr val="FFFFFF"/>
                </a:solidFill>
              </a:defRPr>
            </a:lvl1pPr>
          </a:lstStyle>
          <a:p>
            <a:pPr>
              <a:lnSpc>
                <a:spcPct val="100000"/>
              </a:lnSpc>
            </a:pPr>
            <a:r>
              <a:rPr sz="2800"/>
              <a:t>Lorem Ipsum is simply dummy text ever since the 1500s,</a:t>
            </a:r>
          </a:p>
        </p:txBody>
      </p:sp>
      <p:sp>
        <p:nvSpPr>
          <p:cNvPr id="279" name="Lorem Ipsum is simply dummy text ever since the 1500s, when an"/>
          <p:cNvSpPr txBox="1"/>
          <p:nvPr/>
        </p:nvSpPr>
        <p:spPr>
          <a:xfrm>
            <a:off x="2450387" y="6035583"/>
            <a:ext cx="1518157" cy="22162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defRPr sz="1800" baseline="66666">
                <a:solidFill>
                  <a:srgbClr val="FFFFFF"/>
                </a:solidFill>
              </a:defRPr>
            </a:lvl1pPr>
          </a:lstStyle>
          <a:p>
            <a:pPr>
              <a:lnSpc>
                <a:spcPct val="100000"/>
              </a:lnSpc>
            </a:pPr>
            <a:r>
              <a:rPr sz="2800"/>
              <a:t>Lorem Ipsum is simply dummy text ever since the 1500s, when an</a:t>
            </a:r>
          </a:p>
        </p:txBody>
      </p:sp>
      <p:sp>
        <p:nvSpPr>
          <p:cNvPr id="280" name="Infinity…"/>
          <p:cNvSpPr txBox="1">
            <a:spLocks noGrp="1"/>
          </p:cNvSpPr>
          <p:nvPr>
            <p:ph type="title"/>
          </p:nvPr>
        </p:nvSpPr>
        <p:spPr>
          <a:xfrm>
            <a:off x="16520745" y="2682956"/>
            <a:ext cx="7719978" cy="3780964"/>
          </a:xfrm>
          <a:prstGeom prst="rect">
            <a:avLst/>
          </a:prstGeom>
        </p:spPr>
        <p:txBody>
          <a:bodyPr/>
          <a:lstStyle/>
          <a:p>
            <a:r>
              <a:t>Infinity</a:t>
            </a:r>
          </a:p>
          <a:p>
            <a:r>
              <a:t>Infographic</a:t>
            </a:r>
          </a:p>
        </p:txBody>
      </p:sp>
      <p:sp>
        <p:nvSpPr>
          <p:cNvPr id="281" name="Lorem ipsum dolor sit amet, consectetur adipiscing elit, sed do labore et dolore magna aliqua. Ut nostrud exercitation ullamco…"/>
          <p:cNvSpPr txBox="1"/>
          <p:nvPr/>
        </p:nvSpPr>
        <p:spPr>
          <a:xfrm>
            <a:off x="16579267" y="6238794"/>
            <a:ext cx="5851583" cy="379591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dirty="0"/>
              <a:t>Lorem ipsum dolor sit amet, consectetur adipiscing elit, sed do labore et dolore magna aliqua. Ut nostrud exercitation ullamco</a:t>
            </a:r>
          </a:p>
          <a:p>
            <a:pPr>
              <a:lnSpc>
                <a:spcPct val="100000"/>
              </a:lnSpc>
            </a:pPr>
            <a:endParaRPr sz="4000" dirty="0"/>
          </a:p>
          <a:p>
            <a:pPr>
              <a:lnSpc>
                <a:spcPct val="100000"/>
              </a:lnSpc>
            </a:pPr>
            <a:r>
              <a:rPr sz="4000" dirty="0"/>
              <a:t>Duis aute irure dolor in reprehenderit in voluptate velit pariatur. Excepteur sint occaecat culpa qui officia deserunt mollit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284" name="Shape"/>
          <p:cNvSpPr/>
          <p:nvPr/>
        </p:nvSpPr>
        <p:spPr>
          <a:xfrm>
            <a:off x="15437062" y="2710400"/>
            <a:ext cx="5005771" cy="2886604"/>
          </a:xfrm>
          <a:custGeom>
            <a:avLst/>
            <a:gdLst/>
            <a:ahLst/>
            <a:cxnLst>
              <a:cxn ang="0">
                <a:pos x="wd2" y="hd2"/>
              </a:cxn>
              <a:cxn ang="5400000">
                <a:pos x="wd2" y="hd2"/>
              </a:cxn>
              <a:cxn ang="10800000">
                <a:pos x="wd2" y="hd2"/>
              </a:cxn>
              <a:cxn ang="16200000">
                <a:pos x="wd2" y="hd2"/>
              </a:cxn>
            </a:cxnLst>
            <a:rect l="0" t="0" r="r" b="b"/>
            <a:pathLst>
              <a:path w="21591" h="21575" extrusionOk="0">
                <a:moveTo>
                  <a:pt x="10462" y="77"/>
                </a:moveTo>
                <a:cubicBezTo>
                  <a:pt x="10332" y="138"/>
                  <a:pt x="10208" y="234"/>
                  <a:pt x="10095" y="362"/>
                </a:cubicBezTo>
                <a:lnTo>
                  <a:pt x="704" y="9694"/>
                </a:lnTo>
                <a:cubicBezTo>
                  <a:pt x="483" y="9935"/>
                  <a:pt x="301" y="10273"/>
                  <a:pt x="177" y="10673"/>
                </a:cubicBezTo>
                <a:cubicBezTo>
                  <a:pt x="63" y="11046"/>
                  <a:pt x="2" y="11461"/>
                  <a:pt x="0" y="11883"/>
                </a:cubicBezTo>
                <a:lnTo>
                  <a:pt x="0" y="19249"/>
                </a:lnTo>
                <a:cubicBezTo>
                  <a:pt x="-5" y="19551"/>
                  <a:pt x="86" y="19833"/>
                  <a:pt x="236" y="19985"/>
                </a:cubicBezTo>
                <a:cubicBezTo>
                  <a:pt x="381" y="20132"/>
                  <a:pt x="560" y="20134"/>
                  <a:pt x="707" y="19992"/>
                </a:cubicBezTo>
                <a:lnTo>
                  <a:pt x="4080" y="16533"/>
                </a:lnTo>
                <a:cubicBezTo>
                  <a:pt x="4355" y="16248"/>
                  <a:pt x="4670" y="16102"/>
                  <a:pt x="4991" y="16111"/>
                </a:cubicBezTo>
                <a:cubicBezTo>
                  <a:pt x="5292" y="16119"/>
                  <a:pt x="5587" y="16265"/>
                  <a:pt x="5846" y="16533"/>
                </a:cubicBezTo>
                <a:lnTo>
                  <a:pt x="10783" y="21575"/>
                </a:lnTo>
                <a:lnTo>
                  <a:pt x="15743" y="16533"/>
                </a:lnTo>
                <a:cubicBezTo>
                  <a:pt x="16002" y="16265"/>
                  <a:pt x="16297" y="16119"/>
                  <a:pt x="16598" y="16111"/>
                </a:cubicBezTo>
                <a:cubicBezTo>
                  <a:pt x="16919" y="16102"/>
                  <a:pt x="17234" y="16248"/>
                  <a:pt x="17509" y="16533"/>
                </a:cubicBezTo>
                <a:lnTo>
                  <a:pt x="20882" y="19992"/>
                </a:lnTo>
                <a:cubicBezTo>
                  <a:pt x="21029" y="20134"/>
                  <a:pt x="21208" y="20131"/>
                  <a:pt x="21353" y="19985"/>
                </a:cubicBezTo>
                <a:cubicBezTo>
                  <a:pt x="21504" y="19833"/>
                  <a:pt x="21595" y="19551"/>
                  <a:pt x="21590" y="19249"/>
                </a:cubicBezTo>
                <a:lnTo>
                  <a:pt x="21590" y="11883"/>
                </a:lnTo>
                <a:cubicBezTo>
                  <a:pt x="21589" y="11461"/>
                  <a:pt x="21527" y="11046"/>
                  <a:pt x="21412" y="10673"/>
                </a:cubicBezTo>
                <a:cubicBezTo>
                  <a:pt x="21288" y="10273"/>
                  <a:pt x="21107" y="9936"/>
                  <a:pt x="20885" y="9694"/>
                </a:cubicBezTo>
                <a:lnTo>
                  <a:pt x="11494" y="362"/>
                </a:lnTo>
                <a:cubicBezTo>
                  <a:pt x="11381" y="234"/>
                  <a:pt x="11258" y="138"/>
                  <a:pt x="11128" y="77"/>
                </a:cubicBezTo>
                <a:cubicBezTo>
                  <a:pt x="10910" y="-25"/>
                  <a:pt x="10680" y="-25"/>
                  <a:pt x="10462" y="77"/>
                </a:cubicBez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85" name="Shape"/>
          <p:cNvSpPr/>
          <p:nvPr/>
        </p:nvSpPr>
        <p:spPr>
          <a:xfrm rot="7190936">
            <a:off x="18029832" y="7153565"/>
            <a:ext cx="5005771" cy="2886604"/>
          </a:xfrm>
          <a:custGeom>
            <a:avLst/>
            <a:gdLst/>
            <a:ahLst/>
            <a:cxnLst>
              <a:cxn ang="0">
                <a:pos x="wd2" y="hd2"/>
              </a:cxn>
              <a:cxn ang="5400000">
                <a:pos x="wd2" y="hd2"/>
              </a:cxn>
              <a:cxn ang="10800000">
                <a:pos x="wd2" y="hd2"/>
              </a:cxn>
              <a:cxn ang="16200000">
                <a:pos x="wd2" y="hd2"/>
              </a:cxn>
            </a:cxnLst>
            <a:rect l="0" t="0" r="r" b="b"/>
            <a:pathLst>
              <a:path w="21591" h="21575" extrusionOk="0">
                <a:moveTo>
                  <a:pt x="10462" y="77"/>
                </a:moveTo>
                <a:cubicBezTo>
                  <a:pt x="10332" y="138"/>
                  <a:pt x="10208" y="234"/>
                  <a:pt x="10095" y="362"/>
                </a:cubicBezTo>
                <a:lnTo>
                  <a:pt x="704" y="9694"/>
                </a:lnTo>
                <a:cubicBezTo>
                  <a:pt x="483" y="9935"/>
                  <a:pt x="301" y="10273"/>
                  <a:pt x="177" y="10673"/>
                </a:cubicBezTo>
                <a:cubicBezTo>
                  <a:pt x="63" y="11046"/>
                  <a:pt x="2" y="11461"/>
                  <a:pt x="0" y="11883"/>
                </a:cubicBezTo>
                <a:lnTo>
                  <a:pt x="0" y="19249"/>
                </a:lnTo>
                <a:cubicBezTo>
                  <a:pt x="-5" y="19551"/>
                  <a:pt x="86" y="19833"/>
                  <a:pt x="236" y="19985"/>
                </a:cubicBezTo>
                <a:cubicBezTo>
                  <a:pt x="381" y="20132"/>
                  <a:pt x="560" y="20134"/>
                  <a:pt x="707" y="19992"/>
                </a:cubicBezTo>
                <a:lnTo>
                  <a:pt x="4080" y="16533"/>
                </a:lnTo>
                <a:cubicBezTo>
                  <a:pt x="4355" y="16248"/>
                  <a:pt x="4670" y="16102"/>
                  <a:pt x="4991" y="16111"/>
                </a:cubicBezTo>
                <a:cubicBezTo>
                  <a:pt x="5292" y="16119"/>
                  <a:pt x="5587" y="16265"/>
                  <a:pt x="5846" y="16533"/>
                </a:cubicBezTo>
                <a:lnTo>
                  <a:pt x="10783" y="21575"/>
                </a:lnTo>
                <a:lnTo>
                  <a:pt x="15743" y="16533"/>
                </a:lnTo>
                <a:cubicBezTo>
                  <a:pt x="16002" y="16265"/>
                  <a:pt x="16297" y="16119"/>
                  <a:pt x="16598" y="16111"/>
                </a:cubicBezTo>
                <a:cubicBezTo>
                  <a:pt x="16919" y="16102"/>
                  <a:pt x="17234" y="16248"/>
                  <a:pt x="17509" y="16533"/>
                </a:cubicBezTo>
                <a:lnTo>
                  <a:pt x="20882" y="19992"/>
                </a:lnTo>
                <a:cubicBezTo>
                  <a:pt x="21029" y="20134"/>
                  <a:pt x="21208" y="20131"/>
                  <a:pt x="21353" y="19985"/>
                </a:cubicBezTo>
                <a:cubicBezTo>
                  <a:pt x="21504" y="19833"/>
                  <a:pt x="21595" y="19551"/>
                  <a:pt x="21590" y="19249"/>
                </a:cubicBezTo>
                <a:lnTo>
                  <a:pt x="21590" y="11883"/>
                </a:lnTo>
                <a:cubicBezTo>
                  <a:pt x="21589" y="11461"/>
                  <a:pt x="21527" y="11046"/>
                  <a:pt x="21412" y="10673"/>
                </a:cubicBezTo>
                <a:cubicBezTo>
                  <a:pt x="21288" y="10273"/>
                  <a:pt x="21107" y="9936"/>
                  <a:pt x="20885" y="9694"/>
                </a:cubicBezTo>
                <a:lnTo>
                  <a:pt x="11494" y="362"/>
                </a:lnTo>
                <a:cubicBezTo>
                  <a:pt x="11381" y="234"/>
                  <a:pt x="11258" y="138"/>
                  <a:pt x="11128" y="77"/>
                </a:cubicBezTo>
                <a:cubicBezTo>
                  <a:pt x="10910" y="-25"/>
                  <a:pt x="10680" y="-25"/>
                  <a:pt x="10462" y="77"/>
                </a:cubicBez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86" name="Shape"/>
          <p:cNvSpPr/>
          <p:nvPr/>
        </p:nvSpPr>
        <p:spPr>
          <a:xfrm rot="14408502">
            <a:off x="12863897" y="7153387"/>
            <a:ext cx="5005771" cy="2886604"/>
          </a:xfrm>
          <a:custGeom>
            <a:avLst/>
            <a:gdLst/>
            <a:ahLst/>
            <a:cxnLst>
              <a:cxn ang="0">
                <a:pos x="wd2" y="hd2"/>
              </a:cxn>
              <a:cxn ang="5400000">
                <a:pos x="wd2" y="hd2"/>
              </a:cxn>
              <a:cxn ang="10800000">
                <a:pos x="wd2" y="hd2"/>
              </a:cxn>
              <a:cxn ang="16200000">
                <a:pos x="wd2" y="hd2"/>
              </a:cxn>
            </a:cxnLst>
            <a:rect l="0" t="0" r="r" b="b"/>
            <a:pathLst>
              <a:path w="21591" h="21575" extrusionOk="0">
                <a:moveTo>
                  <a:pt x="10462" y="77"/>
                </a:moveTo>
                <a:cubicBezTo>
                  <a:pt x="10332" y="138"/>
                  <a:pt x="10208" y="234"/>
                  <a:pt x="10095" y="362"/>
                </a:cubicBezTo>
                <a:lnTo>
                  <a:pt x="704" y="9694"/>
                </a:lnTo>
                <a:cubicBezTo>
                  <a:pt x="483" y="9935"/>
                  <a:pt x="301" y="10273"/>
                  <a:pt x="177" y="10673"/>
                </a:cubicBezTo>
                <a:cubicBezTo>
                  <a:pt x="63" y="11046"/>
                  <a:pt x="2" y="11461"/>
                  <a:pt x="0" y="11883"/>
                </a:cubicBezTo>
                <a:lnTo>
                  <a:pt x="0" y="19249"/>
                </a:lnTo>
                <a:cubicBezTo>
                  <a:pt x="-5" y="19551"/>
                  <a:pt x="86" y="19833"/>
                  <a:pt x="236" y="19985"/>
                </a:cubicBezTo>
                <a:cubicBezTo>
                  <a:pt x="381" y="20132"/>
                  <a:pt x="560" y="20134"/>
                  <a:pt x="707" y="19992"/>
                </a:cubicBezTo>
                <a:lnTo>
                  <a:pt x="4080" y="16533"/>
                </a:lnTo>
                <a:cubicBezTo>
                  <a:pt x="4355" y="16248"/>
                  <a:pt x="4670" y="16102"/>
                  <a:pt x="4991" y="16111"/>
                </a:cubicBezTo>
                <a:cubicBezTo>
                  <a:pt x="5292" y="16119"/>
                  <a:pt x="5587" y="16265"/>
                  <a:pt x="5846" y="16533"/>
                </a:cubicBezTo>
                <a:lnTo>
                  <a:pt x="10783" y="21575"/>
                </a:lnTo>
                <a:lnTo>
                  <a:pt x="15743" y="16533"/>
                </a:lnTo>
                <a:cubicBezTo>
                  <a:pt x="16002" y="16265"/>
                  <a:pt x="16297" y="16119"/>
                  <a:pt x="16598" y="16111"/>
                </a:cubicBezTo>
                <a:cubicBezTo>
                  <a:pt x="16919" y="16102"/>
                  <a:pt x="17234" y="16248"/>
                  <a:pt x="17509" y="16533"/>
                </a:cubicBezTo>
                <a:lnTo>
                  <a:pt x="20882" y="19992"/>
                </a:lnTo>
                <a:cubicBezTo>
                  <a:pt x="21029" y="20134"/>
                  <a:pt x="21208" y="20131"/>
                  <a:pt x="21353" y="19985"/>
                </a:cubicBezTo>
                <a:cubicBezTo>
                  <a:pt x="21504" y="19833"/>
                  <a:pt x="21595" y="19551"/>
                  <a:pt x="21590" y="19249"/>
                </a:cubicBezTo>
                <a:lnTo>
                  <a:pt x="21590" y="11883"/>
                </a:lnTo>
                <a:cubicBezTo>
                  <a:pt x="21589" y="11461"/>
                  <a:pt x="21527" y="11046"/>
                  <a:pt x="21412" y="10673"/>
                </a:cubicBezTo>
                <a:cubicBezTo>
                  <a:pt x="21288" y="10273"/>
                  <a:pt x="21107" y="9936"/>
                  <a:pt x="20885" y="9694"/>
                </a:cubicBezTo>
                <a:lnTo>
                  <a:pt x="11494" y="362"/>
                </a:lnTo>
                <a:cubicBezTo>
                  <a:pt x="11381" y="234"/>
                  <a:pt x="11258" y="138"/>
                  <a:pt x="11128" y="77"/>
                </a:cubicBezTo>
                <a:cubicBezTo>
                  <a:pt x="10910" y="-25"/>
                  <a:pt x="10680" y="-25"/>
                  <a:pt x="10462" y="77"/>
                </a:cubicBez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87" name="Shape"/>
          <p:cNvSpPr/>
          <p:nvPr/>
        </p:nvSpPr>
        <p:spPr>
          <a:xfrm rot="17988107">
            <a:off x="15171610" y="5195491"/>
            <a:ext cx="2268210" cy="1943080"/>
          </a:xfrm>
          <a:custGeom>
            <a:avLst/>
            <a:gdLst/>
            <a:ahLst/>
            <a:cxnLst>
              <a:cxn ang="0">
                <a:pos x="wd2" y="hd2"/>
              </a:cxn>
              <a:cxn ang="5400000">
                <a:pos x="wd2" y="hd2"/>
              </a:cxn>
              <a:cxn ang="10800000">
                <a:pos x="wd2" y="hd2"/>
              </a:cxn>
              <a:cxn ang="16200000">
                <a:pos x="wd2" y="hd2"/>
              </a:cxn>
            </a:cxnLst>
            <a:rect l="0" t="0" r="r" b="b"/>
            <a:pathLst>
              <a:path w="21595" h="21558" extrusionOk="0">
                <a:moveTo>
                  <a:pt x="10493" y="51"/>
                </a:moveTo>
                <a:cubicBezTo>
                  <a:pt x="10364" y="92"/>
                  <a:pt x="10240" y="157"/>
                  <a:pt x="10128" y="243"/>
                </a:cubicBezTo>
                <a:lnTo>
                  <a:pt x="760" y="6503"/>
                </a:lnTo>
                <a:cubicBezTo>
                  <a:pt x="539" y="6665"/>
                  <a:pt x="358" y="6891"/>
                  <a:pt x="234" y="7160"/>
                </a:cubicBezTo>
                <a:cubicBezTo>
                  <a:pt x="120" y="7410"/>
                  <a:pt x="59" y="7688"/>
                  <a:pt x="58" y="7971"/>
                </a:cubicBezTo>
                <a:lnTo>
                  <a:pt x="0" y="20989"/>
                </a:lnTo>
                <a:cubicBezTo>
                  <a:pt x="-5" y="21191"/>
                  <a:pt x="85" y="21381"/>
                  <a:pt x="236" y="21483"/>
                </a:cubicBezTo>
                <a:cubicBezTo>
                  <a:pt x="380" y="21581"/>
                  <a:pt x="559" y="21583"/>
                  <a:pt x="705" y="21487"/>
                </a:cubicBezTo>
                <a:lnTo>
                  <a:pt x="9075" y="16252"/>
                </a:lnTo>
                <a:cubicBezTo>
                  <a:pt x="9626" y="15928"/>
                  <a:pt x="10233" y="15755"/>
                  <a:pt x="10851" y="15747"/>
                </a:cubicBezTo>
                <a:cubicBezTo>
                  <a:pt x="11549" y="15738"/>
                  <a:pt x="12237" y="15939"/>
                  <a:pt x="12848" y="16331"/>
                </a:cubicBezTo>
                <a:lnTo>
                  <a:pt x="20831" y="21487"/>
                </a:lnTo>
                <a:cubicBezTo>
                  <a:pt x="20977" y="21583"/>
                  <a:pt x="21156" y="21581"/>
                  <a:pt x="21301" y="21483"/>
                </a:cubicBezTo>
                <a:cubicBezTo>
                  <a:pt x="21451" y="21381"/>
                  <a:pt x="21542" y="21192"/>
                  <a:pt x="21538" y="20989"/>
                </a:cubicBezTo>
                <a:lnTo>
                  <a:pt x="21595" y="7971"/>
                </a:lnTo>
                <a:cubicBezTo>
                  <a:pt x="21593" y="7688"/>
                  <a:pt x="21532" y="7410"/>
                  <a:pt x="21417" y="7160"/>
                </a:cubicBezTo>
                <a:cubicBezTo>
                  <a:pt x="21293" y="6891"/>
                  <a:pt x="21112" y="6665"/>
                  <a:pt x="20891" y="6503"/>
                </a:cubicBezTo>
                <a:lnTo>
                  <a:pt x="11523" y="243"/>
                </a:lnTo>
                <a:cubicBezTo>
                  <a:pt x="11411" y="157"/>
                  <a:pt x="11288" y="92"/>
                  <a:pt x="11158" y="51"/>
                </a:cubicBezTo>
                <a:cubicBezTo>
                  <a:pt x="10940" y="-17"/>
                  <a:pt x="10711" y="-17"/>
                  <a:pt x="10493" y="51"/>
                </a:cubicBezTo>
                <a:close/>
              </a:path>
            </a:pathLst>
          </a:custGeom>
          <a:solidFill>
            <a:srgbClr val="D56854"/>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88" name="Shape"/>
          <p:cNvSpPr/>
          <p:nvPr/>
        </p:nvSpPr>
        <p:spPr>
          <a:xfrm rot="3622495">
            <a:off x="18453272" y="5196384"/>
            <a:ext cx="2268210" cy="1943081"/>
          </a:xfrm>
          <a:custGeom>
            <a:avLst/>
            <a:gdLst/>
            <a:ahLst/>
            <a:cxnLst>
              <a:cxn ang="0">
                <a:pos x="wd2" y="hd2"/>
              </a:cxn>
              <a:cxn ang="5400000">
                <a:pos x="wd2" y="hd2"/>
              </a:cxn>
              <a:cxn ang="10800000">
                <a:pos x="wd2" y="hd2"/>
              </a:cxn>
              <a:cxn ang="16200000">
                <a:pos x="wd2" y="hd2"/>
              </a:cxn>
            </a:cxnLst>
            <a:rect l="0" t="0" r="r" b="b"/>
            <a:pathLst>
              <a:path w="21595" h="21558" extrusionOk="0">
                <a:moveTo>
                  <a:pt x="10493" y="51"/>
                </a:moveTo>
                <a:cubicBezTo>
                  <a:pt x="10364" y="92"/>
                  <a:pt x="10240" y="157"/>
                  <a:pt x="10128" y="243"/>
                </a:cubicBezTo>
                <a:lnTo>
                  <a:pt x="760" y="6503"/>
                </a:lnTo>
                <a:cubicBezTo>
                  <a:pt x="539" y="6665"/>
                  <a:pt x="358" y="6891"/>
                  <a:pt x="234" y="7160"/>
                </a:cubicBezTo>
                <a:cubicBezTo>
                  <a:pt x="120" y="7410"/>
                  <a:pt x="59" y="7688"/>
                  <a:pt x="58" y="7971"/>
                </a:cubicBezTo>
                <a:lnTo>
                  <a:pt x="0" y="20989"/>
                </a:lnTo>
                <a:cubicBezTo>
                  <a:pt x="-5" y="21191"/>
                  <a:pt x="85" y="21381"/>
                  <a:pt x="236" y="21483"/>
                </a:cubicBezTo>
                <a:cubicBezTo>
                  <a:pt x="380" y="21581"/>
                  <a:pt x="559" y="21583"/>
                  <a:pt x="705" y="21487"/>
                </a:cubicBezTo>
                <a:lnTo>
                  <a:pt x="9075" y="16252"/>
                </a:lnTo>
                <a:cubicBezTo>
                  <a:pt x="9626" y="15928"/>
                  <a:pt x="10233" y="15755"/>
                  <a:pt x="10851" y="15747"/>
                </a:cubicBezTo>
                <a:cubicBezTo>
                  <a:pt x="11549" y="15738"/>
                  <a:pt x="12237" y="15939"/>
                  <a:pt x="12848" y="16331"/>
                </a:cubicBezTo>
                <a:lnTo>
                  <a:pt x="20831" y="21487"/>
                </a:lnTo>
                <a:cubicBezTo>
                  <a:pt x="20977" y="21583"/>
                  <a:pt x="21156" y="21581"/>
                  <a:pt x="21301" y="21483"/>
                </a:cubicBezTo>
                <a:cubicBezTo>
                  <a:pt x="21451" y="21381"/>
                  <a:pt x="21542" y="21192"/>
                  <a:pt x="21538" y="20989"/>
                </a:cubicBezTo>
                <a:lnTo>
                  <a:pt x="21595" y="7971"/>
                </a:lnTo>
                <a:cubicBezTo>
                  <a:pt x="21593" y="7688"/>
                  <a:pt x="21532" y="7410"/>
                  <a:pt x="21417" y="7160"/>
                </a:cubicBezTo>
                <a:cubicBezTo>
                  <a:pt x="21293" y="6891"/>
                  <a:pt x="21112" y="6665"/>
                  <a:pt x="20891" y="6503"/>
                </a:cubicBezTo>
                <a:lnTo>
                  <a:pt x="11523" y="243"/>
                </a:lnTo>
                <a:cubicBezTo>
                  <a:pt x="11411" y="157"/>
                  <a:pt x="11288" y="92"/>
                  <a:pt x="11158" y="51"/>
                </a:cubicBezTo>
                <a:cubicBezTo>
                  <a:pt x="10940" y="-17"/>
                  <a:pt x="10711" y="-17"/>
                  <a:pt x="10493" y="51"/>
                </a:cubicBez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89" name="Shape"/>
          <p:cNvSpPr/>
          <p:nvPr/>
        </p:nvSpPr>
        <p:spPr>
          <a:xfrm rot="10800000">
            <a:off x="16791362" y="8058857"/>
            <a:ext cx="2268211" cy="1943081"/>
          </a:xfrm>
          <a:custGeom>
            <a:avLst/>
            <a:gdLst/>
            <a:ahLst/>
            <a:cxnLst>
              <a:cxn ang="0">
                <a:pos x="wd2" y="hd2"/>
              </a:cxn>
              <a:cxn ang="5400000">
                <a:pos x="wd2" y="hd2"/>
              </a:cxn>
              <a:cxn ang="10800000">
                <a:pos x="wd2" y="hd2"/>
              </a:cxn>
              <a:cxn ang="16200000">
                <a:pos x="wd2" y="hd2"/>
              </a:cxn>
            </a:cxnLst>
            <a:rect l="0" t="0" r="r" b="b"/>
            <a:pathLst>
              <a:path w="21595" h="21558" extrusionOk="0">
                <a:moveTo>
                  <a:pt x="10493" y="51"/>
                </a:moveTo>
                <a:cubicBezTo>
                  <a:pt x="10364" y="92"/>
                  <a:pt x="10240" y="157"/>
                  <a:pt x="10128" y="243"/>
                </a:cubicBezTo>
                <a:lnTo>
                  <a:pt x="760" y="6503"/>
                </a:lnTo>
                <a:cubicBezTo>
                  <a:pt x="539" y="6665"/>
                  <a:pt x="358" y="6891"/>
                  <a:pt x="234" y="7160"/>
                </a:cubicBezTo>
                <a:cubicBezTo>
                  <a:pt x="120" y="7410"/>
                  <a:pt x="59" y="7688"/>
                  <a:pt x="58" y="7971"/>
                </a:cubicBezTo>
                <a:lnTo>
                  <a:pt x="0" y="20989"/>
                </a:lnTo>
                <a:cubicBezTo>
                  <a:pt x="-5" y="21191"/>
                  <a:pt x="85" y="21381"/>
                  <a:pt x="236" y="21483"/>
                </a:cubicBezTo>
                <a:cubicBezTo>
                  <a:pt x="380" y="21581"/>
                  <a:pt x="559" y="21583"/>
                  <a:pt x="705" y="21487"/>
                </a:cubicBezTo>
                <a:lnTo>
                  <a:pt x="9075" y="16252"/>
                </a:lnTo>
                <a:cubicBezTo>
                  <a:pt x="9626" y="15928"/>
                  <a:pt x="10233" y="15755"/>
                  <a:pt x="10851" y="15747"/>
                </a:cubicBezTo>
                <a:cubicBezTo>
                  <a:pt x="11549" y="15738"/>
                  <a:pt x="12237" y="15939"/>
                  <a:pt x="12848" y="16331"/>
                </a:cubicBezTo>
                <a:lnTo>
                  <a:pt x="20831" y="21487"/>
                </a:lnTo>
                <a:cubicBezTo>
                  <a:pt x="20977" y="21583"/>
                  <a:pt x="21156" y="21581"/>
                  <a:pt x="21301" y="21483"/>
                </a:cubicBezTo>
                <a:cubicBezTo>
                  <a:pt x="21451" y="21381"/>
                  <a:pt x="21542" y="21192"/>
                  <a:pt x="21538" y="20989"/>
                </a:cubicBezTo>
                <a:lnTo>
                  <a:pt x="21595" y="7971"/>
                </a:lnTo>
                <a:cubicBezTo>
                  <a:pt x="21593" y="7688"/>
                  <a:pt x="21532" y="7410"/>
                  <a:pt x="21417" y="7160"/>
                </a:cubicBezTo>
                <a:cubicBezTo>
                  <a:pt x="21293" y="6891"/>
                  <a:pt x="21112" y="6665"/>
                  <a:pt x="20891" y="6503"/>
                </a:cubicBezTo>
                <a:lnTo>
                  <a:pt x="11523" y="243"/>
                </a:lnTo>
                <a:cubicBezTo>
                  <a:pt x="11411" y="157"/>
                  <a:pt x="11288" y="92"/>
                  <a:pt x="11158" y="51"/>
                </a:cubicBezTo>
                <a:cubicBezTo>
                  <a:pt x="10940" y="-17"/>
                  <a:pt x="10711" y="-17"/>
                  <a:pt x="10493" y="51"/>
                </a:cubicBez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90" name="Text information…"/>
          <p:cNvSpPr txBox="1">
            <a:spLocks noGrp="1"/>
          </p:cNvSpPr>
          <p:nvPr>
            <p:ph type="title"/>
          </p:nvPr>
        </p:nvSpPr>
        <p:spPr>
          <a:xfrm>
            <a:off x="2316941" y="1995981"/>
            <a:ext cx="9384294" cy="4688231"/>
          </a:xfrm>
          <a:prstGeom prst="rect">
            <a:avLst/>
          </a:prstGeom>
        </p:spPr>
        <p:txBody>
          <a:bodyPr/>
          <a:lstStyle/>
          <a:p>
            <a:r>
              <a:t>Text information</a:t>
            </a:r>
          </a:p>
          <a:p>
            <a:r>
              <a:t>and infographic</a:t>
            </a:r>
          </a:p>
        </p:txBody>
      </p:sp>
      <p:sp>
        <p:nvSpPr>
          <p:cNvPr id="291" name="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Duis aute irure dolor in reprehenderit in voluptate velit esse cillum dolore eu fugiat nulla pariatur."/>
          <p:cNvSpPr txBox="1"/>
          <p:nvPr/>
        </p:nvSpPr>
        <p:spPr>
          <a:xfrm>
            <a:off x="2391129" y="6238794"/>
            <a:ext cx="10015141" cy="379591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Duis aute irure dolor in reprehenderit in voluptate velit esse cillum dolore eu fugiat nulla pariatur. </a:t>
            </a:r>
            <a:r>
              <a:rPr sz="4000" dirty="0"/>
              <a:t>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Duis aute irure dolor in reprehenderit in voluptate velit esse cillum dolore eu fugiat nulla pariatur.</a:t>
            </a:r>
          </a:p>
        </p:txBody>
      </p:sp>
      <p:sp>
        <p:nvSpPr>
          <p:cNvPr id="292" name="Project"/>
          <p:cNvSpPr txBox="1"/>
          <p:nvPr/>
        </p:nvSpPr>
        <p:spPr>
          <a:xfrm>
            <a:off x="16610525" y="7452417"/>
            <a:ext cx="2658842" cy="37241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lstStyle>
          <a:p>
            <a:r>
              <a:rPr sz="3600" dirty="0"/>
              <a:t>Project</a:t>
            </a:r>
          </a:p>
        </p:txBody>
      </p:sp>
      <p:sp>
        <p:nvSpPr>
          <p:cNvPr id="293" name=".01"/>
          <p:cNvSpPr txBox="1"/>
          <p:nvPr/>
        </p:nvSpPr>
        <p:spPr>
          <a:xfrm>
            <a:off x="17523128" y="3824463"/>
            <a:ext cx="833637"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lnSpc>
                <a:spcPct val="90000"/>
              </a:lnSpc>
              <a:defRPr sz="4000" baseline="0">
                <a:solidFill>
                  <a:srgbClr val="FFFFFF"/>
                </a:solidFill>
                <a:latin typeface="Roboto Medium"/>
                <a:ea typeface="Roboto Medium"/>
                <a:cs typeface="Roboto Medium"/>
                <a:sym typeface="Roboto Medium"/>
              </a:defRPr>
            </a:lvl1pPr>
          </a:lstStyle>
          <a:p>
            <a:r>
              <a:t>.01</a:t>
            </a:r>
          </a:p>
        </p:txBody>
      </p:sp>
      <p:sp>
        <p:nvSpPr>
          <p:cNvPr id="294" name=".03"/>
          <p:cNvSpPr txBox="1"/>
          <p:nvPr/>
        </p:nvSpPr>
        <p:spPr>
          <a:xfrm>
            <a:off x="19922534" y="7990399"/>
            <a:ext cx="833637"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lnSpc>
                <a:spcPct val="90000"/>
              </a:lnSpc>
              <a:defRPr sz="4000" baseline="0">
                <a:solidFill>
                  <a:srgbClr val="FFFFFF"/>
                </a:solidFill>
                <a:latin typeface="Roboto Medium"/>
                <a:ea typeface="Roboto Medium"/>
                <a:cs typeface="Roboto Medium"/>
                <a:sym typeface="Roboto Medium"/>
              </a:defRPr>
            </a:lvl1pPr>
          </a:lstStyle>
          <a:p>
            <a:r>
              <a:t>.03</a:t>
            </a:r>
          </a:p>
        </p:txBody>
      </p:sp>
      <p:sp>
        <p:nvSpPr>
          <p:cNvPr id="295" name=".02"/>
          <p:cNvSpPr txBox="1"/>
          <p:nvPr/>
        </p:nvSpPr>
        <p:spPr>
          <a:xfrm>
            <a:off x="15132865" y="7990399"/>
            <a:ext cx="833637"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lnSpc>
                <a:spcPct val="90000"/>
              </a:lnSpc>
              <a:defRPr sz="4000" baseline="0">
                <a:solidFill>
                  <a:srgbClr val="FFFFFF"/>
                </a:solidFill>
                <a:latin typeface="Roboto Medium"/>
                <a:ea typeface="Roboto Medium"/>
                <a:cs typeface="Roboto Medium"/>
                <a:sym typeface="Roboto Medium"/>
              </a:defRPr>
            </a:lvl1pPr>
          </a:lstStyle>
          <a:p>
            <a:r>
              <a:t>.02</a:t>
            </a:r>
          </a:p>
        </p:txBody>
      </p:sp>
      <p:sp>
        <p:nvSpPr>
          <p:cNvPr id="296" name="2018"/>
          <p:cNvSpPr txBox="1"/>
          <p:nvPr/>
        </p:nvSpPr>
        <p:spPr>
          <a:xfrm>
            <a:off x="16610525" y="6936761"/>
            <a:ext cx="2658842" cy="46230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rPr sz="4800"/>
              <a:t>2018</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299" name="Rounded Rectangle"/>
          <p:cNvSpPr/>
          <p:nvPr/>
        </p:nvSpPr>
        <p:spPr>
          <a:xfrm>
            <a:off x="3700128" y="5729640"/>
            <a:ext cx="2256331" cy="2256331"/>
          </a:xfrm>
          <a:prstGeom prst="roundRect">
            <a:avLst>
              <a:gd name="adj" fmla="val 16886"/>
            </a:avLst>
          </a:prstGeom>
          <a:noFill/>
          <a:ln w="127000" cap="flat">
            <a:solidFill>
              <a:srgbClr val="3E4D61"/>
            </a:solidFill>
            <a:prstDash val="solid"/>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0" name="Shape"/>
          <p:cNvSpPr/>
          <p:nvPr/>
        </p:nvSpPr>
        <p:spPr>
          <a:xfrm>
            <a:off x="2677975" y="4707083"/>
            <a:ext cx="4300898" cy="2193485"/>
          </a:xfrm>
          <a:custGeom>
            <a:avLst/>
            <a:gdLst/>
            <a:ahLst/>
            <a:cxnLst>
              <a:cxn ang="0">
                <a:pos x="wd2" y="hd2"/>
              </a:cxn>
              <a:cxn ang="5400000">
                <a:pos x="wd2" y="hd2"/>
              </a:cxn>
              <a:cxn ang="10800000">
                <a:pos x="wd2" y="hd2"/>
              </a:cxn>
              <a:cxn ang="16200000">
                <a:pos x="wd2" y="hd2"/>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1" name="Rounded Rectangle"/>
          <p:cNvSpPr/>
          <p:nvPr/>
        </p:nvSpPr>
        <p:spPr>
          <a:xfrm>
            <a:off x="7352557" y="5729640"/>
            <a:ext cx="2256331" cy="2256331"/>
          </a:xfrm>
          <a:prstGeom prst="roundRect">
            <a:avLst>
              <a:gd name="adj" fmla="val 16886"/>
            </a:avLst>
          </a:prstGeom>
          <a:noFill/>
          <a:ln w="127000" cap="flat">
            <a:solidFill>
              <a:srgbClr val="D56854"/>
            </a:solidFill>
            <a:prstDash val="solid"/>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2" name="Shape"/>
          <p:cNvSpPr/>
          <p:nvPr/>
        </p:nvSpPr>
        <p:spPr>
          <a:xfrm rot="10800000">
            <a:off x="6349603" y="6891092"/>
            <a:ext cx="4300898" cy="2193486"/>
          </a:xfrm>
          <a:custGeom>
            <a:avLst/>
            <a:gdLst/>
            <a:ahLst/>
            <a:cxnLst>
              <a:cxn ang="0">
                <a:pos x="wd2" y="hd2"/>
              </a:cxn>
              <a:cxn ang="5400000">
                <a:pos x="wd2" y="hd2"/>
              </a:cxn>
              <a:cxn ang="10800000">
                <a:pos x="wd2" y="hd2"/>
              </a:cxn>
              <a:cxn ang="16200000">
                <a:pos x="wd2" y="hd2"/>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3" name="Rounded Rectangle"/>
          <p:cNvSpPr/>
          <p:nvPr/>
        </p:nvSpPr>
        <p:spPr>
          <a:xfrm>
            <a:off x="11038138" y="5729640"/>
            <a:ext cx="2256331" cy="2256331"/>
          </a:xfrm>
          <a:prstGeom prst="roundRect">
            <a:avLst>
              <a:gd name="adj" fmla="val 16886"/>
            </a:avLst>
          </a:prstGeom>
          <a:noFill/>
          <a:ln w="127000" cap="flat">
            <a:solidFill>
              <a:srgbClr val="3E4D61"/>
            </a:solidFill>
            <a:prstDash val="solid"/>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4" name="Shape"/>
          <p:cNvSpPr/>
          <p:nvPr/>
        </p:nvSpPr>
        <p:spPr>
          <a:xfrm>
            <a:off x="10015985" y="4707083"/>
            <a:ext cx="4300898" cy="2193485"/>
          </a:xfrm>
          <a:custGeom>
            <a:avLst/>
            <a:gdLst/>
            <a:ahLst/>
            <a:cxnLst>
              <a:cxn ang="0">
                <a:pos x="wd2" y="hd2"/>
              </a:cxn>
              <a:cxn ang="5400000">
                <a:pos x="wd2" y="hd2"/>
              </a:cxn>
              <a:cxn ang="10800000">
                <a:pos x="wd2" y="hd2"/>
              </a:cxn>
              <a:cxn ang="16200000">
                <a:pos x="wd2" y="hd2"/>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5" name="Rounded Rectangle"/>
          <p:cNvSpPr/>
          <p:nvPr/>
        </p:nvSpPr>
        <p:spPr>
          <a:xfrm>
            <a:off x="14690570" y="5729640"/>
            <a:ext cx="2256331" cy="2256331"/>
          </a:xfrm>
          <a:prstGeom prst="roundRect">
            <a:avLst>
              <a:gd name="adj" fmla="val 16886"/>
            </a:avLst>
          </a:prstGeom>
          <a:noFill/>
          <a:ln w="127000" cap="flat">
            <a:solidFill>
              <a:srgbClr val="4B90C2"/>
            </a:solidFill>
            <a:prstDash val="solid"/>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6" name="Shape"/>
          <p:cNvSpPr/>
          <p:nvPr/>
        </p:nvSpPr>
        <p:spPr>
          <a:xfrm rot="10800000">
            <a:off x="13687616" y="6891092"/>
            <a:ext cx="4300897" cy="2193486"/>
          </a:xfrm>
          <a:custGeom>
            <a:avLst/>
            <a:gdLst/>
            <a:ahLst/>
            <a:cxnLst>
              <a:cxn ang="0">
                <a:pos x="wd2" y="hd2"/>
              </a:cxn>
              <a:cxn ang="5400000">
                <a:pos x="wd2" y="hd2"/>
              </a:cxn>
              <a:cxn ang="10800000">
                <a:pos x="wd2" y="hd2"/>
              </a:cxn>
              <a:cxn ang="16200000">
                <a:pos x="wd2" y="hd2"/>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7" name="Rounded Rectangle"/>
          <p:cNvSpPr/>
          <p:nvPr/>
        </p:nvSpPr>
        <p:spPr>
          <a:xfrm>
            <a:off x="18380325" y="5729640"/>
            <a:ext cx="2256330" cy="2256331"/>
          </a:xfrm>
          <a:prstGeom prst="roundRect">
            <a:avLst>
              <a:gd name="adj" fmla="val 16886"/>
            </a:avLst>
          </a:prstGeom>
          <a:noFill/>
          <a:ln w="127000" cap="flat">
            <a:solidFill>
              <a:srgbClr val="3E4D61"/>
            </a:solidFill>
            <a:prstDash val="solid"/>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8" name="Shape"/>
          <p:cNvSpPr/>
          <p:nvPr/>
        </p:nvSpPr>
        <p:spPr>
          <a:xfrm>
            <a:off x="17358170" y="4707083"/>
            <a:ext cx="4300898" cy="2193485"/>
          </a:xfrm>
          <a:custGeom>
            <a:avLst/>
            <a:gdLst/>
            <a:ahLst/>
            <a:cxnLst>
              <a:cxn ang="0">
                <a:pos x="wd2" y="hd2"/>
              </a:cxn>
              <a:cxn ang="5400000">
                <a:pos x="wd2" y="hd2"/>
              </a:cxn>
              <a:cxn ang="10800000">
                <a:pos x="wd2" y="hd2"/>
              </a:cxn>
              <a:cxn ang="16200000">
                <a:pos x="wd2" y="hd2"/>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09" name="Triangle"/>
          <p:cNvSpPr/>
          <p:nvPr/>
        </p:nvSpPr>
        <p:spPr>
          <a:xfrm rot="10800000">
            <a:off x="6161092" y="6793269"/>
            <a:ext cx="1017802" cy="10178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10" name="Triangle"/>
          <p:cNvSpPr/>
          <p:nvPr/>
        </p:nvSpPr>
        <p:spPr>
          <a:xfrm rot="10800000">
            <a:off x="13493682" y="6793269"/>
            <a:ext cx="1017802" cy="10178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11" name="Triangle"/>
          <p:cNvSpPr/>
          <p:nvPr/>
        </p:nvSpPr>
        <p:spPr>
          <a:xfrm rot="10800000">
            <a:off x="20838970" y="6793269"/>
            <a:ext cx="1017802" cy="10178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12" name="Triangle"/>
          <p:cNvSpPr/>
          <p:nvPr/>
        </p:nvSpPr>
        <p:spPr>
          <a:xfrm>
            <a:off x="9827385" y="6135362"/>
            <a:ext cx="1017803" cy="10178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13" name="Triangle"/>
          <p:cNvSpPr/>
          <p:nvPr/>
        </p:nvSpPr>
        <p:spPr>
          <a:xfrm>
            <a:off x="17159976" y="6135362"/>
            <a:ext cx="1017802" cy="10178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14" name="26"/>
          <p:cNvSpPr/>
          <p:nvPr/>
        </p:nvSpPr>
        <p:spPr>
          <a:xfrm>
            <a:off x="11329890" y="6299334"/>
            <a:ext cx="1666212" cy="1092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5000" baseline="23999">
                <a:solidFill>
                  <a:srgbClr val="717981"/>
                </a:solidFill>
                <a:latin typeface="Roboto Bold"/>
                <a:ea typeface="Roboto Bold"/>
                <a:cs typeface="Roboto Bold"/>
                <a:sym typeface="Roboto Bold"/>
              </a:defRPr>
            </a:lvl1pPr>
          </a:lstStyle>
          <a:p>
            <a:r>
              <a:t>26</a:t>
            </a:r>
          </a:p>
        </p:txBody>
      </p:sp>
      <p:sp>
        <p:nvSpPr>
          <p:cNvPr id="315" name="APR"/>
          <p:cNvSpPr/>
          <p:nvPr/>
        </p:nvSpPr>
        <p:spPr>
          <a:xfrm>
            <a:off x="11329890" y="6878950"/>
            <a:ext cx="1666212" cy="863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3600" baseline="33333">
                <a:solidFill>
                  <a:srgbClr val="717981"/>
                </a:solidFill>
                <a:latin typeface="Roboto Medium"/>
                <a:ea typeface="Roboto Medium"/>
                <a:cs typeface="Roboto Medium"/>
                <a:sym typeface="Roboto Medium"/>
              </a:defRPr>
            </a:lvl1pPr>
          </a:lstStyle>
          <a:p>
            <a:r>
              <a:t>APR</a:t>
            </a:r>
          </a:p>
        </p:txBody>
      </p:sp>
      <p:sp>
        <p:nvSpPr>
          <p:cNvPr id="316" name="3"/>
          <p:cNvSpPr/>
          <p:nvPr/>
        </p:nvSpPr>
        <p:spPr>
          <a:xfrm>
            <a:off x="7658935" y="6299334"/>
            <a:ext cx="1666212" cy="1092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5000" baseline="23999">
                <a:solidFill>
                  <a:srgbClr val="717981"/>
                </a:solidFill>
                <a:latin typeface="Roboto Bold"/>
                <a:ea typeface="Roboto Bold"/>
                <a:cs typeface="Roboto Bold"/>
                <a:sym typeface="Roboto Bold"/>
              </a:defRPr>
            </a:lvl1pPr>
          </a:lstStyle>
          <a:p>
            <a:r>
              <a:t>3</a:t>
            </a:r>
          </a:p>
        </p:txBody>
      </p:sp>
      <p:sp>
        <p:nvSpPr>
          <p:cNvPr id="317" name="FEB"/>
          <p:cNvSpPr/>
          <p:nvPr/>
        </p:nvSpPr>
        <p:spPr>
          <a:xfrm>
            <a:off x="7658935" y="6878950"/>
            <a:ext cx="1666212" cy="863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3600" baseline="33333">
                <a:solidFill>
                  <a:srgbClr val="717981"/>
                </a:solidFill>
                <a:latin typeface="Roboto Medium"/>
                <a:ea typeface="Roboto Medium"/>
                <a:cs typeface="Roboto Medium"/>
                <a:sym typeface="Roboto Medium"/>
              </a:defRPr>
            </a:lvl1pPr>
          </a:lstStyle>
          <a:p>
            <a:r>
              <a:t>FEB</a:t>
            </a:r>
          </a:p>
        </p:txBody>
      </p:sp>
      <p:sp>
        <p:nvSpPr>
          <p:cNvPr id="318" name="12"/>
          <p:cNvSpPr/>
          <p:nvPr/>
        </p:nvSpPr>
        <p:spPr>
          <a:xfrm>
            <a:off x="4000679" y="6299334"/>
            <a:ext cx="1666213" cy="1092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5000" baseline="23999">
                <a:solidFill>
                  <a:srgbClr val="717981"/>
                </a:solidFill>
                <a:latin typeface="Roboto Bold"/>
                <a:ea typeface="Roboto Bold"/>
                <a:cs typeface="Roboto Bold"/>
                <a:sym typeface="Roboto Bold"/>
              </a:defRPr>
            </a:lvl1pPr>
          </a:lstStyle>
          <a:p>
            <a:r>
              <a:t>12</a:t>
            </a:r>
          </a:p>
        </p:txBody>
      </p:sp>
      <p:sp>
        <p:nvSpPr>
          <p:cNvPr id="319" name="JAN"/>
          <p:cNvSpPr/>
          <p:nvPr/>
        </p:nvSpPr>
        <p:spPr>
          <a:xfrm>
            <a:off x="4000679" y="6878950"/>
            <a:ext cx="1666213" cy="863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3600" baseline="33333">
                <a:solidFill>
                  <a:srgbClr val="717981"/>
                </a:solidFill>
                <a:latin typeface="Roboto Medium"/>
                <a:ea typeface="Roboto Medium"/>
                <a:cs typeface="Roboto Medium"/>
                <a:sym typeface="Roboto Medium"/>
              </a:defRPr>
            </a:lvl1pPr>
          </a:lstStyle>
          <a:p>
            <a:r>
              <a:t>JAN</a:t>
            </a:r>
          </a:p>
        </p:txBody>
      </p:sp>
      <p:sp>
        <p:nvSpPr>
          <p:cNvPr id="320" name="17"/>
          <p:cNvSpPr/>
          <p:nvPr/>
        </p:nvSpPr>
        <p:spPr>
          <a:xfrm>
            <a:off x="15000846" y="6299334"/>
            <a:ext cx="1666212" cy="1092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5000" baseline="23999">
                <a:solidFill>
                  <a:srgbClr val="717981"/>
                </a:solidFill>
                <a:latin typeface="Roboto Bold"/>
                <a:ea typeface="Roboto Bold"/>
                <a:cs typeface="Roboto Bold"/>
                <a:sym typeface="Roboto Bold"/>
              </a:defRPr>
            </a:lvl1pPr>
          </a:lstStyle>
          <a:p>
            <a:r>
              <a:t>17</a:t>
            </a:r>
          </a:p>
        </p:txBody>
      </p:sp>
      <p:sp>
        <p:nvSpPr>
          <p:cNvPr id="321" name="MAY"/>
          <p:cNvSpPr/>
          <p:nvPr/>
        </p:nvSpPr>
        <p:spPr>
          <a:xfrm>
            <a:off x="15000846" y="6878950"/>
            <a:ext cx="1666212" cy="863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3600" baseline="33333">
                <a:solidFill>
                  <a:srgbClr val="717981"/>
                </a:solidFill>
                <a:latin typeface="Roboto Medium"/>
                <a:ea typeface="Roboto Medium"/>
                <a:cs typeface="Roboto Medium"/>
                <a:sym typeface="Roboto Medium"/>
              </a:defRPr>
            </a:lvl1pPr>
          </a:lstStyle>
          <a:p>
            <a:r>
              <a:t>MAY</a:t>
            </a:r>
          </a:p>
        </p:txBody>
      </p:sp>
      <p:sp>
        <p:nvSpPr>
          <p:cNvPr id="322" name="23"/>
          <p:cNvSpPr/>
          <p:nvPr/>
        </p:nvSpPr>
        <p:spPr>
          <a:xfrm>
            <a:off x="18684501" y="6316957"/>
            <a:ext cx="1666213" cy="1092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5000" baseline="23999">
                <a:solidFill>
                  <a:srgbClr val="717981"/>
                </a:solidFill>
                <a:latin typeface="Roboto Bold"/>
                <a:ea typeface="Roboto Bold"/>
                <a:cs typeface="Roboto Bold"/>
                <a:sym typeface="Roboto Bold"/>
              </a:defRPr>
            </a:lvl1pPr>
          </a:lstStyle>
          <a:p>
            <a:r>
              <a:t>23</a:t>
            </a:r>
          </a:p>
        </p:txBody>
      </p:sp>
      <p:sp>
        <p:nvSpPr>
          <p:cNvPr id="323" name="SEP"/>
          <p:cNvSpPr/>
          <p:nvPr/>
        </p:nvSpPr>
        <p:spPr>
          <a:xfrm>
            <a:off x="18684501" y="6896572"/>
            <a:ext cx="1666213" cy="863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defRPr sz="3600" baseline="33333">
                <a:solidFill>
                  <a:srgbClr val="717981"/>
                </a:solidFill>
                <a:latin typeface="Roboto Medium"/>
                <a:ea typeface="Roboto Medium"/>
                <a:cs typeface="Roboto Medium"/>
                <a:sym typeface="Roboto Medium"/>
              </a:defRPr>
            </a:lvl1pPr>
          </a:lstStyle>
          <a:p>
            <a:r>
              <a:t>SEP</a:t>
            </a:r>
          </a:p>
        </p:txBody>
      </p:sp>
      <p:sp>
        <p:nvSpPr>
          <p:cNvPr id="324" name="Lorem ipsum dolor sit amet, consectetuer adipiscing elit, sed diam nonummy nibh euismod tincidunt ut laoreet"/>
          <p:cNvSpPr/>
          <p:nvPr/>
        </p:nvSpPr>
        <p:spPr>
          <a:xfrm>
            <a:off x="6200694" y="2079128"/>
            <a:ext cx="4608094"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stStyle>
          <a:p>
            <a:pPr>
              <a:lnSpc>
                <a:spcPct val="100000"/>
              </a:lnSpc>
            </a:pPr>
            <a:r>
              <a:rPr sz="4000"/>
              <a:t>Lorem ipsum dolor sit amet, consectetuer adipiscing elit, sed diam nonummy nibh euismod tincidunt ut laoreet</a:t>
            </a:r>
          </a:p>
        </p:txBody>
      </p:sp>
      <p:sp>
        <p:nvSpPr>
          <p:cNvPr id="325" name="Line"/>
          <p:cNvSpPr/>
          <p:nvPr/>
        </p:nvSpPr>
        <p:spPr>
          <a:xfrm flipV="1">
            <a:off x="8504740" y="4478900"/>
            <a:ext cx="1" cy="983476"/>
          </a:xfrm>
          <a:prstGeom prst="line">
            <a:avLst/>
          </a:prstGeom>
          <a:noFill/>
          <a:ln w="25400" cap="flat">
            <a:solidFill>
              <a:srgbClr val="C1C4C7"/>
            </a:solidFill>
            <a:prstDash val="solid"/>
            <a:miter lim="400000"/>
          </a:ln>
          <a:effectLst/>
        </p:spPr>
        <p:txBody>
          <a:bodyPr wrap="square" lIns="0" tIns="0" rIns="0" bIns="0" numCol="1" anchor="ctr">
            <a:noAutofit/>
          </a:bodyPr>
          <a:lstStyle/>
          <a:p>
            <a:pPr defTabSz="457200">
              <a:lnSpc>
                <a:spcPct val="100000"/>
              </a:lnSpc>
              <a:defRPr sz="1200" baseline="0">
                <a:solidFill>
                  <a:srgbClr val="000000"/>
                </a:solidFill>
                <a:latin typeface="Helvetica"/>
                <a:ea typeface="Helvetica"/>
                <a:cs typeface="Helvetica"/>
                <a:sym typeface="Helvetica"/>
              </a:defRPr>
            </a:pPr>
            <a:endParaRPr/>
          </a:p>
        </p:txBody>
      </p:sp>
      <p:sp>
        <p:nvSpPr>
          <p:cNvPr id="326" name="Line"/>
          <p:cNvSpPr/>
          <p:nvPr/>
        </p:nvSpPr>
        <p:spPr>
          <a:xfrm flipV="1">
            <a:off x="15846650" y="4478900"/>
            <a:ext cx="1" cy="983476"/>
          </a:xfrm>
          <a:prstGeom prst="line">
            <a:avLst/>
          </a:prstGeom>
          <a:noFill/>
          <a:ln w="25400" cap="flat">
            <a:solidFill>
              <a:srgbClr val="C1C4C7"/>
            </a:solidFill>
            <a:prstDash val="solid"/>
            <a:miter lim="400000"/>
          </a:ln>
          <a:effectLst/>
        </p:spPr>
        <p:txBody>
          <a:bodyPr wrap="square" lIns="0" tIns="0" rIns="0" bIns="0" numCol="1" anchor="ctr">
            <a:noAutofit/>
          </a:bodyPr>
          <a:lstStyle/>
          <a:p>
            <a:pPr defTabSz="457200">
              <a:lnSpc>
                <a:spcPct val="100000"/>
              </a:lnSpc>
              <a:defRPr sz="1200" baseline="0">
                <a:solidFill>
                  <a:srgbClr val="000000"/>
                </a:solidFill>
                <a:latin typeface="Helvetica"/>
                <a:ea typeface="Helvetica"/>
                <a:cs typeface="Helvetica"/>
                <a:sym typeface="Helvetica"/>
              </a:defRPr>
            </a:pPr>
            <a:endParaRPr/>
          </a:p>
        </p:txBody>
      </p:sp>
      <p:sp>
        <p:nvSpPr>
          <p:cNvPr id="327" name="Line"/>
          <p:cNvSpPr/>
          <p:nvPr/>
        </p:nvSpPr>
        <p:spPr>
          <a:xfrm flipV="1">
            <a:off x="4833785" y="8235650"/>
            <a:ext cx="1" cy="983476"/>
          </a:xfrm>
          <a:prstGeom prst="line">
            <a:avLst/>
          </a:prstGeom>
          <a:noFill/>
          <a:ln w="25400" cap="flat">
            <a:solidFill>
              <a:srgbClr val="C1C4C7"/>
            </a:solidFill>
            <a:prstDash val="solid"/>
            <a:miter lim="400000"/>
          </a:ln>
          <a:effectLst/>
        </p:spPr>
        <p:txBody>
          <a:bodyPr wrap="square" lIns="0" tIns="0" rIns="0" bIns="0" numCol="1" anchor="ctr">
            <a:noAutofit/>
          </a:bodyPr>
          <a:lstStyle/>
          <a:p>
            <a:pPr defTabSz="457200">
              <a:lnSpc>
                <a:spcPct val="100000"/>
              </a:lnSpc>
              <a:defRPr sz="1200" baseline="0">
                <a:solidFill>
                  <a:srgbClr val="000000"/>
                </a:solidFill>
                <a:latin typeface="Helvetica"/>
                <a:ea typeface="Helvetica"/>
                <a:cs typeface="Helvetica"/>
                <a:sym typeface="Helvetica"/>
              </a:defRPr>
            </a:pPr>
            <a:endParaRPr/>
          </a:p>
        </p:txBody>
      </p:sp>
      <p:sp>
        <p:nvSpPr>
          <p:cNvPr id="328" name="Line"/>
          <p:cNvSpPr/>
          <p:nvPr/>
        </p:nvSpPr>
        <p:spPr>
          <a:xfrm flipV="1">
            <a:off x="12241973" y="8235650"/>
            <a:ext cx="1" cy="983476"/>
          </a:xfrm>
          <a:prstGeom prst="line">
            <a:avLst/>
          </a:prstGeom>
          <a:noFill/>
          <a:ln w="25400" cap="flat">
            <a:solidFill>
              <a:srgbClr val="C1C4C7"/>
            </a:solidFill>
            <a:prstDash val="solid"/>
            <a:miter lim="400000"/>
          </a:ln>
          <a:effectLst/>
        </p:spPr>
        <p:txBody>
          <a:bodyPr wrap="square" lIns="0" tIns="0" rIns="0" bIns="0" numCol="1" anchor="ctr">
            <a:noAutofit/>
          </a:bodyPr>
          <a:lstStyle/>
          <a:p>
            <a:pPr defTabSz="457200">
              <a:lnSpc>
                <a:spcPct val="100000"/>
              </a:lnSpc>
              <a:defRPr sz="1200" baseline="0">
                <a:solidFill>
                  <a:srgbClr val="000000"/>
                </a:solidFill>
                <a:latin typeface="Helvetica"/>
                <a:ea typeface="Helvetica"/>
                <a:cs typeface="Helvetica"/>
                <a:sym typeface="Helvetica"/>
              </a:defRPr>
            </a:pPr>
            <a:endParaRPr/>
          </a:p>
        </p:txBody>
      </p:sp>
      <p:sp>
        <p:nvSpPr>
          <p:cNvPr id="329" name="Line"/>
          <p:cNvSpPr/>
          <p:nvPr/>
        </p:nvSpPr>
        <p:spPr>
          <a:xfrm flipV="1">
            <a:off x="19555708" y="8235650"/>
            <a:ext cx="1" cy="983476"/>
          </a:xfrm>
          <a:prstGeom prst="line">
            <a:avLst/>
          </a:prstGeom>
          <a:noFill/>
          <a:ln w="25400" cap="flat">
            <a:solidFill>
              <a:srgbClr val="C1C4C7"/>
            </a:solidFill>
            <a:prstDash val="solid"/>
            <a:miter lim="400000"/>
          </a:ln>
          <a:effectLst/>
        </p:spPr>
        <p:txBody>
          <a:bodyPr wrap="square" lIns="0" tIns="0" rIns="0" bIns="0" numCol="1" anchor="ctr">
            <a:noAutofit/>
          </a:bodyPr>
          <a:lstStyle/>
          <a:p>
            <a:pPr defTabSz="457200">
              <a:lnSpc>
                <a:spcPct val="100000"/>
              </a:lnSpc>
              <a:defRPr sz="1200" baseline="0">
                <a:solidFill>
                  <a:srgbClr val="000000"/>
                </a:solidFill>
                <a:latin typeface="Helvetica"/>
                <a:ea typeface="Helvetica"/>
                <a:cs typeface="Helvetica"/>
                <a:sym typeface="Helvetica"/>
              </a:defRPr>
            </a:pPr>
            <a:endParaRPr/>
          </a:p>
        </p:txBody>
      </p:sp>
      <p:sp>
        <p:nvSpPr>
          <p:cNvPr id="330" name="Lorem ipsum dolor sit amet, consectetuer adipiscing elit, sed diam nonummy nibh euismod tincidunt ut laoreet"/>
          <p:cNvSpPr/>
          <p:nvPr/>
        </p:nvSpPr>
        <p:spPr>
          <a:xfrm>
            <a:off x="13542604" y="2087502"/>
            <a:ext cx="4608095"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stStyle>
          <a:p>
            <a:pPr>
              <a:lnSpc>
                <a:spcPct val="100000"/>
              </a:lnSpc>
            </a:pPr>
            <a:r>
              <a:rPr sz="4000"/>
              <a:t>Lorem ipsum dolor sit amet, consectetuer adipiscing elit, sed diam nonummy nibh euismod tincidunt ut laoreet</a:t>
            </a:r>
          </a:p>
        </p:txBody>
      </p:sp>
      <p:sp>
        <p:nvSpPr>
          <p:cNvPr id="331" name="Lorem ipsum dolor sit amet, consectetuer adipiscing elit, sed diam nonummy nibh euismod tincidunt ut laoreet"/>
          <p:cNvSpPr/>
          <p:nvPr/>
        </p:nvSpPr>
        <p:spPr>
          <a:xfrm>
            <a:off x="2524247" y="9884433"/>
            <a:ext cx="4608094"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stStyle>
          <a:p>
            <a:pPr>
              <a:lnSpc>
                <a:spcPct val="100000"/>
              </a:lnSpc>
            </a:pPr>
            <a:r>
              <a:rPr sz="4000" dirty="0"/>
              <a:t>Lorem ipsum dolor sit amet, consectetuer adipiscing elit, sed diam nonummy nibh euismod tincidunt ut laoreet</a:t>
            </a:r>
          </a:p>
        </p:txBody>
      </p:sp>
      <p:sp>
        <p:nvSpPr>
          <p:cNvPr id="332" name="Lorem ipsum dolor sit amet, consectetuer adipiscing elit, sed diam nonummy nibh euismod tincidunt ut laoreet"/>
          <p:cNvSpPr/>
          <p:nvPr/>
        </p:nvSpPr>
        <p:spPr>
          <a:xfrm>
            <a:off x="9862257" y="9892807"/>
            <a:ext cx="4608094"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stStyle>
          <a:p>
            <a:pPr>
              <a:lnSpc>
                <a:spcPct val="100000"/>
              </a:lnSpc>
            </a:pPr>
            <a:r>
              <a:rPr sz="4000"/>
              <a:t>Lorem ipsum dolor sit amet, consectetuer adipiscing elit, sed diam nonummy nibh euismod tincidunt ut laoreet</a:t>
            </a:r>
          </a:p>
        </p:txBody>
      </p:sp>
      <p:sp>
        <p:nvSpPr>
          <p:cNvPr id="333" name="Lorem ipsum dolor sit amet, consectetuer adipiscing elit, sed diam nonummy nibh euismod tincidunt ut laoreet"/>
          <p:cNvSpPr/>
          <p:nvPr/>
        </p:nvSpPr>
        <p:spPr>
          <a:xfrm>
            <a:off x="17251660" y="9884433"/>
            <a:ext cx="4608094"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stStyle>
          <a:p>
            <a:pPr>
              <a:lnSpc>
                <a:spcPct val="100000"/>
              </a:lnSpc>
            </a:pPr>
            <a:r>
              <a:rPr sz="4000"/>
              <a:t>Lorem ipsum dolor sit amet, consectetuer adipiscing elit, sed diam nonummy nibh euismod tincidunt ut laoreet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337" name="Project Progress"/>
          <p:cNvSpPr txBox="1">
            <a:spLocks noGrp="1"/>
          </p:cNvSpPr>
          <p:nvPr>
            <p:ph type="title"/>
          </p:nvPr>
        </p:nvSpPr>
        <p:spPr>
          <a:xfrm>
            <a:off x="11553870" y="1748048"/>
            <a:ext cx="11141029" cy="2286001"/>
          </a:xfrm>
          <a:prstGeom prst="rect">
            <a:avLst/>
          </a:prstGeom>
        </p:spPr>
        <p:txBody>
          <a:bodyPr/>
          <a:lstStyle/>
          <a:p>
            <a:r>
              <a:t>Project Progress</a:t>
            </a:r>
          </a:p>
        </p:txBody>
      </p:sp>
      <p:sp>
        <p:nvSpPr>
          <p:cNvPr id="338" name="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p:cNvSpPr txBox="1"/>
          <p:nvPr/>
        </p:nvSpPr>
        <p:spPr>
          <a:xfrm>
            <a:off x="11553871" y="4887223"/>
            <a:ext cx="10015142" cy="29751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Duis aute irure dolor in reprehenderit in voluptate velit esse cillum dolore eu fugiat nulla pariatur. </a:t>
            </a:r>
            <a:r>
              <a:rPr sz="4000" dirty="0"/>
              <a:t>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a:t>
            </a:r>
          </a:p>
        </p:txBody>
      </p:sp>
      <p:sp>
        <p:nvSpPr>
          <p:cNvPr id="339" name="Rectangle"/>
          <p:cNvSpPr/>
          <p:nvPr/>
        </p:nvSpPr>
        <p:spPr>
          <a:xfrm>
            <a:off x="13819184" y="9194858"/>
            <a:ext cx="6897891" cy="249604"/>
          </a:xfrm>
          <a:prstGeom prst="rect">
            <a:avLst/>
          </a:prstGeom>
          <a:solidFill>
            <a:srgbClr val="EBEBEB"/>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40" name="Project 1"/>
          <p:cNvSpPr txBox="1"/>
          <p:nvPr/>
        </p:nvSpPr>
        <p:spPr>
          <a:xfrm>
            <a:off x="10906252" y="9065105"/>
            <a:ext cx="2571496"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3600" baseline="33333">
                <a:solidFill>
                  <a:srgbClr val="D56854"/>
                </a:solidFill>
                <a:latin typeface="Roboto Medium"/>
                <a:ea typeface="Roboto Medium"/>
                <a:cs typeface="Roboto Medium"/>
                <a:sym typeface="Roboto Medium"/>
              </a:defRPr>
            </a:lvl1pPr>
          </a:lstStyle>
          <a:p>
            <a:r>
              <a:t>Project 1</a:t>
            </a:r>
          </a:p>
        </p:txBody>
      </p:sp>
      <p:sp>
        <p:nvSpPr>
          <p:cNvPr id="341" name="Consectetur adipiscing elit"/>
          <p:cNvSpPr txBox="1"/>
          <p:nvPr/>
        </p:nvSpPr>
        <p:spPr>
          <a:xfrm>
            <a:off x="13795440" y="8769339"/>
            <a:ext cx="502628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lvl1pPr>
          </a:lstStyle>
          <a:p>
            <a:r>
              <a:t>Consectetur adipiscing elit</a:t>
            </a:r>
          </a:p>
        </p:txBody>
      </p:sp>
      <p:sp>
        <p:nvSpPr>
          <p:cNvPr id="342" name="+155%"/>
          <p:cNvSpPr txBox="1"/>
          <p:nvPr/>
        </p:nvSpPr>
        <p:spPr>
          <a:xfrm>
            <a:off x="21033113" y="9197627"/>
            <a:ext cx="158769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solidFill>
                  <a:srgbClr val="D56854"/>
                </a:solidFill>
              </a:defRPr>
            </a:lvl1pPr>
          </a:lstStyle>
          <a:p>
            <a:r>
              <a:t>+155%</a:t>
            </a:r>
          </a:p>
        </p:txBody>
      </p:sp>
      <p:sp>
        <p:nvSpPr>
          <p:cNvPr id="343" name="Rectangle"/>
          <p:cNvSpPr/>
          <p:nvPr/>
        </p:nvSpPr>
        <p:spPr>
          <a:xfrm>
            <a:off x="13819184" y="9194858"/>
            <a:ext cx="5796751" cy="249604"/>
          </a:xfrm>
          <a:prstGeom prst="rect">
            <a:avLst/>
          </a:prstGeom>
          <a:solidFill>
            <a:srgbClr val="D56854"/>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44" name="Rectangle"/>
          <p:cNvSpPr/>
          <p:nvPr/>
        </p:nvSpPr>
        <p:spPr>
          <a:xfrm>
            <a:off x="13819184" y="10677810"/>
            <a:ext cx="6897891" cy="249605"/>
          </a:xfrm>
          <a:prstGeom prst="rect">
            <a:avLst/>
          </a:prstGeom>
          <a:solidFill>
            <a:srgbClr val="EBEBEB"/>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45" name="Project 2"/>
          <p:cNvSpPr txBox="1"/>
          <p:nvPr/>
        </p:nvSpPr>
        <p:spPr>
          <a:xfrm>
            <a:off x="11071462" y="10548057"/>
            <a:ext cx="2406285"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3600" baseline="33333">
                <a:solidFill>
                  <a:srgbClr val="717981"/>
                </a:solidFill>
                <a:latin typeface="Roboto Medium"/>
                <a:ea typeface="Roboto Medium"/>
                <a:cs typeface="Roboto Medium"/>
                <a:sym typeface="Roboto Medium"/>
              </a:defRPr>
            </a:lvl1pPr>
          </a:lstStyle>
          <a:p>
            <a:r>
              <a:t>Project 2</a:t>
            </a:r>
          </a:p>
        </p:txBody>
      </p:sp>
      <p:sp>
        <p:nvSpPr>
          <p:cNvPr id="346" name="Eiusmod tempor incididunt ut labore et dolor"/>
          <p:cNvSpPr txBox="1"/>
          <p:nvPr/>
        </p:nvSpPr>
        <p:spPr>
          <a:xfrm>
            <a:off x="13795440" y="10252292"/>
            <a:ext cx="502628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lvl1pPr>
          </a:lstStyle>
          <a:p>
            <a:r>
              <a:t>Eiusmod tempor incididunt ut labore et dolor</a:t>
            </a:r>
          </a:p>
        </p:txBody>
      </p:sp>
      <p:sp>
        <p:nvSpPr>
          <p:cNvPr id="347" name="+78%"/>
          <p:cNvSpPr txBox="1"/>
          <p:nvPr/>
        </p:nvSpPr>
        <p:spPr>
          <a:xfrm>
            <a:off x="21033113" y="10680579"/>
            <a:ext cx="158769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solidFill>
                  <a:srgbClr val="D56854"/>
                </a:solidFill>
              </a:defRPr>
            </a:lvl1pPr>
          </a:lstStyle>
          <a:p>
            <a:r>
              <a:t>+78%</a:t>
            </a:r>
          </a:p>
        </p:txBody>
      </p:sp>
      <p:sp>
        <p:nvSpPr>
          <p:cNvPr id="348" name="Rectangle"/>
          <p:cNvSpPr/>
          <p:nvPr/>
        </p:nvSpPr>
        <p:spPr>
          <a:xfrm>
            <a:off x="13819184" y="10677810"/>
            <a:ext cx="6233644" cy="249605"/>
          </a:xfrm>
          <a:prstGeom prst="rect">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6" name="Picture Placeholder 5"/>
          <p:cNvSpPr>
            <a:spLocks noGrp="1"/>
          </p:cNvSpPr>
          <p:nvPr>
            <p:ph type="pic" sz="quarter" idx="14"/>
          </p:nvPr>
        </p:nvSpPr>
        <p:spPr>
          <a:xfrm>
            <a:off x="1" y="0"/>
            <a:ext cx="9976436" cy="13716000"/>
          </a:xfrm>
        </p:spPr>
        <p:txBody>
          <a:bodyPr/>
          <a:lstStyle/>
          <a:p>
            <a:endParaRPr 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352" name="Project Progress"/>
          <p:cNvSpPr txBox="1">
            <a:spLocks noGrp="1"/>
          </p:cNvSpPr>
          <p:nvPr>
            <p:ph type="title"/>
          </p:nvPr>
        </p:nvSpPr>
        <p:spPr>
          <a:xfrm>
            <a:off x="2251429" y="1748048"/>
            <a:ext cx="12404587" cy="2286001"/>
          </a:xfrm>
          <a:prstGeom prst="rect">
            <a:avLst/>
          </a:prstGeom>
        </p:spPr>
        <p:txBody>
          <a:bodyPr/>
          <a:lstStyle/>
          <a:p>
            <a:r>
              <a:rPr dirty="0"/>
              <a:t>Project Progress</a:t>
            </a:r>
          </a:p>
        </p:txBody>
      </p:sp>
      <p:sp>
        <p:nvSpPr>
          <p:cNvPr id="353" name="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p:cNvSpPr txBox="1"/>
          <p:nvPr/>
        </p:nvSpPr>
        <p:spPr>
          <a:xfrm>
            <a:off x="2251429" y="4887223"/>
            <a:ext cx="10015141" cy="29751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Duis aute irure dolor in reprehenderit in voluptate velit esse cillum dolore eu fugiat nulla pariatur. </a:t>
            </a:r>
            <a:r>
              <a:rPr sz="4000" dirty="0"/>
              <a:t>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a:t>
            </a:r>
          </a:p>
        </p:txBody>
      </p:sp>
      <p:graphicFrame>
        <p:nvGraphicFramePr>
          <p:cNvPr id="354" name="2D Pie Chart"/>
          <p:cNvGraphicFramePr/>
          <p:nvPr/>
        </p:nvGraphicFramePr>
        <p:xfrm>
          <a:off x="2337471" y="8866853"/>
          <a:ext cx="2221327" cy="2221327"/>
        </p:xfrm>
        <a:graphic>
          <a:graphicData uri="http://schemas.openxmlformats.org/drawingml/2006/chart">
            <c:chart xmlns:c="http://schemas.openxmlformats.org/drawingml/2006/chart" xmlns:r="http://schemas.openxmlformats.org/officeDocument/2006/relationships" r:id="rId2"/>
          </a:graphicData>
        </a:graphic>
      </p:graphicFrame>
      <p:sp>
        <p:nvSpPr>
          <p:cNvPr id="355" name="Circle"/>
          <p:cNvSpPr/>
          <p:nvPr/>
        </p:nvSpPr>
        <p:spPr>
          <a:xfrm>
            <a:off x="2671139" y="9200521"/>
            <a:ext cx="1553990" cy="1553990"/>
          </a:xfrm>
          <a:prstGeom prst="ellipse">
            <a:avLst/>
          </a:prstGeom>
          <a:solidFill>
            <a:srgbClr val="FFFFFF"/>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graphicFrame>
        <p:nvGraphicFramePr>
          <p:cNvPr id="357" name="2D Pie Chart"/>
          <p:cNvGraphicFramePr/>
          <p:nvPr/>
        </p:nvGraphicFramePr>
        <p:xfrm>
          <a:off x="5731896" y="8866853"/>
          <a:ext cx="2221327" cy="2221327"/>
        </p:xfrm>
        <a:graphic>
          <a:graphicData uri="http://schemas.openxmlformats.org/drawingml/2006/chart">
            <c:chart xmlns:c="http://schemas.openxmlformats.org/drawingml/2006/chart" xmlns:r="http://schemas.openxmlformats.org/officeDocument/2006/relationships" r:id="rId3"/>
          </a:graphicData>
        </a:graphic>
      </p:graphicFrame>
      <p:sp>
        <p:nvSpPr>
          <p:cNvPr id="358" name="Circle"/>
          <p:cNvSpPr/>
          <p:nvPr/>
        </p:nvSpPr>
        <p:spPr>
          <a:xfrm>
            <a:off x="6065564" y="9200521"/>
            <a:ext cx="1553990" cy="1553990"/>
          </a:xfrm>
          <a:prstGeom prst="ellipse">
            <a:avLst/>
          </a:prstGeom>
          <a:solidFill>
            <a:srgbClr val="FFFFFF"/>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graphicFrame>
        <p:nvGraphicFramePr>
          <p:cNvPr id="360" name="2D Pie Chart"/>
          <p:cNvGraphicFramePr/>
          <p:nvPr/>
        </p:nvGraphicFramePr>
        <p:xfrm>
          <a:off x="9126320" y="8866853"/>
          <a:ext cx="2221327" cy="2221327"/>
        </p:xfrm>
        <a:graphic>
          <a:graphicData uri="http://schemas.openxmlformats.org/drawingml/2006/chart">
            <c:chart xmlns:c="http://schemas.openxmlformats.org/drawingml/2006/chart" xmlns:r="http://schemas.openxmlformats.org/officeDocument/2006/relationships" r:id="rId4"/>
          </a:graphicData>
        </a:graphic>
      </p:graphicFrame>
      <p:sp>
        <p:nvSpPr>
          <p:cNvPr id="361" name="Circle"/>
          <p:cNvSpPr/>
          <p:nvPr/>
        </p:nvSpPr>
        <p:spPr>
          <a:xfrm>
            <a:off x="9459988" y="9200521"/>
            <a:ext cx="1553990" cy="1553990"/>
          </a:xfrm>
          <a:prstGeom prst="ellipse">
            <a:avLst/>
          </a:prstGeom>
          <a:solidFill>
            <a:srgbClr val="FFFFFF"/>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63" name="63%"/>
          <p:cNvSpPr txBox="1"/>
          <p:nvPr/>
        </p:nvSpPr>
        <p:spPr>
          <a:xfrm>
            <a:off x="2334256" y="9792811"/>
            <a:ext cx="2227756" cy="723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a:solidFill>
                  <a:srgbClr val="656A71"/>
                </a:solidFill>
                <a:latin typeface="Roboto Bold"/>
                <a:ea typeface="Roboto Bold"/>
                <a:cs typeface="Roboto Bold"/>
                <a:sym typeface="Roboto Bold"/>
              </a:defRPr>
            </a:lvl1pPr>
          </a:lstStyle>
          <a:p>
            <a:r>
              <a:t>63%</a:t>
            </a:r>
          </a:p>
        </p:txBody>
      </p:sp>
      <p:sp>
        <p:nvSpPr>
          <p:cNvPr id="364" name="72%"/>
          <p:cNvSpPr txBox="1"/>
          <p:nvPr/>
        </p:nvSpPr>
        <p:spPr>
          <a:xfrm>
            <a:off x="5755510" y="9792811"/>
            <a:ext cx="2227756" cy="723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a:solidFill>
                  <a:srgbClr val="656A71"/>
                </a:solidFill>
                <a:latin typeface="Roboto Bold"/>
                <a:ea typeface="Roboto Bold"/>
                <a:cs typeface="Roboto Bold"/>
                <a:sym typeface="Roboto Bold"/>
              </a:defRPr>
            </a:lvl1pPr>
          </a:lstStyle>
          <a:p>
            <a:r>
              <a:t>72%</a:t>
            </a:r>
          </a:p>
        </p:txBody>
      </p:sp>
      <p:sp>
        <p:nvSpPr>
          <p:cNvPr id="365" name="44%"/>
          <p:cNvSpPr txBox="1"/>
          <p:nvPr/>
        </p:nvSpPr>
        <p:spPr>
          <a:xfrm>
            <a:off x="9123105" y="9792811"/>
            <a:ext cx="2227757" cy="723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a:solidFill>
                  <a:srgbClr val="656A71"/>
                </a:solidFill>
                <a:latin typeface="Roboto Bold"/>
                <a:ea typeface="Roboto Bold"/>
                <a:cs typeface="Roboto Bold"/>
                <a:sym typeface="Roboto Bold"/>
              </a:defRPr>
            </a:lvl1pPr>
          </a:lstStyle>
          <a:p>
            <a:r>
              <a:t>44%</a:t>
            </a:r>
          </a:p>
        </p:txBody>
      </p:sp>
      <p:sp>
        <p:nvSpPr>
          <p:cNvPr id="2" name="Picture Placeholder 1"/>
          <p:cNvSpPr>
            <a:spLocks noGrp="1"/>
          </p:cNvSpPr>
          <p:nvPr>
            <p:ph type="pic" sz="quarter" idx="10"/>
          </p:nvPr>
        </p:nvSpPr>
        <p:spPr>
          <a:xfrm>
            <a:off x="14365643" y="0"/>
            <a:ext cx="10018357" cy="13728317"/>
          </a:xfrm>
        </p:spPr>
        <p:txBody>
          <a:bodyPr/>
          <a:lstStyle/>
          <a:p>
            <a:endParaRPr 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369" name="Lorem ipsum dolor sit adipiscing elit, sed do eiusmod tempor incididunt ut labore et dolore magna reprehenderit in voluptate velit esse cillum."/>
          <p:cNvSpPr txBox="1"/>
          <p:nvPr/>
        </p:nvSpPr>
        <p:spPr>
          <a:xfrm>
            <a:off x="3505495" y="8486022"/>
            <a:ext cx="4416646" cy="25648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lgn="ctr"/>
          </a:lstStyle>
          <a:p>
            <a:pPr>
              <a:lnSpc>
                <a:spcPct val="100000"/>
              </a:lnSpc>
            </a:pPr>
            <a:r>
              <a:rPr sz="4000" dirty="0"/>
              <a:t>Lorem ipsum dolor sit adipiscing elit, sed do eiusmod tempor incididunt ut labore et dolore magna reprehenderit in voluptate velit esse cillum.</a:t>
            </a:r>
          </a:p>
        </p:txBody>
      </p:sp>
      <p:sp>
        <p:nvSpPr>
          <p:cNvPr id="370" name="Text…"/>
          <p:cNvSpPr txBox="1"/>
          <p:nvPr/>
        </p:nvSpPr>
        <p:spPr>
          <a:xfrm>
            <a:off x="4317833" y="6824762"/>
            <a:ext cx="2791968" cy="1380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ctr">
              <a:lnSpc>
                <a:spcPct val="90000"/>
              </a:lnSpc>
              <a:defRPr sz="4000" baseline="0">
                <a:solidFill>
                  <a:srgbClr val="2F3235"/>
                </a:solidFill>
                <a:latin typeface="Roboto Medium"/>
                <a:ea typeface="Roboto Medium"/>
                <a:cs typeface="Roboto Medium"/>
                <a:sym typeface="Roboto Medium"/>
              </a:defRPr>
            </a:pPr>
            <a:r>
              <a:t>Text</a:t>
            </a:r>
          </a:p>
          <a:p>
            <a:pPr algn="ctr">
              <a:lnSpc>
                <a:spcPct val="90000"/>
              </a:lnSpc>
              <a:defRPr sz="4000" baseline="0">
                <a:solidFill>
                  <a:srgbClr val="2F3235"/>
                </a:solidFill>
                <a:latin typeface="Roboto Medium"/>
                <a:ea typeface="Roboto Medium"/>
                <a:cs typeface="Roboto Medium"/>
                <a:sym typeface="Roboto Medium"/>
              </a:defRPr>
            </a:pPr>
            <a:r>
              <a:t>Information</a:t>
            </a:r>
          </a:p>
        </p:txBody>
      </p:sp>
      <p:sp>
        <p:nvSpPr>
          <p:cNvPr id="371" name="Circle"/>
          <p:cNvSpPr/>
          <p:nvPr/>
        </p:nvSpPr>
        <p:spPr>
          <a:xfrm>
            <a:off x="3874260" y="2487052"/>
            <a:ext cx="3679115" cy="3679112"/>
          </a:xfrm>
          <a:prstGeom prst="ellipse">
            <a:avLst/>
          </a:pr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72" name="01"/>
          <p:cNvSpPr txBox="1"/>
          <p:nvPr/>
        </p:nvSpPr>
        <p:spPr>
          <a:xfrm>
            <a:off x="4376368" y="3229988"/>
            <a:ext cx="2674899" cy="160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9000" baseline="0">
                <a:solidFill>
                  <a:srgbClr val="FFFFFF"/>
                </a:solidFill>
                <a:latin typeface="Roboto Medium"/>
                <a:ea typeface="Roboto Medium"/>
                <a:cs typeface="Roboto Medium"/>
                <a:sym typeface="Roboto Medium"/>
              </a:defRPr>
            </a:lvl1pPr>
          </a:lstStyle>
          <a:p>
            <a:r>
              <a:t>01</a:t>
            </a:r>
          </a:p>
        </p:txBody>
      </p:sp>
      <p:sp>
        <p:nvSpPr>
          <p:cNvPr id="373" name="STEP"/>
          <p:cNvSpPr txBox="1"/>
          <p:nvPr/>
        </p:nvSpPr>
        <p:spPr>
          <a:xfrm>
            <a:off x="4530853" y="4474672"/>
            <a:ext cx="2365928" cy="774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4000" baseline="0">
                <a:solidFill>
                  <a:srgbClr val="FFFFFF"/>
                </a:solidFill>
                <a:latin typeface="Roboto Medium"/>
                <a:ea typeface="Roboto Medium"/>
                <a:cs typeface="Roboto Medium"/>
                <a:sym typeface="Roboto Medium"/>
              </a:defRPr>
            </a:lvl1pPr>
          </a:lstStyle>
          <a:p>
            <a:r>
              <a:t>STEP</a:t>
            </a:r>
          </a:p>
        </p:txBody>
      </p:sp>
      <p:sp>
        <p:nvSpPr>
          <p:cNvPr id="375" name="Lorem ipsum dolor sit adipiscing elit, sed do eiusmod tempor incididunt ut labore et dolore magna reprehenderit in voluptate velit esse cillum."/>
          <p:cNvSpPr txBox="1"/>
          <p:nvPr/>
        </p:nvSpPr>
        <p:spPr>
          <a:xfrm>
            <a:off x="9864380" y="8486022"/>
            <a:ext cx="4416646" cy="25648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lgn="ctr"/>
          </a:lstStyle>
          <a:p>
            <a:pPr>
              <a:lnSpc>
                <a:spcPct val="100000"/>
              </a:lnSpc>
            </a:pPr>
            <a:r>
              <a:rPr sz="4000" dirty="0"/>
              <a:t>Lorem ipsum dolor sit adipiscing elit, sed do eiusmod tempor incididunt ut labore et dolore magna reprehenderit in voluptate velit esse cillum.</a:t>
            </a:r>
          </a:p>
        </p:txBody>
      </p:sp>
      <p:sp>
        <p:nvSpPr>
          <p:cNvPr id="376" name="Text…"/>
          <p:cNvSpPr txBox="1"/>
          <p:nvPr/>
        </p:nvSpPr>
        <p:spPr>
          <a:xfrm>
            <a:off x="10676718" y="6824762"/>
            <a:ext cx="2791968" cy="1380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ctr">
              <a:lnSpc>
                <a:spcPct val="90000"/>
              </a:lnSpc>
              <a:defRPr sz="4000" baseline="0">
                <a:solidFill>
                  <a:srgbClr val="2F3235"/>
                </a:solidFill>
                <a:latin typeface="Roboto Medium"/>
                <a:ea typeface="Roboto Medium"/>
                <a:cs typeface="Roboto Medium"/>
                <a:sym typeface="Roboto Medium"/>
              </a:defRPr>
            </a:pPr>
            <a:r>
              <a:t>Text</a:t>
            </a:r>
          </a:p>
          <a:p>
            <a:pPr algn="ctr">
              <a:lnSpc>
                <a:spcPct val="90000"/>
              </a:lnSpc>
              <a:defRPr sz="4000" baseline="0">
                <a:solidFill>
                  <a:srgbClr val="2F3235"/>
                </a:solidFill>
                <a:latin typeface="Roboto Medium"/>
                <a:ea typeface="Roboto Medium"/>
                <a:cs typeface="Roboto Medium"/>
                <a:sym typeface="Roboto Medium"/>
              </a:defRPr>
            </a:pPr>
            <a:r>
              <a:t>Information</a:t>
            </a:r>
          </a:p>
        </p:txBody>
      </p:sp>
      <p:sp>
        <p:nvSpPr>
          <p:cNvPr id="377" name="Circle"/>
          <p:cNvSpPr/>
          <p:nvPr/>
        </p:nvSpPr>
        <p:spPr>
          <a:xfrm>
            <a:off x="10233145" y="2487052"/>
            <a:ext cx="3679115" cy="3679112"/>
          </a:xfrm>
          <a:prstGeom prst="ellipse">
            <a:avLst/>
          </a:pr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78" name="02"/>
          <p:cNvSpPr txBox="1"/>
          <p:nvPr/>
        </p:nvSpPr>
        <p:spPr>
          <a:xfrm>
            <a:off x="10735253" y="3229988"/>
            <a:ext cx="2674899" cy="160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9000" baseline="0">
                <a:solidFill>
                  <a:srgbClr val="FFFFFF"/>
                </a:solidFill>
                <a:latin typeface="Roboto Medium"/>
                <a:ea typeface="Roboto Medium"/>
                <a:cs typeface="Roboto Medium"/>
                <a:sym typeface="Roboto Medium"/>
              </a:defRPr>
            </a:lvl1pPr>
          </a:lstStyle>
          <a:p>
            <a:r>
              <a:t>02</a:t>
            </a:r>
          </a:p>
        </p:txBody>
      </p:sp>
      <p:sp>
        <p:nvSpPr>
          <p:cNvPr id="379" name="STEP"/>
          <p:cNvSpPr txBox="1"/>
          <p:nvPr/>
        </p:nvSpPr>
        <p:spPr>
          <a:xfrm>
            <a:off x="10889738" y="4474672"/>
            <a:ext cx="2365928" cy="774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4000" baseline="0">
                <a:solidFill>
                  <a:srgbClr val="FFFFFF"/>
                </a:solidFill>
                <a:latin typeface="Roboto Medium"/>
                <a:ea typeface="Roboto Medium"/>
                <a:cs typeface="Roboto Medium"/>
                <a:sym typeface="Roboto Medium"/>
              </a:defRPr>
            </a:lvl1pPr>
          </a:lstStyle>
          <a:p>
            <a:r>
              <a:t>STEP</a:t>
            </a:r>
          </a:p>
        </p:txBody>
      </p:sp>
      <p:sp>
        <p:nvSpPr>
          <p:cNvPr id="381" name="Lorem ipsum dolor sit adipiscing elit, sed do eiusmod tempor incididunt ut labore et dolore magna reprehenderit in voluptate velit esse cillum."/>
          <p:cNvSpPr txBox="1"/>
          <p:nvPr/>
        </p:nvSpPr>
        <p:spPr>
          <a:xfrm>
            <a:off x="16223267" y="8486022"/>
            <a:ext cx="4416645" cy="25648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lgn="ctr"/>
          </a:lstStyle>
          <a:p>
            <a:pPr>
              <a:lnSpc>
                <a:spcPct val="100000"/>
              </a:lnSpc>
            </a:pPr>
            <a:r>
              <a:rPr sz="4000" dirty="0"/>
              <a:t>Lorem ipsum dolor sit adipiscing elit, sed do eiusmod tempor incididunt ut labore et dolore magna reprehenderit in voluptate velit esse cillum.</a:t>
            </a:r>
          </a:p>
        </p:txBody>
      </p:sp>
      <p:sp>
        <p:nvSpPr>
          <p:cNvPr id="382" name="Text…"/>
          <p:cNvSpPr txBox="1"/>
          <p:nvPr/>
        </p:nvSpPr>
        <p:spPr>
          <a:xfrm>
            <a:off x="17035605" y="6824762"/>
            <a:ext cx="2791968" cy="1380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ctr">
              <a:lnSpc>
                <a:spcPct val="90000"/>
              </a:lnSpc>
              <a:defRPr sz="4000" baseline="0">
                <a:solidFill>
                  <a:srgbClr val="2F3235"/>
                </a:solidFill>
                <a:latin typeface="Roboto Medium"/>
                <a:ea typeface="Roboto Medium"/>
                <a:cs typeface="Roboto Medium"/>
                <a:sym typeface="Roboto Medium"/>
              </a:defRPr>
            </a:pPr>
            <a:r>
              <a:t>Text</a:t>
            </a:r>
          </a:p>
          <a:p>
            <a:pPr algn="ctr">
              <a:lnSpc>
                <a:spcPct val="90000"/>
              </a:lnSpc>
              <a:defRPr sz="4000" baseline="0">
                <a:solidFill>
                  <a:srgbClr val="2F3235"/>
                </a:solidFill>
                <a:latin typeface="Roboto Medium"/>
                <a:ea typeface="Roboto Medium"/>
                <a:cs typeface="Roboto Medium"/>
                <a:sym typeface="Roboto Medium"/>
              </a:defRPr>
            </a:pPr>
            <a:r>
              <a:t>Information</a:t>
            </a:r>
          </a:p>
        </p:txBody>
      </p:sp>
      <p:sp>
        <p:nvSpPr>
          <p:cNvPr id="383" name="Circle"/>
          <p:cNvSpPr/>
          <p:nvPr/>
        </p:nvSpPr>
        <p:spPr>
          <a:xfrm>
            <a:off x="16592032" y="2487052"/>
            <a:ext cx="3679114" cy="3679112"/>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84" name="03"/>
          <p:cNvSpPr txBox="1"/>
          <p:nvPr/>
        </p:nvSpPr>
        <p:spPr>
          <a:xfrm>
            <a:off x="17094140" y="3229988"/>
            <a:ext cx="2674899" cy="160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9000" baseline="0">
                <a:solidFill>
                  <a:srgbClr val="FFFFFF"/>
                </a:solidFill>
                <a:latin typeface="Roboto Medium"/>
                <a:ea typeface="Roboto Medium"/>
                <a:cs typeface="Roboto Medium"/>
                <a:sym typeface="Roboto Medium"/>
              </a:defRPr>
            </a:lvl1pPr>
          </a:lstStyle>
          <a:p>
            <a:r>
              <a:t>03</a:t>
            </a:r>
          </a:p>
        </p:txBody>
      </p:sp>
      <p:sp>
        <p:nvSpPr>
          <p:cNvPr id="385" name="STEP"/>
          <p:cNvSpPr txBox="1"/>
          <p:nvPr/>
        </p:nvSpPr>
        <p:spPr>
          <a:xfrm>
            <a:off x="17248625" y="4474672"/>
            <a:ext cx="2365928" cy="774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4000" baseline="0">
                <a:solidFill>
                  <a:srgbClr val="FFFFFF"/>
                </a:solidFill>
                <a:latin typeface="Roboto Medium"/>
                <a:ea typeface="Roboto Medium"/>
                <a:cs typeface="Roboto Medium"/>
                <a:sym typeface="Roboto Medium"/>
              </a:defRPr>
            </a:lvl1pPr>
          </a:lstStyle>
          <a:p>
            <a:r>
              <a:t>STEP</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cture Placeholder 19"/>
          <p:cNvSpPr>
            <a:spLocks noGrp="1"/>
          </p:cNvSpPr>
          <p:nvPr>
            <p:ph type="pic" sz="quarter" idx="14"/>
          </p:nvPr>
        </p:nvSpPr>
        <p:spPr>
          <a:xfrm>
            <a:off x="13034097" y="2974885"/>
            <a:ext cx="5694875" cy="7766231"/>
          </a:xfrm>
        </p:spPr>
        <p:txBody>
          <a:bodyPr/>
          <a:lstStyle/>
          <a:p>
            <a:endParaRPr lang="en-US"/>
          </a:p>
        </p:txBody>
      </p:sp>
      <p:sp>
        <p:nvSpPr>
          <p:cNvPr id="36" name="Picture Placeholder 19"/>
          <p:cNvSpPr>
            <a:spLocks noGrp="1"/>
          </p:cNvSpPr>
          <p:nvPr>
            <p:ph type="pic" sz="quarter" idx="14"/>
          </p:nvPr>
        </p:nvSpPr>
        <p:spPr>
          <a:xfrm>
            <a:off x="18728881" y="2974885"/>
            <a:ext cx="5694875" cy="7766231"/>
          </a:xfrm>
        </p:spPr>
        <p:txBody>
          <a:bodyPr/>
          <a:lstStyle/>
          <a:p>
            <a:endParaRPr lang="en-US"/>
          </a:p>
        </p:txBody>
      </p:sp>
      <p:sp>
        <p:nvSpPr>
          <p:cNvPr id="4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39" name="Picture Placeholder 19"/>
          <p:cNvSpPr>
            <a:spLocks noGrp="1"/>
          </p:cNvSpPr>
          <p:nvPr>
            <p:ph type="pic" sz="quarter" idx="14"/>
          </p:nvPr>
        </p:nvSpPr>
        <p:spPr>
          <a:xfrm>
            <a:off x="7339268" y="2974885"/>
            <a:ext cx="5694875" cy="7766231"/>
          </a:xfrm>
        </p:spPr>
        <p:txBody>
          <a:bodyPr/>
          <a:lstStyle/>
          <a:p>
            <a:endParaRPr lang="en-US"/>
          </a:p>
        </p:txBody>
      </p:sp>
      <p:sp>
        <p:nvSpPr>
          <p:cNvPr id="412" name="Rectangle"/>
          <p:cNvSpPr/>
          <p:nvPr/>
        </p:nvSpPr>
        <p:spPr>
          <a:xfrm>
            <a:off x="-26406" y="1243787"/>
            <a:ext cx="7404939" cy="11228426"/>
          </a:xfrm>
          <a:prstGeom prst="rect">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13" name="Lorem ipsum dolor adipiscing elit, sed do eiusmod tempor incididunt ut labore et dolore magna commodo consequat."/>
          <p:cNvSpPr txBox="1"/>
          <p:nvPr/>
        </p:nvSpPr>
        <p:spPr>
          <a:xfrm>
            <a:off x="975579" y="5470525"/>
            <a:ext cx="5246317" cy="256480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nSpc>
                <a:spcPct val="80000"/>
              </a:lnSpc>
              <a:defRPr sz="4800" baseline="25000">
                <a:solidFill>
                  <a:srgbClr val="FFFFFF"/>
                </a:solidFill>
              </a:defRPr>
            </a:lvl1pPr>
          </a:lstStyle>
          <a:p>
            <a:pPr>
              <a:lnSpc>
                <a:spcPct val="100000"/>
              </a:lnSpc>
            </a:pPr>
            <a:r>
              <a:rPr dirty="0"/>
              <a:t>Lorem ipsum dolor adipiscing elit, sed do eiusmod tempor incididunt ut labore et dolore magna commodo consequat. </a:t>
            </a:r>
          </a:p>
        </p:txBody>
      </p:sp>
      <p:sp>
        <p:nvSpPr>
          <p:cNvPr id="414" name=".01"/>
          <p:cNvSpPr txBox="1"/>
          <p:nvPr/>
        </p:nvSpPr>
        <p:spPr>
          <a:xfrm>
            <a:off x="846087" y="2454275"/>
            <a:ext cx="2769953" cy="2616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90000"/>
              </a:lnSpc>
              <a:defRPr sz="15000" baseline="0">
                <a:solidFill>
                  <a:srgbClr val="FFFFFF"/>
                </a:solidFill>
              </a:defRPr>
            </a:lvl1pPr>
          </a:lstStyle>
          <a:p>
            <a:r>
              <a:t>.01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63" name="Text information page"/>
          <p:cNvSpPr txBox="1">
            <a:spLocks noGrp="1"/>
          </p:cNvSpPr>
          <p:nvPr>
            <p:ph type="title"/>
          </p:nvPr>
        </p:nvSpPr>
        <p:spPr>
          <a:xfrm>
            <a:off x="2316941" y="1995981"/>
            <a:ext cx="21005801" cy="2286001"/>
          </a:xfrm>
          <a:prstGeom prst="rect">
            <a:avLst/>
          </a:prstGeom>
        </p:spPr>
        <p:txBody>
          <a:bodyPr/>
          <a:lstStyle/>
          <a:p>
            <a:r>
              <a:t>Text information page</a:t>
            </a: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5035707"/>
            <a:ext cx="19426429" cy="58477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Lorem ipsum dolor sit amet, consectetur adipiscing elit, sed do eiusmod tempor incididunt ut labore et dolore magna aliqua. </a:t>
            </a:r>
            <a:r>
              <a:rPr sz="4000" dirty="0"/>
              <a:t>Ut enim ad minim veniam, quis nostrud exercitation ullamco laboris nisi ut aliquip ex ea commodo consequat. </a:t>
            </a:r>
          </a:p>
          <a:p>
            <a:pPr>
              <a:lnSpc>
                <a:spcPct val="100000"/>
              </a:lnSpc>
            </a:pPr>
            <a:endParaRPr sz="4000" dirty="0"/>
          </a:p>
          <a:p>
            <a:pPr>
              <a:lnSpc>
                <a:spcPct val="100000"/>
              </a:lnSpc>
            </a:pPr>
            <a:r>
              <a:rPr sz="4000" dirty="0"/>
              <a:t>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Duis aute irure dolor in reprehenderit in voluptate velit esse cillum dolore eu fugiat nulla pariatur. Excepteur sint occaecat cupidatat non proident, sunt in culpa qui officia deserunt mollit anim id est laborum. </a:t>
            </a:r>
          </a:p>
          <a:p>
            <a:pPr>
              <a:lnSpc>
                <a:spcPct val="100000"/>
              </a:lnSpc>
            </a:pPr>
            <a:endParaRPr sz="4000" dirty="0"/>
          </a:p>
          <a:p>
            <a:pPr>
              <a:lnSpc>
                <a:spcPct val="100000"/>
              </a:lnSpc>
            </a:pPr>
            <a:r>
              <a:rPr sz="4000" dirty="0"/>
              <a:t>Sed ut perspiciatis unde omnis iste natus error sit voluptatem accusantium doloremque laudantium, totam rem aperiam, eaque ipsa quae ab illo inventore veritatis et quasi architecto beatae vitae dicta sunt explicabo. Duis aute irure dolor in reprehenderit in voluptate velit esse cillum dolore eu fugiat nulla pariatur. Excepteur sint occaecat cupidatat non proident, sunt in culpa qui officia deserunt mollit anim id est laborum. Sed ut perspiciatis unde omnis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ircle"/>
          <p:cNvSpPr/>
          <p:nvPr/>
        </p:nvSpPr>
        <p:spPr>
          <a:xfrm>
            <a:off x="6003950" y="-2190540"/>
            <a:ext cx="3015087" cy="3015087"/>
          </a:xfrm>
          <a:prstGeom prst="ellipse">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89" name="Circle"/>
          <p:cNvSpPr/>
          <p:nvPr/>
        </p:nvSpPr>
        <p:spPr>
          <a:xfrm>
            <a:off x="7324751" y="2813260"/>
            <a:ext cx="3015087" cy="3015087"/>
          </a:xfrm>
          <a:prstGeom prst="ellipse">
            <a:avLst/>
          </a:prstGeom>
          <a:solidFill>
            <a:srgbClr val="D56854"/>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0" name="Circle"/>
          <p:cNvSpPr/>
          <p:nvPr/>
        </p:nvSpPr>
        <p:spPr>
          <a:xfrm>
            <a:off x="4250051" y="9401042"/>
            <a:ext cx="2183923" cy="2183923"/>
          </a:xfrm>
          <a:prstGeom prst="ellipse">
            <a:avLst/>
          </a:prstGeom>
          <a:solidFill>
            <a:srgbClr val="D56854"/>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1" name="Circle"/>
          <p:cNvSpPr/>
          <p:nvPr/>
        </p:nvSpPr>
        <p:spPr>
          <a:xfrm>
            <a:off x="4605651" y="490160"/>
            <a:ext cx="2183923" cy="2183923"/>
          </a:xfrm>
          <a:prstGeom prst="ellipse">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2" name="Circle"/>
          <p:cNvSpPr/>
          <p:nvPr/>
        </p:nvSpPr>
        <p:spPr>
          <a:xfrm>
            <a:off x="1087963" y="10982790"/>
            <a:ext cx="4160262" cy="4160262"/>
          </a:xfrm>
          <a:prstGeom prst="ellipse">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3" name="Circle"/>
          <p:cNvSpPr/>
          <p:nvPr/>
        </p:nvSpPr>
        <p:spPr>
          <a:xfrm>
            <a:off x="4394672" y="4531381"/>
            <a:ext cx="6233644" cy="6233645"/>
          </a:xfrm>
          <a:prstGeom prst="ellipse">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395" name="Mockup Slide"/>
          <p:cNvSpPr txBox="1">
            <a:spLocks noGrp="1"/>
          </p:cNvSpPr>
          <p:nvPr>
            <p:ph type="title"/>
          </p:nvPr>
        </p:nvSpPr>
        <p:spPr>
          <a:xfrm>
            <a:off x="11479683" y="1868981"/>
            <a:ext cx="9384294" cy="2719955"/>
          </a:xfrm>
          <a:prstGeom prst="rect">
            <a:avLst/>
          </a:prstGeom>
        </p:spPr>
        <p:txBody>
          <a:bodyPr/>
          <a:lstStyle/>
          <a:p>
            <a:r>
              <a:t>Mockup Slide</a:t>
            </a:r>
          </a:p>
        </p:txBody>
      </p:sp>
      <p:sp>
        <p:nvSpPr>
          <p:cNvPr id="396" name="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p:cNvSpPr txBox="1"/>
          <p:nvPr/>
        </p:nvSpPr>
        <p:spPr>
          <a:xfrm>
            <a:off x="11553871" y="4887223"/>
            <a:ext cx="10015142" cy="29751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Duis aute irure dolor in reprehenderit in voluptate velit esse cillum dolore eu fugiat nulla pariatur. </a:t>
            </a:r>
            <a:r>
              <a:rPr sz="4000" dirty="0"/>
              <a:t>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a:t>
            </a:r>
          </a:p>
        </p:txBody>
      </p:sp>
      <p:grpSp>
        <p:nvGrpSpPr>
          <p:cNvPr id="399" name="Group"/>
          <p:cNvGrpSpPr/>
          <p:nvPr/>
        </p:nvGrpSpPr>
        <p:grpSpPr>
          <a:xfrm>
            <a:off x="4011525" y="3412043"/>
            <a:ext cx="1306463" cy="1317224"/>
            <a:chOff x="0" y="0"/>
            <a:chExt cx="1306462" cy="1317222"/>
          </a:xfrm>
        </p:grpSpPr>
        <p:sp>
          <p:nvSpPr>
            <p:cNvPr id="397" name="Shape"/>
            <p:cNvSpPr/>
            <p:nvPr/>
          </p:nvSpPr>
          <p:spPr>
            <a:xfrm>
              <a:off x="0" y="0"/>
              <a:ext cx="1306463" cy="1198920"/>
            </a:xfrm>
            <a:custGeom>
              <a:avLst/>
              <a:gdLst/>
              <a:ahLst/>
              <a:cxnLst>
                <a:cxn ang="0">
                  <a:pos x="wd2" y="hd2"/>
                </a:cxn>
                <a:cxn ang="5400000">
                  <a:pos x="wd2" y="hd2"/>
                </a:cxn>
                <a:cxn ang="10800000">
                  <a:pos x="wd2" y="hd2"/>
                </a:cxn>
                <a:cxn ang="16200000">
                  <a:pos x="wd2" y="hd2"/>
                </a:cxn>
              </a:cxnLst>
              <a:rect l="0" t="0" r="r" b="b"/>
              <a:pathLst>
                <a:path w="19679" h="21600" extrusionOk="0">
                  <a:moveTo>
                    <a:pt x="9841" y="0"/>
                  </a:moveTo>
                  <a:cubicBezTo>
                    <a:pt x="7323" y="0"/>
                    <a:pt x="4803" y="1151"/>
                    <a:pt x="2882" y="3449"/>
                  </a:cubicBezTo>
                  <a:cubicBezTo>
                    <a:pt x="-961" y="8045"/>
                    <a:pt x="-961" y="15500"/>
                    <a:pt x="2882" y="20097"/>
                  </a:cubicBezTo>
                  <a:cubicBezTo>
                    <a:pt x="3361" y="20670"/>
                    <a:pt x="3876" y="21170"/>
                    <a:pt x="4420" y="21600"/>
                  </a:cubicBezTo>
                  <a:lnTo>
                    <a:pt x="6291" y="17123"/>
                  </a:lnTo>
                  <a:cubicBezTo>
                    <a:pt x="6119" y="16960"/>
                    <a:pt x="5940" y="16814"/>
                    <a:pt x="5781" y="16624"/>
                  </a:cubicBezTo>
                  <a:cubicBezTo>
                    <a:pt x="3540" y="13944"/>
                    <a:pt x="3540" y="9602"/>
                    <a:pt x="5781" y="6921"/>
                  </a:cubicBezTo>
                  <a:cubicBezTo>
                    <a:pt x="6901" y="5581"/>
                    <a:pt x="8373" y="4909"/>
                    <a:pt x="9841" y="4909"/>
                  </a:cubicBezTo>
                  <a:cubicBezTo>
                    <a:pt x="11309" y="4909"/>
                    <a:pt x="12777" y="5581"/>
                    <a:pt x="13897" y="6921"/>
                  </a:cubicBezTo>
                  <a:cubicBezTo>
                    <a:pt x="16138" y="9602"/>
                    <a:pt x="16138" y="13944"/>
                    <a:pt x="13897" y="16624"/>
                  </a:cubicBezTo>
                  <a:cubicBezTo>
                    <a:pt x="13738" y="16814"/>
                    <a:pt x="13559" y="16960"/>
                    <a:pt x="13387" y="17123"/>
                  </a:cubicBezTo>
                  <a:lnTo>
                    <a:pt x="15258" y="21600"/>
                  </a:lnTo>
                  <a:cubicBezTo>
                    <a:pt x="15802" y="21170"/>
                    <a:pt x="16317" y="20670"/>
                    <a:pt x="16796" y="20097"/>
                  </a:cubicBezTo>
                  <a:cubicBezTo>
                    <a:pt x="20639" y="15500"/>
                    <a:pt x="20639" y="8045"/>
                    <a:pt x="16796" y="3449"/>
                  </a:cubicBezTo>
                  <a:cubicBezTo>
                    <a:pt x="14875" y="1151"/>
                    <a:pt x="12359" y="0"/>
                    <a:pt x="9841" y="0"/>
                  </a:cubicBezTo>
                  <a:close/>
                </a:path>
              </a:pathLst>
            </a:cu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8" name="Triangle"/>
            <p:cNvSpPr/>
            <p:nvPr/>
          </p:nvSpPr>
          <p:spPr>
            <a:xfrm>
              <a:off x="335736" y="682235"/>
              <a:ext cx="634987" cy="6349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grpSp>
      <p:sp>
        <p:nvSpPr>
          <p:cNvPr id="400" name="Circle"/>
          <p:cNvSpPr/>
          <p:nvPr/>
        </p:nvSpPr>
        <p:spPr>
          <a:xfrm>
            <a:off x="8369972" y="484799"/>
            <a:ext cx="924645" cy="924645"/>
          </a:xfrm>
          <a:prstGeom prst="ellipse">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1" name="Circle"/>
          <p:cNvSpPr/>
          <p:nvPr/>
        </p:nvSpPr>
        <p:spPr>
          <a:xfrm>
            <a:off x="5235290" y="11756864"/>
            <a:ext cx="924645" cy="924645"/>
          </a:xfrm>
          <a:prstGeom prst="ellipse">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2" name="Circle"/>
          <p:cNvSpPr/>
          <p:nvPr/>
        </p:nvSpPr>
        <p:spPr>
          <a:xfrm>
            <a:off x="9249060" y="-908137"/>
            <a:ext cx="1567880" cy="1567881"/>
          </a:xfrm>
          <a:prstGeom prst="ellipse">
            <a:avLst/>
          </a:prstGeom>
          <a:solidFill>
            <a:srgbClr val="D56854"/>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3" name="Circle"/>
          <p:cNvSpPr/>
          <p:nvPr/>
        </p:nvSpPr>
        <p:spPr>
          <a:xfrm>
            <a:off x="5337460" y="13226079"/>
            <a:ext cx="1567880" cy="1567881"/>
          </a:xfrm>
          <a:prstGeom prst="ellipse">
            <a:avLst/>
          </a:prstGeom>
          <a:solidFill>
            <a:srgbClr val="D56854"/>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pic>
        <p:nvPicPr>
          <p:cNvPr id="404" name="iphone_mockup.png" descr="iphone_mockup.png"/>
          <p:cNvPicPr>
            <a:picLocks noChangeAspect="1"/>
          </p:cNvPicPr>
          <p:nvPr/>
        </p:nvPicPr>
        <p:blipFill>
          <a:blip r:embed="rId2"/>
          <a:stretch>
            <a:fillRect/>
          </a:stretch>
        </p:blipFill>
        <p:spPr>
          <a:xfrm>
            <a:off x="2366718" y="1508062"/>
            <a:ext cx="6661789" cy="11619399"/>
          </a:xfrm>
          <a:prstGeom prst="rect">
            <a:avLst/>
          </a:prstGeom>
          <a:ln w="12700">
            <a:miter lim="400000"/>
          </a:ln>
        </p:spPr>
      </p:pic>
      <p:graphicFrame>
        <p:nvGraphicFramePr>
          <p:cNvPr id="405" name="2D Column Chart"/>
          <p:cNvGraphicFramePr/>
          <p:nvPr/>
        </p:nvGraphicFramePr>
        <p:xfrm>
          <a:off x="11606057" y="8345271"/>
          <a:ext cx="9638761" cy="34751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Line"/>
          <p:cNvSpPr/>
          <p:nvPr/>
        </p:nvSpPr>
        <p:spPr>
          <a:xfrm flipV="1">
            <a:off x="4638612" y="4766051"/>
            <a:ext cx="1" cy="1794306"/>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0" name="Line"/>
          <p:cNvSpPr/>
          <p:nvPr/>
        </p:nvSpPr>
        <p:spPr>
          <a:xfrm flipV="1">
            <a:off x="6640801" y="3535013"/>
            <a:ext cx="1" cy="2447005"/>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1" name="Line"/>
          <p:cNvSpPr/>
          <p:nvPr/>
        </p:nvSpPr>
        <p:spPr>
          <a:xfrm flipV="1">
            <a:off x="8838880" y="4181809"/>
            <a:ext cx="1" cy="1153413"/>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2" name="Line"/>
          <p:cNvSpPr/>
          <p:nvPr/>
        </p:nvSpPr>
        <p:spPr>
          <a:xfrm flipV="1">
            <a:off x="11132590" y="3620728"/>
            <a:ext cx="1" cy="2275574"/>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3" name="Line"/>
          <p:cNvSpPr/>
          <p:nvPr/>
        </p:nvSpPr>
        <p:spPr>
          <a:xfrm flipV="1">
            <a:off x="12604939" y="5073758"/>
            <a:ext cx="1" cy="1595121"/>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4" name="Line"/>
          <p:cNvSpPr/>
          <p:nvPr/>
        </p:nvSpPr>
        <p:spPr>
          <a:xfrm flipV="1">
            <a:off x="13690461" y="3890458"/>
            <a:ext cx="1" cy="2275575"/>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5" name="Line"/>
          <p:cNvSpPr/>
          <p:nvPr/>
        </p:nvSpPr>
        <p:spPr>
          <a:xfrm flipV="1">
            <a:off x="15839681" y="3054932"/>
            <a:ext cx="1" cy="2275574"/>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6" name="Line"/>
          <p:cNvSpPr/>
          <p:nvPr/>
        </p:nvSpPr>
        <p:spPr>
          <a:xfrm flipV="1">
            <a:off x="18121798" y="4308098"/>
            <a:ext cx="1" cy="1794305"/>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7" name="Line"/>
          <p:cNvSpPr/>
          <p:nvPr/>
        </p:nvSpPr>
        <p:spPr>
          <a:xfrm flipV="1">
            <a:off x="19328656" y="5406943"/>
            <a:ext cx="1" cy="1153413"/>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67" name="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p:cNvSpPr txBox="1"/>
          <p:nvPr/>
        </p:nvSpPr>
        <p:spPr>
          <a:xfrm>
            <a:off x="2392190" y="9763538"/>
            <a:ext cx="19426429" cy="133369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a:t>
            </a:r>
          </a:p>
        </p:txBody>
      </p:sp>
      <p:sp>
        <p:nvSpPr>
          <p:cNvPr id="68" name="Circle"/>
          <p:cNvSpPr/>
          <p:nvPr/>
        </p:nvSpPr>
        <p:spPr>
          <a:xfrm>
            <a:off x="17311357" y="5969626"/>
            <a:ext cx="1675730" cy="1675731"/>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69" name="Circle"/>
          <p:cNvSpPr/>
          <p:nvPr/>
        </p:nvSpPr>
        <p:spPr>
          <a:xfrm>
            <a:off x="10159780" y="5846593"/>
            <a:ext cx="1921795" cy="1921797"/>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0" name="Circle"/>
          <p:cNvSpPr/>
          <p:nvPr/>
        </p:nvSpPr>
        <p:spPr>
          <a:xfrm>
            <a:off x="5788059" y="5973876"/>
            <a:ext cx="1667231" cy="1667231"/>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1" name="Circle"/>
          <p:cNvSpPr/>
          <p:nvPr/>
        </p:nvSpPr>
        <p:spPr>
          <a:xfrm>
            <a:off x="7392627" y="5333629"/>
            <a:ext cx="2947724" cy="2947725"/>
          </a:xfrm>
          <a:prstGeom prst="ellipse">
            <a:avLst/>
          </a:pr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2" name="Circle"/>
          <p:cNvSpPr/>
          <p:nvPr/>
        </p:nvSpPr>
        <p:spPr>
          <a:xfrm>
            <a:off x="12257651" y="6456687"/>
            <a:ext cx="701608" cy="701608"/>
          </a:xfrm>
          <a:prstGeom prst="ellipse">
            <a:avLst/>
          </a:pr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3" name="Circle"/>
          <p:cNvSpPr/>
          <p:nvPr/>
        </p:nvSpPr>
        <p:spPr>
          <a:xfrm>
            <a:off x="13037395" y="6132269"/>
            <a:ext cx="1350443" cy="1350443"/>
          </a:xfrm>
          <a:prstGeom prst="ellipse">
            <a:avLst/>
          </a:pr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4" name="Circle"/>
          <p:cNvSpPr/>
          <p:nvPr/>
        </p:nvSpPr>
        <p:spPr>
          <a:xfrm>
            <a:off x="14248846" y="5217295"/>
            <a:ext cx="3180394" cy="3180394"/>
          </a:xfrm>
          <a:prstGeom prst="ellipse">
            <a:avLst/>
          </a:pr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5" name="Circle"/>
          <p:cNvSpPr/>
          <p:nvPr/>
        </p:nvSpPr>
        <p:spPr>
          <a:xfrm>
            <a:off x="18875131" y="6345168"/>
            <a:ext cx="924645" cy="924645"/>
          </a:xfrm>
          <a:prstGeom prst="ellipse">
            <a:avLst/>
          </a:pr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6" name="Circle"/>
          <p:cNvSpPr/>
          <p:nvPr/>
        </p:nvSpPr>
        <p:spPr>
          <a:xfrm>
            <a:off x="4182434" y="6345169"/>
            <a:ext cx="924645" cy="924645"/>
          </a:xfrm>
          <a:prstGeom prst="ellipse">
            <a:avLst/>
          </a:pr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8" name="Start"/>
          <p:cNvSpPr txBox="1"/>
          <p:nvPr/>
        </p:nvSpPr>
        <p:spPr>
          <a:xfrm>
            <a:off x="2323620" y="6822290"/>
            <a:ext cx="3981825"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3600" baseline="33333">
                <a:solidFill>
                  <a:srgbClr val="717981"/>
                </a:solidFill>
                <a:latin typeface="Roboto Medium"/>
                <a:ea typeface="Roboto Medium"/>
                <a:cs typeface="Roboto Medium"/>
                <a:sym typeface="Roboto Medium"/>
              </a:defRPr>
            </a:lvl1pPr>
          </a:lstStyle>
          <a:p>
            <a:r>
              <a:t>Start</a:t>
            </a:r>
          </a:p>
        </p:txBody>
      </p:sp>
      <p:sp>
        <p:nvSpPr>
          <p:cNvPr id="79" name="Finish"/>
          <p:cNvSpPr txBox="1"/>
          <p:nvPr/>
        </p:nvSpPr>
        <p:spPr>
          <a:xfrm>
            <a:off x="17812763" y="6822290"/>
            <a:ext cx="3981825"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r">
              <a:defRPr sz="3600" baseline="33333">
                <a:solidFill>
                  <a:srgbClr val="717981"/>
                </a:solidFill>
                <a:latin typeface="Roboto Medium"/>
                <a:ea typeface="Roboto Medium"/>
                <a:cs typeface="Roboto Medium"/>
                <a:sym typeface="Roboto Medium"/>
              </a:defRPr>
            </a:lvl1pPr>
          </a:lstStyle>
          <a:p>
            <a:r>
              <a:t>Finish</a:t>
            </a:r>
          </a:p>
        </p:txBody>
      </p:sp>
      <p:sp>
        <p:nvSpPr>
          <p:cNvPr id="80" name="2020"/>
          <p:cNvSpPr txBox="1"/>
          <p:nvPr/>
        </p:nvSpPr>
        <p:spPr>
          <a:xfrm>
            <a:off x="7407045" y="6777121"/>
            <a:ext cx="2863670"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FFFFFF"/>
                </a:solidFill>
                <a:latin typeface="Roboto Medium"/>
                <a:ea typeface="Roboto Medium"/>
                <a:cs typeface="Roboto Medium"/>
                <a:sym typeface="Roboto Medium"/>
              </a:defRPr>
            </a:lvl1pPr>
          </a:lstStyle>
          <a:p>
            <a:r>
              <a:rPr dirty="0"/>
              <a:t>2020</a:t>
            </a:r>
          </a:p>
        </p:txBody>
      </p:sp>
      <p:sp>
        <p:nvSpPr>
          <p:cNvPr id="81" name="2024"/>
          <p:cNvSpPr txBox="1"/>
          <p:nvPr/>
        </p:nvSpPr>
        <p:spPr>
          <a:xfrm>
            <a:off x="14314586" y="6777121"/>
            <a:ext cx="3050189"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FFFFFF"/>
                </a:solidFill>
                <a:latin typeface="Roboto Medium"/>
                <a:ea typeface="Roboto Medium"/>
                <a:cs typeface="Roboto Medium"/>
                <a:sym typeface="Roboto Medium"/>
              </a:defRPr>
            </a:lvl1pPr>
          </a:lstStyle>
          <a:p>
            <a:r>
              <a:t>2024</a:t>
            </a:r>
          </a:p>
        </p:txBody>
      </p:sp>
      <p:sp>
        <p:nvSpPr>
          <p:cNvPr id="82" name="2025"/>
          <p:cNvSpPr txBox="1"/>
          <p:nvPr/>
        </p:nvSpPr>
        <p:spPr>
          <a:xfrm>
            <a:off x="17366912" y="6878721"/>
            <a:ext cx="1636773"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2400" baseline="50000">
                <a:solidFill>
                  <a:srgbClr val="FFFFFF"/>
                </a:solidFill>
                <a:latin typeface="Roboto Medium"/>
                <a:ea typeface="Roboto Medium"/>
                <a:cs typeface="Roboto Medium"/>
                <a:sym typeface="Roboto Medium"/>
              </a:defRPr>
            </a:lvl1pPr>
          </a:lstStyle>
          <a:p>
            <a:r>
              <a:t>2025</a:t>
            </a:r>
          </a:p>
        </p:txBody>
      </p:sp>
      <p:sp>
        <p:nvSpPr>
          <p:cNvPr id="83" name="2021"/>
          <p:cNvSpPr txBox="1"/>
          <p:nvPr/>
        </p:nvSpPr>
        <p:spPr>
          <a:xfrm>
            <a:off x="10314204" y="6878721"/>
            <a:ext cx="1636773"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2400" baseline="50000">
                <a:solidFill>
                  <a:srgbClr val="FFFFFF"/>
                </a:solidFill>
                <a:latin typeface="Roboto Medium"/>
                <a:ea typeface="Roboto Medium"/>
                <a:cs typeface="Roboto Medium"/>
                <a:sym typeface="Roboto Medium"/>
              </a:defRPr>
            </a:lvl1pPr>
          </a:lstStyle>
          <a:p>
            <a:r>
              <a:t>2021</a:t>
            </a:r>
          </a:p>
        </p:txBody>
      </p:sp>
      <p:sp>
        <p:nvSpPr>
          <p:cNvPr id="84" name="2018"/>
          <p:cNvSpPr txBox="1"/>
          <p:nvPr/>
        </p:nvSpPr>
        <p:spPr>
          <a:xfrm>
            <a:off x="5822415" y="6878721"/>
            <a:ext cx="1636773"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2400" baseline="50000">
                <a:solidFill>
                  <a:srgbClr val="FFFFFF"/>
                </a:solidFill>
                <a:latin typeface="Roboto Medium"/>
                <a:ea typeface="Roboto Medium"/>
                <a:cs typeface="Roboto Medium"/>
                <a:sym typeface="Roboto Medium"/>
              </a:defRPr>
            </a:lvl1pPr>
          </a:lstStyle>
          <a:p>
            <a:r>
              <a:t>2018</a:t>
            </a:r>
          </a:p>
        </p:txBody>
      </p:sp>
      <p:sp>
        <p:nvSpPr>
          <p:cNvPr id="85" name="2023"/>
          <p:cNvSpPr txBox="1"/>
          <p:nvPr/>
        </p:nvSpPr>
        <p:spPr>
          <a:xfrm>
            <a:off x="13000426" y="6850009"/>
            <a:ext cx="1380070"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1800" baseline="66666">
                <a:solidFill>
                  <a:srgbClr val="FFFFFF"/>
                </a:solidFill>
                <a:latin typeface="Roboto Medium"/>
                <a:ea typeface="Roboto Medium"/>
                <a:cs typeface="Roboto Medium"/>
                <a:sym typeface="Roboto Medium"/>
              </a:defRPr>
            </a:lvl1pPr>
          </a:lstStyle>
          <a:p>
            <a:r>
              <a:t>2023</a:t>
            </a:r>
          </a:p>
        </p:txBody>
      </p:sp>
      <p:sp>
        <p:nvSpPr>
          <p:cNvPr id="86" name="2022"/>
          <p:cNvSpPr txBox="1"/>
          <p:nvPr/>
        </p:nvSpPr>
        <p:spPr>
          <a:xfrm>
            <a:off x="12231249" y="6861881"/>
            <a:ext cx="747380" cy="495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1400" baseline="85714">
                <a:solidFill>
                  <a:srgbClr val="FFFFFF"/>
                </a:solidFill>
                <a:latin typeface="Roboto Medium"/>
                <a:ea typeface="Roboto Medium"/>
                <a:cs typeface="Roboto Medium"/>
                <a:sym typeface="Roboto Medium"/>
              </a:defRPr>
            </a:lvl1pPr>
          </a:lstStyle>
          <a:p>
            <a:r>
              <a:t>2022</a:t>
            </a:r>
          </a:p>
        </p:txBody>
      </p:sp>
      <p:sp>
        <p:nvSpPr>
          <p:cNvPr id="87" name="2017"/>
          <p:cNvSpPr txBox="1"/>
          <p:nvPr/>
        </p:nvSpPr>
        <p:spPr>
          <a:xfrm>
            <a:off x="4176290" y="6861881"/>
            <a:ext cx="924646" cy="495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1400" baseline="85714">
                <a:solidFill>
                  <a:srgbClr val="FFFFFF"/>
                </a:solidFill>
                <a:latin typeface="Roboto Medium"/>
                <a:ea typeface="Roboto Medium"/>
                <a:cs typeface="Roboto Medium"/>
                <a:sym typeface="Roboto Medium"/>
              </a:defRPr>
            </a:lvl1pPr>
          </a:lstStyle>
          <a:p>
            <a:r>
              <a:t>2017</a:t>
            </a:r>
          </a:p>
        </p:txBody>
      </p:sp>
      <p:sp>
        <p:nvSpPr>
          <p:cNvPr id="88" name="2026"/>
          <p:cNvSpPr txBox="1"/>
          <p:nvPr/>
        </p:nvSpPr>
        <p:spPr>
          <a:xfrm>
            <a:off x="18866333" y="6861881"/>
            <a:ext cx="924646" cy="495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1400" baseline="85714">
                <a:solidFill>
                  <a:srgbClr val="FFFFFF"/>
                </a:solidFill>
                <a:latin typeface="Roboto Medium"/>
                <a:ea typeface="Roboto Medium"/>
                <a:cs typeface="Roboto Medium"/>
                <a:sym typeface="Roboto Medium"/>
              </a:defRPr>
            </a:lvl1pPr>
          </a:lstStyle>
          <a:p>
            <a:r>
              <a:t>2026</a:t>
            </a:r>
          </a:p>
        </p:txBody>
      </p:sp>
      <p:sp>
        <p:nvSpPr>
          <p:cNvPr id="98" name="+15%"/>
          <p:cNvSpPr txBox="1"/>
          <p:nvPr/>
        </p:nvSpPr>
        <p:spPr>
          <a:xfrm>
            <a:off x="3606319" y="3565028"/>
            <a:ext cx="2064587"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t>+15%</a:t>
            </a:r>
          </a:p>
        </p:txBody>
      </p:sp>
      <p:sp>
        <p:nvSpPr>
          <p:cNvPr id="99" name="+12%"/>
          <p:cNvSpPr txBox="1"/>
          <p:nvPr/>
        </p:nvSpPr>
        <p:spPr>
          <a:xfrm>
            <a:off x="5608508" y="2484153"/>
            <a:ext cx="2064587"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t>+12%</a:t>
            </a:r>
          </a:p>
        </p:txBody>
      </p:sp>
      <p:sp>
        <p:nvSpPr>
          <p:cNvPr id="100" name="+34%"/>
          <p:cNvSpPr txBox="1"/>
          <p:nvPr/>
        </p:nvSpPr>
        <p:spPr>
          <a:xfrm>
            <a:off x="7806587" y="3114769"/>
            <a:ext cx="2064587"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t>+34%</a:t>
            </a:r>
          </a:p>
        </p:txBody>
      </p:sp>
      <p:sp>
        <p:nvSpPr>
          <p:cNvPr id="101" name="-12%"/>
          <p:cNvSpPr txBox="1"/>
          <p:nvPr/>
        </p:nvSpPr>
        <p:spPr>
          <a:xfrm>
            <a:off x="10100297" y="2573053"/>
            <a:ext cx="2064587"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t>-12%</a:t>
            </a:r>
          </a:p>
        </p:txBody>
      </p:sp>
      <p:sp>
        <p:nvSpPr>
          <p:cNvPr id="102" name="-9%"/>
          <p:cNvSpPr txBox="1"/>
          <p:nvPr/>
        </p:nvSpPr>
        <p:spPr>
          <a:xfrm>
            <a:off x="11572646" y="3879331"/>
            <a:ext cx="2064587"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t>-9%</a:t>
            </a:r>
          </a:p>
        </p:txBody>
      </p:sp>
      <p:sp>
        <p:nvSpPr>
          <p:cNvPr id="103" name="+7%"/>
          <p:cNvSpPr txBox="1"/>
          <p:nvPr/>
        </p:nvSpPr>
        <p:spPr>
          <a:xfrm>
            <a:off x="12658168" y="2829674"/>
            <a:ext cx="2064587"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t>+7%</a:t>
            </a:r>
          </a:p>
        </p:txBody>
      </p:sp>
      <p:sp>
        <p:nvSpPr>
          <p:cNvPr id="104" name="+21%"/>
          <p:cNvSpPr txBox="1"/>
          <p:nvPr/>
        </p:nvSpPr>
        <p:spPr>
          <a:xfrm>
            <a:off x="14807387" y="2013021"/>
            <a:ext cx="2064587"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t>+21%</a:t>
            </a:r>
          </a:p>
        </p:txBody>
      </p:sp>
      <p:sp>
        <p:nvSpPr>
          <p:cNvPr id="105" name="-8%"/>
          <p:cNvSpPr txBox="1"/>
          <p:nvPr/>
        </p:nvSpPr>
        <p:spPr>
          <a:xfrm>
            <a:off x="17089504" y="3253178"/>
            <a:ext cx="2064587"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t>-8%</a:t>
            </a:r>
          </a:p>
        </p:txBody>
      </p:sp>
      <p:sp>
        <p:nvSpPr>
          <p:cNvPr id="106" name="-3%"/>
          <p:cNvSpPr txBox="1"/>
          <p:nvPr/>
        </p:nvSpPr>
        <p:spPr>
          <a:xfrm>
            <a:off x="18296362" y="4216832"/>
            <a:ext cx="2064587"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t>-3%</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109" name="Lorem ipsum dolor sit amet, consectetur adipiscing elit, sed do eiusmod tempor incididunt ut labore et dolore magna nisi ut aliquip ex ea commodo consequat."/>
          <p:cNvSpPr txBox="1"/>
          <p:nvPr/>
        </p:nvSpPr>
        <p:spPr>
          <a:xfrm>
            <a:off x="2901196" y="9552679"/>
            <a:ext cx="6702223" cy="17440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dirty="0"/>
              <a:t>Lorem ipsum dolor sit amet, consectetur adipiscing elit, sed do eiusmod tempor incididunt ut labore et dolore magna nisi ut aliquip ex ea commodo consequat. </a:t>
            </a:r>
          </a:p>
        </p:txBody>
      </p:sp>
      <p:sp>
        <p:nvSpPr>
          <p:cNvPr id="110" name="Line"/>
          <p:cNvSpPr/>
          <p:nvPr/>
        </p:nvSpPr>
        <p:spPr>
          <a:xfrm flipV="1">
            <a:off x="10780357" y="4167354"/>
            <a:ext cx="1" cy="6539618"/>
          </a:xfrm>
          <a:prstGeom prst="line">
            <a:avLst/>
          </a:prstGeom>
          <a:ln w="25400">
            <a:solidFill>
              <a:srgbClr val="EBEBEB"/>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graphicFrame>
        <p:nvGraphicFramePr>
          <p:cNvPr id="111" name="2D Pie Chart"/>
          <p:cNvGraphicFramePr/>
          <p:nvPr/>
        </p:nvGraphicFramePr>
        <p:xfrm>
          <a:off x="3886566" y="3962277"/>
          <a:ext cx="4731483" cy="4731484"/>
        </p:xfrm>
        <a:graphic>
          <a:graphicData uri="http://schemas.openxmlformats.org/drawingml/2006/chart">
            <c:chart xmlns:c="http://schemas.openxmlformats.org/drawingml/2006/chart" xmlns:r="http://schemas.openxmlformats.org/officeDocument/2006/relationships" r:id="rId2"/>
          </a:graphicData>
        </a:graphic>
      </p:graphicFrame>
      <p:sp>
        <p:nvSpPr>
          <p:cNvPr id="112" name="Circle"/>
          <p:cNvSpPr/>
          <p:nvPr/>
        </p:nvSpPr>
        <p:spPr>
          <a:xfrm>
            <a:off x="4122289" y="4198001"/>
            <a:ext cx="4260037" cy="4260037"/>
          </a:xfrm>
          <a:prstGeom prst="ellipse">
            <a:avLst/>
          </a:prstGeom>
          <a:solidFill>
            <a:srgbClr val="FFFFFF"/>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13" name="Circle"/>
          <p:cNvSpPr/>
          <p:nvPr/>
        </p:nvSpPr>
        <p:spPr>
          <a:xfrm>
            <a:off x="4582216" y="4657928"/>
            <a:ext cx="3340183" cy="3340182"/>
          </a:xfrm>
          <a:prstGeom prst="ellipse">
            <a:avLst/>
          </a:prstGeom>
          <a:solidFill>
            <a:srgbClr val="EBEBEB"/>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14" name="Infographic chart"/>
          <p:cNvSpPr txBox="1"/>
          <p:nvPr/>
        </p:nvSpPr>
        <p:spPr>
          <a:xfrm>
            <a:off x="2880692" y="2210765"/>
            <a:ext cx="404286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Infographic chart</a:t>
            </a:r>
          </a:p>
        </p:txBody>
      </p:sp>
      <p:sp>
        <p:nvSpPr>
          <p:cNvPr id="115" name="Project"/>
          <p:cNvSpPr txBox="1"/>
          <p:nvPr/>
        </p:nvSpPr>
        <p:spPr>
          <a:xfrm>
            <a:off x="5458458" y="6426199"/>
            <a:ext cx="1587699"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3600" baseline="33333">
                <a:solidFill>
                  <a:srgbClr val="717981"/>
                </a:solidFill>
                <a:latin typeface="Roboto Medium"/>
                <a:ea typeface="Roboto Medium"/>
                <a:cs typeface="Roboto Medium"/>
                <a:sym typeface="Roboto Medium"/>
              </a:defRPr>
            </a:lvl1pPr>
          </a:lstStyle>
          <a:p>
            <a:r>
              <a:t>Project</a:t>
            </a:r>
          </a:p>
        </p:txBody>
      </p:sp>
      <p:sp>
        <p:nvSpPr>
          <p:cNvPr id="116" name="Circle"/>
          <p:cNvSpPr/>
          <p:nvPr/>
        </p:nvSpPr>
        <p:spPr>
          <a:xfrm>
            <a:off x="7292737" y="3962277"/>
            <a:ext cx="1212024" cy="1212024"/>
          </a:xfrm>
          <a:prstGeom prst="ellipse">
            <a:avLst/>
          </a:prstGeom>
          <a:solidFill>
            <a:srgbClr val="D56854"/>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17" name="Shape"/>
          <p:cNvSpPr/>
          <p:nvPr/>
        </p:nvSpPr>
        <p:spPr>
          <a:xfrm>
            <a:off x="5887215" y="5592612"/>
            <a:ext cx="730186" cy="701608"/>
          </a:xfrm>
          <a:custGeom>
            <a:avLst/>
            <a:gdLst/>
            <a:ahLst/>
            <a:cxnLst>
              <a:cxn ang="0">
                <a:pos x="wd2" y="hd2"/>
              </a:cxn>
              <a:cxn ang="5400000">
                <a:pos x="wd2" y="hd2"/>
              </a:cxn>
              <a:cxn ang="10800000">
                <a:pos x="wd2" y="hd2"/>
              </a:cxn>
              <a:cxn ang="16200000">
                <a:pos x="wd2" y="hd2"/>
              </a:cxn>
            </a:cxnLst>
            <a:rect l="0" t="0" r="r" b="b"/>
            <a:pathLst>
              <a:path w="21600" h="21600" extrusionOk="0">
                <a:moveTo>
                  <a:pt x="5696" y="1840"/>
                </a:moveTo>
                <a:lnTo>
                  <a:pt x="4320" y="200"/>
                </a:lnTo>
                <a:cubicBezTo>
                  <a:pt x="1950" y="2280"/>
                  <a:pt x="191" y="5360"/>
                  <a:pt x="0" y="8640"/>
                </a:cubicBezTo>
                <a:lnTo>
                  <a:pt x="2141" y="8640"/>
                </a:lnTo>
                <a:cubicBezTo>
                  <a:pt x="2332" y="5760"/>
                  <a:pt x="3517" y="3280"/>
                  <a:pt x="5696" y="1840"/>
                </a:cubicBezTo>
                <a:close/>
                <a:moveTo>
                  <a:pt x="19650" y="8640"/>
                </a:moveTo>
                <a:lnTo>
                  <a:pt x="21600" y="8640"/>
                </a:lnTo>
                <a:cubicBezTo>
                  <a:pt x="21409" y="5360"/>
                  <a:pt x="19841" y="2280"/>
                  <a:pt x="17471" y="200"/>
                </a:cubicBezTo>
                <a:lnTo>
                  <a:pt x="15904" y="1840"/>
                </a:lnTo>
                <a:cubicBezTo>
                  <a:pt x="18045" y="3280"/>
                  <a:pt x="19421" y="5760"/>
                  <a:pt x="19650" y="8640"/>
                </a:cubicBezTo>
                <a:close/>
                <a:moveTo>
                  <a:pt x="17471" y="9240"/>
                </a:moveTo>
                <a:cubicBezTo>
                  <a:pt x="17471" y="5960"/>
                  <a:pt x="15330" y="3280"/>
                  <a:pt x="12348" y="2480"/>
                </a:cubicBezTo>
                <a:lnTo>
                  <a:pt x="12348" y="1640"/>
                </a:lnTo>
                <a:cubicBezTo>
                  <a:pt x="12348" y="840"/>
                  <a:pt x="11584" y="0"/>
                  <a:pt x="10781" y="0"/>
                </a:cubicBezTo>
                <a:cubicBezTo>
                  <a:pt x="10016" y="0"/>
                  <a:pt x="9213" y="840"/>
                  <a:pt x="9213" y="1640"/>
                </a:cubicBezTo>
                <a:lnTo>
                  <a:pt x="9213" y="2480"/>
                </a:lnTo>
                <a:cubicBezTo>
                  <a:pt x="6270" y="3280"/>
                  <a:pt x="4129" y="5960"/>
                  <a:pt x="4129" y="9240"/>
                </a:cubicBezTo>
                <a:lnTo>
                  <a:pt x="4129" y="15200"/>
                </a:lnTo>
                <a:lnTo>
                  <a:pt x="2141" y="17280"/>
                </a:lnTo>
                <a:lnTo>
                  <a:pt x="2141" y="18280"/>
                </a:lnTo>
                <a:lnTo>
                  <a:pt x="19650" y="18280"/>
                </a:lnTo>
                <a:lnTo>
                  <a:pt x="19650" y="17280"/>
                </a:lnTo>
                <a:lnTo>
                  <a:pt x="17471" y="15200"/>
                </a:lnTo>
                <a:lnTo>
                  <a:pt x="17471" y="9240"/>
                </a:lnTo>
                <a:close/>
                <a:moveTo>
                  <a:pt x="10781" y="21600"/>
                </a:moveTo>
                <a:lnTo>
                  <a:pt x="11201" y="21600"/>
                </a:lnTo>
                <a:cubicBezTo>
                  <a:pt x="11966" y="21400"/>
                  <a:pt x="12348" y="20960"/>
                  <a:pt x="12769" y="20360"/>
                </a:cubicBezTo>
                <a:cubicBezTo>
                  <a:pt x="12769" y="20160"/>
                  <a:pt x="12960" y="19720"/>
                  <a:pt x="12960" y="19520"/>
                </a:cubicBezTo>
                <a:lnTo>
                  <a:pt x="8831" y="19520"/>
                </a:lnTo>
                <a:cubicBezTo>
                  <a:pt x="8831" y="20560"/>
                  <a:pt x="9634" y="21600"/>
                  <a:pt x="10781" y="21600"/>
                </a:cubicBezTo>
                <a:close/>
              </a:path>
            </a:pathLst>
          </a:custGeom>
          <a:solidFill>
            <a:srgbClr val="585D64"/>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118" name="2018"/>
          <p:cNvSpPr txBox="1"/>
          <p:nvPr/>
        </p:nvSpPr>
        <p:spPr>
          <a:xfrm>
            <a:off x="7548680" y="4471657"/>
            <a:ext cx="730186"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a:defRPr sz="1800" baseline="66666">
                <a:solidFill>
                  <a:srgbClr val="FFFFFF"/>
                </a:solidFill>
                <a:latin typeface="Roboto Bold"/>
                <a:ea typeface="Roboto Bold"/>
                <a:cs typeface="Roboto Bold"/>
                <a:sym typeface="Roboto Bold"/>
              </a:defRPr>
            </a:lvl1pPr>
          </a:lstStyle>
          <a:p>
            <a:r>
              <a:t>2018</a:t>
            </a:r>
          </a:p>
        </p:txBody>
      </p:sp>
      <p:sp>
        <p:nvSpPr>
          <p:cNvPr id="119" name="Progress bar"/>
          <p:cNvSpPr txBox="1"/>
          <p:nvPr/>
        </p:nvSpPr>
        <p:spPr>
          <a:xfrm>
            <a:off x="12009062" y="2210765"/>
            <a:ext cx="3033316"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Progress bar</a:t>
            </a:r>
          </a:p>
        </p:txBody>
      </p:sp>
      <p:sp>
        <p:nvSpPr>
          <p:cNvPr id="120" name="Rectangle"/>
          <p:cNvSpPr/>
          <p:nvPr/>
        </p:nvSpPr>
        <p:spPr>
          <a:xfrm>
            <a:off x="13346543" y="3964332"/>
            <a:ext cx="6897892" cy="249605"/>
          </a:xfrm>
          <a:prstGeom prst="rect">
            <a:avLst/>
          </a:prstGeom>
          <a:solidFill>
            <a:srgbClr val="EBEBEB"/>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21" name="250"/>
          <p:cNvSpPr txBox="1"/>
          <p:nvPr/>
        </p:nvSpPr>
        <p:spPr>
          <a:xfrm>
            <a:off x="11264984" y="3854459"/>
            <a:ext cx="1740122"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3600" baseline="33333">
                <a:solidFill>
                  <a:srgbClr val="D56854"/>
                </a:solidFill>
                <a:latin typeface="Roboto Medium"/>
                <a:ea typeface="Roboto Medium"/>
                <a:cs typeface="Roboto Medium"/>
                <a:sym typeface="Roboto Medium"/>
              </a:defRPr>
            </a:lvl1pPr>
          </a:lstStyle>
          <a:p>
            <a:r>
              <a:t>250</a:t>
            </a:r>
          </a:p>
        </p:txBody>
      </p:sp>
      <p:sp>
        <p:nvSpPr>
          <p:cNvPr id="122" name="Consectetur adipiscing elit"/>
          <p:cNvSpPr txBox="1"/>
          <p:nvPr/>
        </p:nvSpPr>
        <p:spPr>
          <a:xfrm>
            <a:off x="13283043" y="3558692"/>
            <a:ext cx="502628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lvl1pPr>
          </a:lstStyle>
          <a:p>
            <a:r>
              <a:t>Consectetur adipiscing elit</a:t>
            </a:r>
          </a:p>
        </p:txBody>
      </p:sp>
      <p:sp>
        <p:nvSpPr>
          <p:cNvPr id="123" name="+155%"/>
          <p:cNvSpPr txBox="1"/>
          <p:nvPr/>
        </p:nvSpPr>
        <p:spPr>
          <a:xfrm>
            <a:off x="20560472" y="3986980"/>
            <a:ext cx="158769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solidFill>
                  <a:srgbClr val="D56854"/>
                </a:solidFill>
              </a:defRPr>
            </a:lvl1pPr>
          </a:lstStyle>
          <a:p>
            <a:r>
              <a:t>+155%</a:t>
            </a:r>
          </a:p>
        </p:txBody>
      </p:sp>
      <p:sp>
        <p:nvSpPr>
          <p:cNvPr id="124" name="Rectangle"/>
          <p:cNvSpPr/>
          <p:nvPr/>
        </p:nvSpPr>
        <p:spPr>
          <a:xfrm>
            <a:off x="13346543" y="3964332"/>
            <a:ext cx="5796751" cy="249605"/>
          </a:xfrm>
          <a:prstGeom prst="rect">
            <a:avLst/>
          </a:prstGeom>
          <a:solidFill>
            <a:srgbClr val="D56854"/>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25" name="Rectangle"/>
          <p:cNvSpPr/>
          <p:nvPr/>
        </p:nvSpPr>
        <p:spPr>
          <a:xfrm>
            <a:off x="13346543" y="5447285"/>
            <a:ext cx="6897892" cy="249605"/>
          </a:xfrm>
          <a:prstGeom prst="rect">
            <a:avLst/>
          </a:prstGeom>
          <a:solidFill>
            <a:srgbClr val="EBEBEB"/>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26" name="150"/>
          <p:cNvSpPr txBox="1"/>
          <p:nvPr/>
        </p:nvSpPr>
        <p:spPr>
          <a:xfrm>
            <a:off x="11264984" y="5337412"/>
            <a:ext cx="1740122"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3600" baseline="33333">
                <a:solidFill>
                  <a:srgbClr val="717981"/>
                </a:solidFill>
                <a:latin typeface="Roboto Medium"/>
                <a:ea typeface="Roboto Medium"/>
                <a:cs typeface="Roboto Medium"/>
                <a:sym typeface="Roboto Medium"/>
              </a:defRPr>
            </a:lvl1pPr>
          </a:lstStyle>
          <a:p>
            <a:r>
              <a:t>150</a:t>
            </a:r>
          </a:p>
        </p:txBody>
      </p:sp>
      <p:sp>
        <p:nvSpPr>
          <p:cNvPr id="127" name="Eiusmod tempor incididunt ut labore et dolor"/>
          <p:cNvSpPr txBox="1"/>
          <p:nvPr/>
        </p:nvSpPr>
        <p:spPr>
          <a:xfrm>
            <a:off x="13283043" y="5041644"/>
            <a:ext cx="502628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lvl1pPr>
          </a:lstStyle>
          <a:p>
            <a:r>
              <a:t>Eiusmod tempor incididunt ut labore et dolor</a:t>
            </a:r>
          </a:p>
        </p:txBody>
      </p:sp>
      <p:sp>
        <p:nvSpPr>
          <p:cNvPr id="128" name="+78%"/>
          <p:cNvSpPr txBox="1"/>
          <p:nvPr/>
        </p:nvSpPr>
        <p:spPr>
          <a:xfrm>
            <a:off x="20560472" y="5469933"/>
            <a:ext cx="158769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solidFill>
                  <a:srgbClr val="D56854"/>
                </a:solidFill>
              </a:defRPr>
            </a:lvl1pPr>
          </a:lstStyle>
          <a:p>
            <a:r>
              <a:t>+78%</a:t>
            </a:r>
          </a:p>
        </p:txBody>
      </p:sp>
      <p:sp>
        <p:nvSpPr>
          <p:cNvPr id="129" name="Rectangle"/>
          <p:cNvSpPr/>
          <p:nvPr/>
        </p:nvSpPr>
        <p:spPr>
          <a:xfrm>
            <a:off x="13346543" y="5447285"/>
            <a:ext cx="6233644" cy="249605"/>
          </a:xfrm>
          <a:prstGeom prst="rect">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30" name="Rectangle"/>
          <p:cNvSpPr/>
          <p:nvPr/>
        </p:nvSpPr>
        <p:spPr>
          <a:xfrm>
            <a:off x="13346543" y="6930238"/>
            <a:ext cx="6897892" cy="249605"/>
          </a:xfrm>
          <a:prstGeom prst="rect">
            <a:avLst/>
          </a:prstGeom>
          <a:solidFill>
            <a:srgbClr val="EBEBEB"/>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31" name="340"/>
          <p:cNvSpPr txBox="1"/>
          <p:nvPr/>
        </p:nvSpPr>
        <p:spPr>
          <a:xfrm>
            <a:off x="11264984" y="6820364"/>
            <a:ext cx="1740122"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3600" baseline="33333">
                <a:solidFill>
                  <a:srgbClr val="717981"/>
                </a:solidFill>
                <a:latin typeface="Roboto Medium"/>
                <a:ea typeface="Roboto Medium"/>
                <a:cs typeface="Roboto Medium"/>
                <a:sym typeface="Roboto Medium"/>
              </a:defRPr>
            </a:lvl1pPr>
          </a:lstStyle>
          <a:p>
            <a:r>
              <a:t>340</a:t>
            </a:r>
          </a:p>
        </p:txBody>
      </p:sp>
      <p:sp>
        <p:nvSpPr>
          <p:cNvPr id="132" name="Tempor incididunt ut"/>
          <p:cNvSpPr txBox="1"/>
          <p:nvPr/>
        </p:nvSpPr>
        <p:spPr>
          <a:xfrm>
            <a:off x="13283043" y="6524597"/>
            <a:ext cx="502628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lvl1pPr>
          </a:lstStyle>
          <a:p>
            <a:r>
              <a:t>Tempor incididunt ut</a:t>
            </a:r>
          </a:p>
        </p:txBody>
      </p:sp>
      <p:sp>
        <p:nvSpPr>
          <p:cNvPr id="133" name="-54%"/>
          <p:cNvSpPr txBox="1"/>
          <p:nvPr/>
        </p:nvSpPr>
        <p:spPr>
          <a:xfrm>
            <a:off x="20560472" y="6952885"/>
            <a:ext cx="158769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solidFill>
                  <a:srgbClr val="4B90C2"/>
                </a:solidFill>
              </a:defRPr>
            </a:lvl1pPr>
          </a:lstStyle>
          <a:p>
            <a:r>
              <a:t>-54%</a:t>
            </a:r>
          </a:p>
        </p:txBody>
      </p:sp>
      <p:sp>
        <p:nvSpPr>
          <p:cNvPr id="134" name="Rectangle"/>
          <p:cNvSpPr/>
          <p:nvPr/>
        </p:nvSpPr>
        <p:spPr>
          <a:xfrm>
            <a:off x="13346543" y="6930238"/>
            <a:ext cx="4417875" cy="249605"/>
          </a:xfrm>
          <a:prstGeom prst="rect">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35" name="Rectangle"/>
          <p:cNvSpPr/>
          <p:nvPr/>
        </p:nvSpPr>
        <p:spPr>
          <a:xfrm>
            <a:off x="13346543" y="8413190"/>
            <a:ext cx="6897892" cy="249605"/>
          </a:xfrm>
          <a:prstGeom prst="rect">
            <a:avLst/>
          </a:prstGeom>
          <a:solidFill>
            <a:srgbClr val="EBEBEB"/>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36" name="076"/>
          <p:cNvSpPr txBox="1"/>
          <p:nvPr/>
        </p:nvSpPr>
        <p:spPr>
          <a:xfrm>
            <a:off x="11264984" y="8303317"/>
            <a:ext cx="1740122" cy="86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3600" baseline="33333">
                <a:solidFill>
                  <a:srgbClr val="717981"/>
                </a:solidFill>
                <a:latin typeface="Roboto Medium"/>
                <a:ea typeface="Roboto Medium"/>
                <a:cs typeface="Roboto Medium"/>
                <a:sym typeface="Roboto Medium"/>
              </a:defRPr>
            </a:lvl1pPr>
          </a:lstStyle>
          <a:p>
            <a:r>
              <a:t>076</a:t>
            </a:r>
          </a:p>
        </p:txBody>
      </p:sp>
      <p:sp>
        <p:nvSpPr>
          <p:cNvPr id="137" name="Magna nisi ut aliquip ex"/>
          <p:cNvSpPr txBox="1"/>
          <p:nvPr/>
        </p:nvSpPr>
        <p:spPr>
          <a:xfrm>
            <a:off x="13283043" y="8007550"/>
            <a:ext cx="502628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lvl1pPr>
          </a:lstStyle>
          <a:p>
            <a:r>
              <a:t>Magna nisi ut aliquip ex</a:t>
            </a:r>
          </a:p>
        </p:txBody>
      </p:sp>
      <p:sp>
        <p:nvSpPr>
          <p:cNvPr id="138" name="0%"/>
          <p:cNvSpPr txBox="1"/>
          <p:nvPr/>
        </p:nvSpPr>
        <p:spPr>
          <a:xfrm>
            <a:off x="20560472" y="8435838"/>
            <a:ext cx="1587699"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aseline="66666"/>
            </a:lvl1pPr>
          </a:lstStyle>
          <a:p>
            <a:r>
              <a:t>0%</a:t>
            </a:r>
          </a:p>
        </p:txBody>
      </p:sp>
      <p:sp>
        <p:nvSpPr>
          <p:cNvPr id="139" name="Rectangle"/>
          <p:cNvSpPr/>
          <p:nvPr/>
        </p:nvSpPr>
        <p:spPr>
          <a:xfrm>
            <a:off x="13346543" y="8413190"/>
            <a:ext cx="3340182" cy="249605"/>
          </a:xfrm>
          <a:prstGeom prst="rect">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40" name="Lorem ipsum dolor sit amet, consectetur adipiscing elit, sed do eiusmod tempor incididunt ut labore et dolore magna nisi ut aliquip ex ea commodo consequat. Aute irure dolor in reprehenderit in voluptate velit esse cillum."/>
          <p:cNvSpPr txBox="1"/>
          <p:nvPr/>
        </p:nvSpPr>
        <p:spPr>
          <a:xfrm>
            <a:off x="12103631" y="9552679"/>
            <a:ext cx="9510715" cy="17440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Lorem ipsum dolor sit amet, consectetur adipiscing elit, sed do eiusmod tempor incididunt ut labore et dolore magna nisi ut aliquip ex ea commodo consequat. Aute irure dolor in reprehenderit in voluptate velit esse cillum.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830257" y="0"/>
            <a:ext cx="12773036" cy="13716000"/>
          </a:xfrm>
        </p:spPr>
        <p:txBody>
          <a:bodyPr/>
          <a:lstStyle/>
          <a:p>
            <a:endParaRPr lang="en-US"/>
          </a:p>
        </p:txBody>
      </p:sp>
      <p:sp>
        <p:nvSpPr>
          <p:cNvPr id="1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144" name="Line"/>
          <p:cNvSpPr/>
          <p:nvPr/>
        </p:nvSpPr>
        <p:spPr>
          <a:xfrm>
            <a:off x="6383626" y="1290784"/>
            <a:ext cx="4170914" cy="10222550"/>
          </a:xfrm>
          <a:custGeom>
            <a:avLst/>
            <a:gdLst/>
            <a:ahLst/>
            <a:cxnLst>
              <a:cxn ang="0">
                <a:pos x="wd2" y="hd2"/>
              </a:cxn>
              <a:cxn ang="5400000">
                <a:pos x="wd2" y="hd2"/>
              </a:cxn>
              <a:cxn ang="10800000">
                <a:pos x="wd2" y="hd2"/>
              </a:cxn>
              <a:cxn ang="16200000">
                <a:pos x="wd2" y="hd2"/>
              </a:cxn>
            </a:cxnLst>
            <a:rect l="0" t="0" r="r" b="b"/>
            <a:pathLst>
              <a:path w="19591" h="21600" extrusionOk="0">
                <a:moveTo>
                  <a:pt x="19591" y="0"/>
                </a:moveTo>
                <a:cubicBezTo>
                  <a:pt x="10542" y="1165"/>
                  <a:pt x="3494" y="4366"/>
                  <a:pt x="990" y="8447"/>
                </a:cubicBezTo>
                <a:cubicBezTo>
                  <a:pt x="-2009" y="13336"/>
                  <a:pt x="1942" y="18552"/>
                  <a:pt x="10953" y="21600"/>
                </a:cubicBezTo>
              </a:path>
            </a:pathLst>
          </a:custGeom>
          <a:ln w="50800">
            <a:solidFill>
              <a:srgbClr val="DCDEE0"/>
            </a:solidFill>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145" name="Line"/>
          <p:cNvSpPr/>
          <p:nvPr/>
        </p:nvSpPr>
        <p:spPr>
          <a:xfrm>
            <a:off x="14084076" y="1328464"/>
            <a:ext cx="3919363" cy="10064527"/>
          </a:xfrm>
          <a:custGeom>
            <a:avLst/>
            <a:gdLst/>
            <a:ahLst/>
            <a:cxnLst>
              <a:cxn ang="0">
                <a:pos x="wd2" y="hd2"/>
              </a:cxn>
              <a:cxn ang="5400000">
                <a:pos x="wd2" y="hd2"/>
              </a:cxn>
              <a:cxn ang="10800000">
                <a:pos x="wd2" y="hd2"/>
              </a:cxn>
              <a:cxn ang="16200000">
                <a:pos x="wd2" y="hd2"/>
              </a:cxn>
            </a:cxnLst>
            <a:rect l="0" t="0" r="r" b="b"/>
            <a:pathLst>
              <a:path w="20719" h="21600" extrusionOk="0">
                <a:moveTo>
                  <a:pt x="9270" y="21600"/>
                </a:moveTo>
                <a:cubicBezTo>
                  <a:pt x="17351" y="18957"/>
                  <a:pt x="21600" y="14836"/>
                  <a:pt x="20565" y="10644"/>
                </a:cubicBezTo>
                <a:cubicBezTo>
                  <a:pt x="19365" y="5779"/>
                  <a:pt x="11353" y="1632"/>
                  <a:pt x="0" y="0"/>
                </a:cubicBezTo>
              </a:path>
            </a:pathLst>
          </a:custGeom>
          <a:ln w="50800">
            <a:solidFill>
              <a:srgbClr val="DCDEE0"/>
            </a:solidFill>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146" name="Circle"/>
          <p:cNvSpPr/>
          <p:nvPr/>
        </p:nvSpPr>
        <p:spPr>
          <a:xfrm>
            <a:off x="6821661" y="2798383"/>
            <a:ext cx="1318509" cy="1318509"/>
          </a:xfrm>
          <a:prstGeom prst="ellipse">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47" name="Circle"/>
          <p:cNvSpPr/>
          <p:nvPr/>
        </p:nvSpPr>
        <p:spPr>
          <a:xfrm>
            <a:off x="16141783" y="2798383"/>
            <a:ext cx="1318509" cy="1318509"/>
          </a:xfrm>
          <a:prstGeom prst="ellipse">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48" name="Circle"/>
          <p:cNvSpPr/>
          <p:nvPr/>
        </p:nvSpPr>
        <p:spPr>
          <a:xfrm>
            <a:off x="5678661" y="6192807"/>
            <a:ext cx="1318509" cy="1318509"/>
          </a:xfrm>
          <a:prstGeom prst="ellipse">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49" name="Circle"/>
          <p:cNvSpPr/>
          <p:nvPr/>
        </p:nvSpPr>
        <p:spPr>
          <a:xfrm>
            <a:off x="17284783" y="6192807"/>
            <a:ext cx="1318509" cy="1318509"/>
          </a:xfrm>
          <a:prstGeom prst="ellipse">
            <a:avLst/>
          </a:prstGeom>
          <a:solidFill>
            <a:srgbClr val="D56854"/>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50" name="Circle"/>
          <p:cNvSpPr/>
          <p:nvPr/>
        </p:nvSpPr>
        <p:spPr>
          <a:xfrm>
            <a:off x="6821661" y="9587232"/>
            <a:ext cx="1318509" cy="1318509"/>
          </a:xfrm>
          <a:prstGeom prst="ellipse">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51" name="Circle"/>
          <p:cNvSpPr/>
          <p:nvPr/>
        </p:nvSpPr>
        <p:spPr>
          <a:xfrm>
            <a:off x="16141783" y="9587232"/>
            <a:ext cx="1318509" cy="1318509"/>
          </a:xfrm>
          <a:prstGeom prst="ellipse">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52" name="Lorem ipsum dolor sit adipiscing elit, sed do incididunt ut labore et dolore magna."/>
          <p:cNvSpPr txBox="1"/>
          <p:nvPr/>
        </p:nvSpPr>
        <p:spPr>
          <a:xfrm>
            <a:off x="17838828" y="3149729"/>
            <a:ext cx="4079116" cy="17440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Lorem ipsum dolor sit adipiscing elit, sed do incididunt ut labore et dolore magna.</a:t>
            </a:r>
          </a:p>
        </p:txBody>
      </p:sp>
      <p:sp>
        <p:nvSpPr>
          <p:cNvPr id="153" name="Shape"/>
          <p:cNvSpPr/>
          <p:nvPr/>
        </p:nvSpPr>
        <p:spPr>
          <a:xfrm>
            <a:off x="7263203" y="3176115"/>
            <a:ext cx="460824" cy="482204"/>
          </a:xfrm>
          <a:custGeom>
            <a:avLst/>
            <a:gdLst/>
            <a:ahLst/>
            <a:cxnLst>
              <a:cxn ang="0">
                <a:pos x="wd2" y="hd2"/>
              </a:cxn>
              <a:cxn ang="5400000">
                <a:pos x="wd2" y="hd2"/>
              </a:cxn>
              <a:cxn ang="10800000">
                <a:pos x="wd2" y="hd2"/>
              </a:cxn>
              <a:cxn ang="16200000">
                <a:pos x="wd2" y="hd2"/>
              </a:cxn>
            </a:cxnLst>
            <a:rect l="0" t="0" r="r" b="b"/>
            <a:pathLst>
              <a:path w="21600" h="21600" extrusionOk="0">
                <a:moveTo>
                  <a:pt x="21600" y="15020"/>
                </a:moveTo>
                <a:lnTo>
                  <a:pt x="21600" y="12986"/>
                </a:lnTo>
                <a:lnTo>
                  <a:pt x="12524" y="7618"/>
                </a:lnTo>
                <a:lnTo>
                  <a:pt x="12524" y="1645"/>
                </a:lnTo>
                <a:cubicBezTo>
                  <a:pt x="12524" y="822"/>
                  <a:pt x="11662" y="0"/>
                  <a:pt x="10800" y="0"/>
                </a:cubicBezTo>
                <a:cubicBezTo>
                  <a:pt x="9938" y="0"/>
                  <a:pt x="9076" y="822"/>
                  <a:pt x="9076" y="1645"/>
                </a:cubicBezTo>
                <a:lnTo>
                  <a:pt x="9076" y="7618"/>
                </a:lnTo>
                <a:lnTo>
                  <a:pt x="0" y="12986"/>
                </a:lnTo>
                <a:lnTo>
                  <a:pt x="0" y="15020"/>
                </a:lnTo>
                <a:lnTo>
                  <a:pt x="9076" y="12337"/>
                </a:lnTo>
                <a:lnTo>
                  <a:pt x="9076" y="18310"/>
                </a:lnTo>
                <a:lnTo>
                  <a:pt x="6897" y="19955"/>
                </a:lnTo>
                <a:lnTo>
                  <a:pt x="6897" y="21600"/>
                </a:lnTo>
                <a:lnTo>
                  <a:pt x="10800" y="20604"/>
                </a:lnTo>
                <a:lnTo>
                  <a:pt x="14657" y="21600"/>
                </a:lnTo>
                <a:lnTo>
                  <a:pt x="14657" y="19955"/>
                </a:lnTo>
                <a:lnTo>
                  <a:pt x="12524" y="18310"/>
                </a:lnTo>
                <a:lnTo>
                  <a:pt x="12524" y="12337"/>
                </a:lnTo>
                <a:lnTo>
                  <a:pt x="21600" y="15020"/>
                </a:lnTo>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154" name="Shape"/>
          <p:cNvSpPr/>
          <p:nvPr/>
        </p:nvSpPr>
        <p:spPr>
          <a:xfrm>
            <a:off x="6066508" y="6547256"/>
            <a:ext cx="550615" cy="546338"/>
          </a:xfrm>
          <a:custGeom>
            <a:avLst/>
            <a:gdLst/>
            <a:ahLst/>
            <a:cxnLst>
              <a:cxn ang="0">
                <a:pos x="wd2" y="hd2"/>
              </a:cxn>
              <a:cxn ang="5400000">
                <a:pos x="wd2" y="hd2"/>
              </a:cxn>
              <a:cxn ang="10800000">
                <a:pos x="wd2" y="hd2"/>
              </a:cxn>
              <a:cxn ang="16200000">
                <a:pos x="wd2" y="hd2"/>
              </a:cxn>
            </a:cxnLst>
            <a:rect l="0" t="0" r="r" b="b"/>
            <a:pathLst>
              <a:path w="21600" h="21600" extrusionOk="0">
                <a:moveTo>
                  <a:pt x="18356" y="7533"/>
                </a:moveTo>
                <a:lnTo>
                  <a:pt x="18356" y="3113"/>
                </a:lnTo>
                <a:lnTo>
                  <a:pt x="13967" y="3113"/>
                </a:lnTo>
                <a:lnTo>
                  <a:pt x="10724" y="0"/>
                </a:lnTo>
                <a:lnTo>
                  <a:pt x="7633" y="3113"/>
                </a:lnTo>
                <a:lnTo>
                  <a:pt x="3282" y="3113"/>
                </a:lnTo>
                <a:lnTo>
                  <a:pt x="3282" y="7533"/>
                </a:lnTo>
                <a:lnTo>
                  <a:pt x="0" y="10800"/>
                </a:lnTo>
                <a:lnTo>
                  <a:pt x="3282" y="13913"/>
                </a:lnTo>
                <a:lnTo>
                  <a:pt x="3282" y="18487"/>
                </a:lnTo>
                <a:lnTo>
                  <a:pt x="7633" y="18487"/>
                </a:lnTo>
                <a:lnTo>
                  <a:pt x="10724" y="21600"/>
                </a:lnTo>
                <a:lnTo>
                  <a:pt x="13967" y="18487"/>
                </a:lnTo>
                <a:lnTo>
                  <a:pt x="18356" y="18487"/>
                </a:lnTo>
                <a:lnTo>
                  <a:pt x="18356" y="13913"/>
                </a:lnTo>
                <a:lnTo>
                  <a:pt x="21600" y="10800"/>
                </a:lnTo>
                <a:lnTo>
                  <a:pt x="18356" y="7533"/>
                </a:lnTo>
                <a:close/>
                <a:moveTo>
                  <a:pt x="10724" y="16488"/>
                </a:moveTo>
                <a:cubicBezTo>
                  <a:pt x="7633" y="16488"/>
                  <a:pt x="5076" y="14028"/>
                  <a:pt x="5076" y="10800"/>
                </a:cubicBezTo>
                <a:cubicBezTo>
                  <a:pt x="5076" y="7610"/>
                  <a:pt x="7518" y="4958"/>
                  <a:pt x="10724" y="4958"/>
                </a:cubicBezTo>
                <a:cubicBezTo>
                  <a:pt x="13891" y="4958"/>
                  <a:pt x="16524" y="7610"/>
                  <a:pt x="16524" y="10800"/>
                </a:cubicBezTo>
                <a:cubicBezTo>
                  <a:pt x="16524" y="14028"/>
                  <a:pt x="13967" y="16488"/>
                  <a:pt x="10724" y="16488"/>
                </a:cubicBezTo>
                <a:close/>
                <a:moveTo>
                  <a:pt x="10724" y="6957"/>
                </a:moveTo>
                <a:cubicBezTo>
                  <a:pt x="8701" y="6957"/>
                  <a:pt x="7098" y="8686"/>
                  <a:pt x="7098" y="10800"/>
                </a:cubicBezTo>
                <a:cubicBezTo>
                  <a:pt x="7098" y="12914"/>
                  <a:pt x="8625" y="14643"/>
                  <a:pt x="10724" y="14643"/>
                </a:cubicBezTo>
                <a:cubicBezTo>
                  <a:pt x="12784" y="14643"/>
                  <a:pt x="14540" y="12914"/>
                  <a:pt x="14540" y="10800"/>
                </a:cubicBezTo>
                <a:cubicBezTo>
                  <a:pt x="14540" y="8686"/>
                  <a:pt x="12899" y="6957"/>
                  <a:pt x="10724" y="6957"/>
                </a:cubicBezTo>
                <a:close/>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155" name="Shape"/>
          <p:cNvSpPr/>
          <p:nvPr/>
        </p:nvSpPr>
        <p:spPr>
          <a:xfrm>
            <a:off x="16629747" y="3134517"/>
            <a:ext cx="376579" cy="565401"/>
          </a:xfrm>
          <a:custGeom>
            <a:avLst/>
            <a:gdLst/>
            <a:ahLst/>
            <a:cxnLst>
              <a:cxn ang="0">
                <a:pos x="wd2" y="hd2"/>
              </a:cxn>
              <a:cxn ang="5400000">
                <a:pos x="wd2" y="hd2"/>
              </a:cxn>
              <a:cxn ang="10800000">
                <a:pos x="wd2" y="hd2"/>
              </a:cxn>
              <a:cxn ang="16200000">
                <a:pos x="wd2" y="hd2"/>
              </a:cxn>
            </a:cxnLst>
            <a:rect l="0" t="0" r="r" b="b"/>
            <a:pathLst>
              <a:path w="21600" h="21600" extrusionOk="0">
                <a:moveTo>
                  <a:pt x="15464" y="6055"/>
                </a:moveTo>
                <a:lnTo>
                  <a:pt x="15464" y="10145"/>
                </a:lnTo>
                <a:lnTo>
                  <a:pt x="17243" y="10145"/>
                </a:lnTo>
                <a:lnTo>
                  <a:pt x="17243" y="12068"/>
                </a:lnTo>
                <a:lnTo>
                  <a:pt x="12580" y="12068"/>
                </a:lnTo>
                <a:lnTo>
                  <a:pt x="12580" y="4091"/>
                </a:lnTo>
                <a:lnTo>
                  <a:pt x="15464" y="4091"/>
                </a:lnTo>
                <a:lnTo>
                  <a:pt x="11107" y="0"/>
                </a:lnTo>
                <a:lnTo>
                  <a:pt x="6443" y="4091"/>
                </a:lnTo>
                <a:lnTo>
                  <a:pt x="9634" y="4091"/>
                </a:lnTo>
                <a:lnTo>
                  <a:pt x="9634" y="12068"/>
                </a:lnTo>
                <a:lnTo>
                  <a:pt x="4970" y="12068"/>
                </a:lnTo>
                <a:lnTo>
                  <a:pt x="4970" y="9941"/>
                </a:lnTo>
                <a:cubicBezTo>
                  <a:pt x="6136" y="9736"/>
                  <a:pt x="6750" y="8959"/>
                  <a:pt x="6750" y="7977"/>
                </a:cubicBezTo>
                <a:cubicBezTo>
                  <a:pt x="6750" y="6832"/>
                  <a:pt x="5400" y="5850"/>
                  <a:pt x="3498" y="5850"/>
                </a:cubicBezTo>
                <a:cubicBezTo>
                  <a:pt x="1595" y="5850"/>
                  <a:pt x="0" y="6832"/>
                  <a:pt x="0" y="7977"/>
                </a:cubicBezTo>
                <a:cubicBezTo>
                  <a:pt x="0" y="8959"/>
                  <a:pt x="859" y="9736"/>
                  <a:pt x="1780" y="9941"/>
                </a:cubicBezTo>
                <a:lnTo>
                  <a:pt x="1780" y="12068"/>
                </a:lnTo>
                <a:cubicBezTo>
                  <a:pt x="1780" y="13255"/>
                  <a:pt x="3191" y="14236"/>
                  <a:pt x="4970" y="14236"/>
                </a:cubicBezTo>
                <a:lnTo>
                  <a:pt x="9634" y="14236"/>
                </a:lnTo>
                <a:lnTo>
                  <a:pt x="9634" y="17345"/>
                </a:lnTo>
                <a:cubicBezTo>
                  <a:pt x="8468" y="17714"/>
                  <a:pt x="7609" y="18491"/>
                  <a:pt x="7609" y="19268"/>
                </a:cubicBezTo>
                <a:cubicBezTo>
                  <a:pt x="7609" y="20455"/>
                  <a:pt x="9327" y="21600"/>
                  <a:pt x="11107" y="21600"/>
                </a:cubicBezTo>
                <a:cubicBezTo>
                  <a:pt x="12886" y="21600"/>
                  <a:pt x="14298" y="20455"/>
                  <a:pt x="14298" y="19268"/>
                </a:cubicBezTo>
                <a:cubicBezTo>
                  <a:pt x="14298" y="18286"/>
                  <a:pt x="13745" y="17714"/>
                  <a:pt x="12580" y="17345"/>
                </a:cubicBezTo>
                <a:lnTo>
                  <a:pt x="12580" y="14236"/>
                </a:lnTo>
                <a:lnTo>
                  <a:pt x="17243" y="14236"/>
                </a:lnTo>
                <a:cubicBezTo>
                  <a:pt x="18716" y="14236"/>
                  <a:pt x="20189" y="13255"/>
                  <a:pt x="20189" y="12068"/>
                </a:cubicBezTo>
                <a:lnTo>
                  <a:pt x="20189" y="10145"/>
                </a:lnTo>
                <a:lnTo>
                  <a:pt x="21600" y="10145"/>
                </a:lnTo>
                <a:lnTo>
                  <a:pt x="21600" y="6055"/>
                </a:lnTo>
                <a:lnTo>
                  <a:pt x="15464" y="6055"/>
                </a:lnTo>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156" name="Shape"/>
          <p:cNvSpPr/>
          <p:nvPr/>
        </p:nvSpPr>
        <p:spPr>
          <a:xfrm>
            <a:off x="7253653" y="9991821"/>
            <a:ext cx="479925" cy="483931"/>
          </a:xfrm>
          <a:custGeom>
            <a:avLst/>
            <a:gdLst/>
            <a:ahLst/>
            <a:cxnLst>
              <a:cxn ang="0">
                <a:pos x="wd2" y="hd2"/>
              </a:cxn>
              <a:cxn ang="5400000">
                <a:pos x="wd2" y="hd2"/>
              </a:cxn>
              <a:cxn ang="10800000">
                <a:pos x="wd2" y="hd2"/>
              </a:cxn>
              <a:cxn ang="16200000">
                <a:pos x="wd2" y="hd2"/>
              </a:cxn>
            </a:cxnLst>
            <a:rect l="0" t="0" r="r" b="b"/>
            <a:pathLst>
              <a:path w="21600" h="21600" extrusionOk="0">
                <a:moveTo>
                  <a:pt x="14128" y="5957"/>
                </a:moveTo>
                <a:lnTo>
                  <a:pt x="14128" y="0"/>
                </a:lnTo>
                <a:lnTo>
                  <a:pt x="7472" y="0"/>
                </a:lnTo>
                <a:lnTo>
                  <a:pt x="7472" y="5957"/>
                </a:lnTo>
                <a:lnTo>
                  <a:pt x="10820" y="9280"/>
                </a:lnTo>
                <a:lnTo>
                  <a:pt x="14128" y="5957"/>
                </a:lnTo>
                <a:close/>
                <a:moveTo>
                  <a:pt x="6043" y="7619"/>
                </a:moveTo>
                <a:lnTo>
                  <a:pt x="0" y="7619"/>
                </a:lnTo>
                <a:lnTo>
                  <a:pt x="0" y="13981"/>
                </a:lnTo>
                <a:lnTo>
                  <a:pt x="6043" y="13981"/>
                </a:lnTo>
                <a:lnTo>
                  <a:pt x="9146" y="10699"/>
                </a:lnTo>
                <a:lnTo>
                  <a:pt x="6043" y="7619"/>
                </a:lnTo>
                <a:close/>
                <a:moveTo>
                  <a:pt x="7472" y="15643"/>
                </a:moveTo>
                <a:lnTo>
                  <a:pt x="7472" y="21600"/>
                </a:lnTo>
                <a:lnTo>
                  <a:pt x="14128" y="21600"/>
                </a:lnTo>
                <a:lnTo>
                  <a:pt x="14128" y="15643"/>
                </a:lnTo>
                <a:lnTo>
                  <a:pt x="10820" y="12360"/>
                </a:lnTo>
                <a:lnTo>
                  <a:pt x="7472" y="15643"/>
                </a:lnTo>
                <a:close/>
                <a:moveTo>
                  <a:pt x="15802" y="7619"/>
                </a:moveTo>
                <a:lnTo>
                  <a:pt x="12454" y="10699"/>
                </a:lnTo>
                <a:lnTo>
                  <a:pt x="15802" y="13981"/>
                </a:lnTo>
                <a:lnTo>
                  <a:pt x="21600" y="13981"/>
                </a:lnTo>
                <a:lnTo>
                  <a:pt x="21600" y="7619"/>
                </a:lnTo>
                <a:lnTo>
                  <a:pt x="15802" y="7619"/>
                </a:lnTo>
                <a:close/>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157" name="Shape"/>
          <p:cNvSpPr/>
          <p:nvPr/>
        </p:nvSpPr>
        <p:spPr>
          <a:xfrm>
            <a:off x="17751514" y="6567083"/>
            <a:ext cx="435846" cy="4558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609" y="0"/>
                  <a:pt x="0" y="4380"/>
                  <a:pt x="0" y="10263"/>
                </a:cubicBezTo>
                <a:lnTo>
                  <a:pt x="0" y="18122"/>
                </a:lnTo>
                <a:cubicBezTo>
                  <a:pt x="0" y="20054"/>
                  <a:pt x="1401" y="21600"/>
                  <a:pt x="3434" y="21600"/>
                </a:cubicBezTo>
                <a:lnTo>
                  <a:pt x="7140" y="21600"/>
                </a:lnTo>
                <a:lnTo>
                  <a:pt x="7140" y="12453"/>
                </a:lnTo>
                <a:lnTo>
                  <a:pt x="2305" y="12453"/>
                </a:lnTo>
                <a:lnTo>
                  <a:pt x="2305" y="10263"/>
                </a:lnTo>
                <a:cubicBezTo>
                  <a:pt x="2305" y="5668"/>
                  <a:pt x="6100" y="2190"/>
                  <a:pt x="10800" y="2190"/>
                </a:cubicBezTo>
                <a:cubicBezTo>
                  <a:pt x="15500" y="2190"/>
                  <a:pt x="19069" y="5668"/>
                  <a:pt x="19069" y="10263"/>
                </a:cubicBezTo>
                <a:lnTo>
                  <a:pt x="19069" y="12453"/>
                </a:lnTo>
                <a:lnTo>
                  <a:pt x="14234" y="12453"/>
                </a:lnTo>
                <a:lnTo>
                  <a:pt x="14234" y="21600"/>
                </a:lnTo>
                <a:lnTo>
                  <a:pt x="17940" y="21600"/>
                </a:lnTo>
                <a:cubicBezTo>
                  <a:pt x="19973" y="21600"/>
                  <a:pt x="21600" y="20054"/>
                  <a:pt x="21600" y="18122"/>
                </a:cubicBezTo>
                <a:lnTo>
                  <a:pt x="21600" y="10263"/>
                </a:lnTo>
                <a:cubicBezTo>
                  <a:pt x="21600" y="4380"/>
                  <a:pt x="16765" y="0"/>
                  <a:pt x="10800" y="0"/>
                </a:cubicBezTo>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158" name="Shape"/>
          <p:cNvSpPr/>
          <p:nvPr/>
        </p:nvSpPr>
        <p:spPr>
          <a:xfrm>
            <a:off x="16586627" y="9989677"/>
            <a:ext cx="488220" cy="488219"/>
          </a:xfrm>
          <a:custGeom>
            <a:avLst/>
            <a:gdLst/>
            <a:ahLst/>
            <a:cxnLst>
              <a:cxn ang="0">
                <a:pos x="wd2" y="hd2"/>
              </a:cxn>
              <a:cxn ang="5400000">
                <a:pos x="wd2" y="hd2"/>
              </a:cxn>
              <a:cxn ang="10800000">
                <a:pos x="wd2" y="hd2"/>
              </a:cxn>
              <a:cxn ang="16200000">
                <a:pos x="wd2" y="hd2"/>
              </a:cxn>
            </a:cxnLst>
            <a:rect l="0" t="0" r="r" b="b"/>
            <a:pathLst>
              <a:path w="21600" h="21600" extrusionOk="0">
                <a:moveTo>
                  <a:pt x="14491" y="7336"/>
                </a:moveTo>
                <a:lnTo>
                  <a:pt x="7109" y="7336"/>
                </a:lnTo>
                <a:lnTo>
                  <a:pt x="7109" y="14491"/>
                </a:lnTo>
                <a:lnTo>
                  <a:pt x="14491" y="14491"/>
                </a:lnTo>
                <a:lnTo>
                  <a:pt x="14491" y="7336"/>
                </a:lnTo>
                <a:close/>
                <a:moveTo>
                  <a:pt x="11955" y="12181"/>
                </a:moveTo>
                <a:lnTo>
                  <a:pt x="9645" y="12181"/>
                </a:lnTo>
                <a:lnTo>
                  <a:pt x="9645" y="9645"/>
                </a:lnTo>
                <a:lnTo>
                  <a:pt x="11955" y="9645"/>
                </a:lnTo>
                <a:lnTo>
                  <a:pt x="11955" y="12181"/>
                </a:lnTo>
                <a:close/>
                <a:moveTo>
                  <a:pt x="21600" y="9645"/>
                </a:moveTo>
                <a:lnTo>
                  <a:pt x="21600" y="7336"/>
                </a:lnTo>
                <a:lnTo>
                  <a:pt x="19336" y="7336"/>
                </a:lnTo>
                <a:lnTo>
                  <a:pt x="19336" y="4845"/>
                </a:lnTo>
                <a:cubicBezTo>
                  <a:pt x="19336" y="3668"/>
                  <a:pt x="18158" y="2536"/>
                  <a:pt x="16800" y="2536"/>
                </a:cubicBezTo>
                <a:lnTo>
                  <a:pt x="14491" y="2536"/>
                </a:lnTo>
                <a:lnTo>
                  <a:pt x="14491" y="0"/>
                </a:lnTo>
                <a:lnTo>
                  <a:pt x="11955" y="0"/>
                </a:lnTo>
                <a:lnTo>
                  <a:pt x="11955" y="2536"/>
                </a:lnTo>
                <a:lnTo>
                  <a:pt x="9645" y="2536"/>
                </a:lnTo>
                <a:lnTo>
                  <a:pt x="9645" y="0"/>
                </a:lnTo>
                <a:lnTo>
                  <a:pt x="7109" y="0"/>
                </a:lnTo>
                <a:lnTo>
                  <a:pt x="7109" y="2536"/>
                </a:lnTo>
                <a:lnTo>
                  <a:pt x="4845" y="2536"/>
                </a:lnTo>
                <a:cubicBezTo>
                  <a:pt x="3442" y="2536"/>
                  <a:pt x="2309" y="3668"/>
                  <a:pt x="2309" y="4845"/>
                </a:cubicBezTo>
                <a:lnTo>
                  <a:pt x="2309" y="7336"/>
                </a:lnTo>
                <a:lnTo>
                  <a:pt x="0" y="7336"/>
                </a:lnTo>
                <a:lnTo>
                  <a:pt x="0" y="9645"/>
                </a:lnTo>
                <a:lnTo>
                  <a:pt x="2309" y="9645"/>
                </a:lnTo>
                <a:lnTo>
                  <a:pt x="2309" y="12181"/>
                </a:lnTo>
                <a:lnTo>
                  <a:pt x="0" y="12181"/>
                </a:lnTo>
                <a:lnTo>
                  <a:pt x="0" y="14491"/>
                </a:lnTo>
                <a:lnTo>
                  <a:pt x="2309" y="14491"/>
                </a:lnTo>
                <a:lnTo>
                  <a:pt x="2309" y="17026"/>
                </a:lnTo>
                <a:cubicBezTo>
                  <a:pt x="2309" y="18158"/>
                  <a:pt x="3442" y="19336"/>
                  <a:pt x="4845" y="19336"/>
                </a:cubicBezTo>
                <a:lnTo>
                  <a:pt x="7109" y="19336"/>
                </a:lnTo>
                <a:lnTo>
                  <a:pt x="7109" y="21600"/>
                </a:lnTo>
                <a:lnTo>
                  <a:pt x="9645" y="21600"/>
                </a:lnTo>
                <a:lnTo>
                  <a:pt x="9645" y="19336"/>
                </a:lnTo>
                <a:lnTo>
                  <a:pt x="11955" y="19336"/>
                </a:lnTo>
                <a:lnTo>
                  <a:pt x="11955" y="21600"/>
                </a:lnTo>
                <a:lnTo>
                  <a:pt x="14491" y="21600"/>
                </a:lnTo>
                <a:lnTo>
                  <a:pt x="14491" y="19336"/>
                </a:lnTo>
                <a:lnTo>
                  <a:pt x="16800" y="19336"/>
                </a:lnTo>
                <a:cubicBezTo>
                  <a:pt x="18158" y="19336"/>
                  <a:pt x="19336" y="18158"/>
                  <a:pt x="19336" y="17026"/>
                </a:cubicBezTo>
                <a:lnTo>
                  <a:pt x="19336" y="14491"/>
                </a:lnTo>
                <a:lnTo>
                  <a:pt x="21600" y="14491"/>
                </a:lnTo>
                <a:lnTo>
                  <a:pt x="21600" y="12181"/>
                </a:lnTo>
                <a:lnTo>
                  <a:pt x="19336" y="12181"/>
                </a:lnTo>
                <a:lnTo>
                  <a:pt x="19336" y="9645"/>
                </a:lnTo>
                <a:lnTo>
                  <a:pt x="21600" y="9645"/>
                </a:lnTo>
                <a:close/>
                <a:moveTo>
                  <a:pt x="16800" y="17026"/>
                </a:moveTo>
                <a:lnTo>
                  <a:pt x="4845" y="17026"/>
                </a:lnTo>
                <a:lnTo>
                  <a:pt x="4845" y="4845"/>
                </a:lnTo>
                <a:lnTo>
                  <a:pt x="16800" y="4845"/>
                </a:lnTo>
                <a:lnTo>
                  <a:pt x="16800" y="17026"/>
                </a:lnTo>
                <a:close/>
              </a:path>
            </a:pathLst>
          </a:custGeom>
          <a:solidFill>
            <a:srgbClr val="FFFFFF"/>
          </a:solidFill>
          <a:ln w="12700">
            <a:miter lim="400000"/>
          </a:ln>
        </p:spPr>
        <p:txBody>
          <a:bodyPr lIns="45719" rIns="45719" anchor="ctr"/>
          <a:lstStyle/>
          <a:p>
            <a:pPr defTabSz="914400">
              <a:lnSpc>
                <a:spcPct val="100000"/>
              </a:lnSpc>
              <a:defRPr sz="1800" baseline="0">
                <a:solidFill>
                  <a:srgbClr val="000000"/>
                </a:solidFill>
              </a:defRPr>
            </a:pPr>
            <a:endParaRPr/>
          </a:p>
        </p:txBody>
      </p:sp>
      <p:sp>
        <p:nvSpPr>
          <p:cNvPr id="159" name="Lorem ipsum dolor sit adipiscing elit, sed do incididunt ut labore et dolore magna."/>
          <p:cNvSpPr txBox="1"/>
          <p:nvPr/>
        </p:nvSpPr>
        <p:spPr>
          <a:xfrm>
            <a:off x="2415546" y="3149729"/>
            <a:ext cx="4079116" cy="17440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r"/>
          </a:lstStyle>
          <a:p>
            <a:pPr>
              <a:lnSpc>
                <a:spcPct val="100000"/>
              </a:lnSpc>
            </a:pPr>
            <a:r>
              <a:rPr sz="4000" dirty="0"/>
              <a:t>Lorem ipsum dolor sit adipiscing elit, sed do incididunt ut labore et dolore magna.</a:t>
            </a:r>
          </a:p>
        </p:txBody>
      </p:sp>
      <p:sp>
        <p:nvSpPr>
          <p:cNvPr id="160" name="Lorem ipsum dolor sit adipiscing elit, sed do incididunt ut labore et dolore magna."/>
          <p:cNvSpPr txBox="1"/>
          <p:nvPr/>
        </p:nvSpPr>
        <p:spPr>
          <a:xfrm>
            <a:off x="17889259" y="9895611"/>
            <a:ext cx="4079116" cy="17440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Lorem ipsum dolor sit adipiscing elit, sed do incididunt ut labore et dolore magna.</a:t>
            </a:r>
          </a:p>
        </p:txBody>
      </p:sp>
      <p:sp>
        <p:nvSpPr>
          <p:cNvPr id="161" name="Lorem ipsum dolor sit adipiscing elit, sed do incididunt ut labore et dolore magna."/>
          <p:cNvSpPr txBox="1"/>
          <p:nvPr/>
        </p:nvSpPr>
        <p:spPr>
          <a:xfrm>
            <a:off x="2313577" y="9895611"/>
            <a:ext cx="4079116" cy="17440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r"/>
          </a:lstStyle>
          <a:p>
            <a:pPr>
              <a:lnSpc>
                <a:spcPct val="100000"/>
              </a:lnSpc>
            </a:pPr>
            <a:r>
              <a:rPr sz="4000"/>
              <a:t>Lorem ipsum dolor sit adipiscing elit, sed do incididunt ut labore et dolore magna.</a:t>
            </a:r>
          </a:p>
        </p:txBody>
      </p:sp>
      <p:sp>
        <p:nvSpPr>
          <p:cNvPr id="162" name="Lorem ipsum dolor sit adipiscing elit, sed do incididunt ut labore et dolore magna."/>
          <p:cNvSpPr txBox="1"/>
          <p:nvPr/>
        </p:nvSpPr>
        <p:spPr>
          <a:xfrm>
            <a:off x="18910160" y="6522670"/>
            <a:ext cx="4079116" cy="17440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nSpc>
                <a:spcPct val="100000"/>
              </a:lnSpc>
            </a:pPr>
            <a:r>
              <a:rPr sz="4000"/>
              <a:t>Lorem ipsum dolor sit adipiscing elit, sed do incididunt ut labore et dolore magna.</a:t>
            </a:r>
          </a:p>
        </p:txBody>
      </p:sp>
      <p:sp>
        <p:nvSpPr>
          <p:cNvPr id="163" name="Lorem ipsum dolor sit adipiscing elit, sed do incididunt ut labore et dolore magna."/>
          <p:cNvSpPr txBox="1"/>
          <p:nvPr/>
        </p:nvSpPr>
        <p:spPr>
          <a:xfrm>
            <a:off x="1267724" y="6522670"/>
            <a:ext cx="4079116" cy="17440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r"/>
          </a:lstStyle>
          <a:p>
            <a:pPr>
              <a:lnSpc>
                <a:spcPct val="100000"/>
              </a:lnSpc>
            </a:pPr>
            <a:r>
              <a:rPr sz="4000"/>
              <a:t>Lorem ipsum dolor sit adipiscing elit, sed do incididunt ut labore et dolore magna.</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166" name="Lorem ipsum dolor sit amet, consectetur adipiscing elit, sed do eiusmod tempor incididunt ut labore et dolore magna aliqua. Ut enim ad minim veniam, quis"/>
          <p:cNvSpPr txBox="1"/>
          <p:nvPr/>
        </p:nvSpPr>
        <p:spPr>
          <a:xfrm>
            <a:off x="3214395" y="3448018"/>
            <a:ext cx="8511769" cy="13336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p>
            <a:pPr>
              <a:lnSpc>
                <a:spcPct val="100000"/>
              </a:lnSpc>
            </a:pPr>
            <a:r>
              <a:rPr sz="4000" dirty="0"/>
              <a:t>Lorem ipsum dolor sit amet, consectetur adipiscing elit, sed do eiusmod tempor incididunt ut labore et dolore magna aliqua. Ut enim ad minim veniam, quis</a:t>
            </a:r>
          </a:p>
        </p:txBody>
      </p:sp>
      <p:sp>
        <p:nvSpPr>
          <p:cNvPr id="167" name="Text list infographic"/>
          <p:cNvSpPr txBox="1"/>
          <p:nvPr/>
        </p:nvSpPr>
        <p:spPr>
          <a:xfrm>
            <a:off x="3188350" y="2492159"/>
            <a:ext cx="4643886" cy="774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Text list infographic</a:t>
            </a:r>
          </a:p>
        </p:txBody>
      </p:sp>
      <p:sp>
        <p:nvSpPr>
          <p:cNvPr id="168" name="Circle"/>
          <p:cNvSpPr/>
          <p:nvPr/>
        </p:nvSpPr>
        <p:spPr>
          <a:xfrm>
            <a:off x="1990677" y="2442587"/>
            <a:ext cx="924645" cy="924645"/>
          </a:xfrm>
          <a:prstGeom prst="ellipse">
            <a:avLst/>
          </a:pr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69" name="1"/>
          <p:cNvSpPr txBox="1"/>
          <p:nvPr/>
        </p:nvSpPr>
        <p:spPr>
          <a:xfrm>
            <a:off x="2116538" y="2645387"/>
            <a:ext cx="658566" cy="508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2400" baseline="0">
                <a:solidFill>
                  <a:srgbClr val="FFFFFF"/>
                </a:solidFill>
                <a:latin typeface="Roboto Bold"/>
                <a:ea typeface="Roboto Bold"/>
                <a:cs typeface="Roboto Bold"/>
                <a:sym typeface="Roboto Bold"/>
              </a:defRPr>
            </a:lvl1pPr>
          </a:lstStyle>
          <a:p>
            <a:r>
              <a:t>1</a:t>
            </a:r>
          </a:p>
        </p:txBody>
      </p:sp>
      <p:sp>
        <p:nvSpPr>
          <p:cNvPr id="171" name="Lorem ipsum dolor sit amet, consectetur adipiscing elit, sed do eiusmod tempor incididunt ut labore et dolore magna aliqua. Ut enim ad minim veniam, quis"/>
          <p:cNvSpPr txBox="1"/>
          <p:nvPr/>
        </p:nvSpPr>
        <p:spPr>
          <a:xfrm>
            <a:off x="3214395" y="6563155"/>
            <a:ext cx="8511769" cy="13336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p>
            <a:pPr>
              <a:lnSpc>
                <a:spcPct val="100000"/>
              </a:lnSpc>
            </a:pPr>
            <a:r>
              <a:rPr sz="4000"/>
              <a:t>Lorem ipsum dolor sit amet, consectetur adipiscing elit, sed do eiusmod tempor incididunt ut labore et dolore magna aliqua. Ut enim ad minim veniam, quis</a:t>
            </a:r>
          </a:p>
        </p:txBody>
      </p:sp>
      <p:sp>
        <p:nvSpPr>
          <p:cNvPr id="172" name="Text list infographic"/>
          <p:cNvSpPr txBox="1"/>
          <p:nvPr/>
        </p:nvSpPr>
        <p:spPr>
          <a:xfrm>
            <a:off x="3188350" y="5607295"/>
            <a:ext cx="4643886" cy="774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Text list infographic</a:t>
            </a:r>
          </a:p>
        </p:txBody>
      </p:sp>
      <p:sp>
        <p:nvSpPr>
          <p:cNvPr id="173" name="Circle"/>
          <p:cNvSpPr/>
          <p:nvPr/>
        </p:nvSpPr>
        <p:spPr>
          <a:xfrm>
            <a:off x="1990677" y="5557723"/>
            <a:ext cx="924645" cy="924646"/>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74" name="2"/>
          <p:cNvSpPr txBox="1"/>
          <p:nvPr/>
        </p:nvSpPr>
        <p:spPr>
          <a:xfrm>
            <a:off x="2116538" y="5760523"/>
            <a:ext cx="658566" cy="508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2400" baseline="0">
                <a:solidFill>
                  <a:srgbClr val="FFFFFF"/>
                </a:solidFill>
                <a:latin typeface="Roboto Bold"/>
                <a:ea typeface="Roboto Bold"/>
                <a:cs typeface="Roboto Bold"/>
                <a:sym typeface="Roboto Bold"/>
              </a:defRPr>
            </a:lvl1pPr>
          </a:lstStyle>
          <a:p>
            <a:r>
              <a:t>2</a:t>
            </a:r>
          </a:p>
        </p:txBody>
      </p:sp>
      <p:sp>
        <p:nvSpPr>
          <p:cNvPr id="176" name="Lorem ipsum dolor sit amet, consectetur adipiscing elit, sed do eiusmod tempor incididunt ut labore et dolore magna aliqua. Ut enim ad minim veniam, quis"/>
          <p:cNvSpPr txBox="1"/>
          <p:nvPr/>
        </p:nvSpPr>
        <p:spPr>
          <a:xfrm>
            <a:off x="3214395" y="9678293"/>
            <a:ext cx="8511769" cy="13336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p>
            <a:pPr>
              <a:lnSpc>
                <a:spcPct val="100000"/>
              </a:lnSpc>
            </a:pPr>
            <a:r>
              <a:rPr sz="4000"/>
              <a:t>Lorem ipsum dolor sit amet, consectetur adipiscing elit, sed do eiusmod tempor incididunt ut labore et dolore magna aliqua. Ut enim ad minim veniam, quis</a:t>
            </a:r>
          </a:p>
        </p:txBody>
      </p:sp>
      <p:sp>
        <p:nvSpPr>
          <p:cNvPr id="177" name="Text list infographic"/>
          <p:cNvSpPr txBox="1"/>
          <p:nvPr/>
        </p:nvSpPr>
        <p:spPr>
          <a:xfrm>
            <a:off x="3188350" y="8722433"/>
            <a:ext cx="4643886" cy="774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Text list infographic</a:t>
            </a:r>
          </a:p>
        </p:txBody>
      </p:sp>
      <p:sp>
        <p:nvSpPr>
          <p:cNvPr id="178" name="Circle"/>
          <p:cNvSpPr/>
          <p:nvPr/>
        </p:nvSpPr>
        <p:spPr>
          <a:xfrm>
            <a:off x="1990677" y="8672861"/>
            <a:ext cx="924645" cy="924646"/>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79" name="3"/>
          <p:cNvSpPr txBox="1"/>
          <p:nvPr/>
        </p:nvSpPr>
        <p:spPr>
          <a:xfrm>
            <a:off x="2116538" y="8875661"/>
            <a:ext cx="658566" cy="508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2400" baseline="0">
                <a:solidFill>
                  <a:srgbClr val="FFFFFF"/>
                </a:solidFill>
                <a:latin typeface="Roboto Bold"/>
                <a:ea typeface="Roboto Bold"/>
                <a:cs typeface="Roboto Bold"/>
                <a:sym typeface="Roboto Bold"/>
              </a:defRPr>
            </a:lvl1pPr>
          </a:lstStyle>
          <a:p>
            <a:r>
              <a:t>3</a:t>
            </a:r>
          </a:p>
        </p:txBody>
      </p:sp>
      <p:sp>
        <p:nvSpPr>
          <p:cNvPr id="181" name="Lorem ipsum dolor sit amet, consectetur adipiscing elit, sed do eiusmod tempor incididunt ut labore et dolore magna aliqua. Ut enim ad minim veniam, quis"/>
          <p:cNvSpPr txBox="1"/>
          <p:nvPr/>
        </p:nvSpPr>
        <p:spPr>
          <a:xfrm>
            <a:off x="13676958" y="3448018"/>
            <a:ext cx="8511769" cy="13336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p>
            <a:pPr>
              <a:lnSpc>
                <a:spcPct val="100000"/>
              </a:lnSpc>
            </a:pPr>
            <a:r>
              <a:rPr sz="4000"/>
              <a:t>Lorem ipsum dolor sit amet, consectetur adipiscing elit, sed do eiusmod tempor incididunt ut labore et dolore magna aliqua. Ut enim ad minim veniam, quis</a:t>
            </a:r>
          </a:p>
        </p:txBody>
      </p:sp>
      <p:sp>
        <p:nvSpPr>
          <p:cNvPr id="182" name="Text list infographic"/>
          <p:cNvSpPr txBox="1"/>
          <p:nvPr/>
        </p:nvSpPr>
        <p:spPr>
          <a:xfrm>
            <a:off x="13650913" y="2492159"/>
            <a:ext cx="4643886" cy="774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rPr dirty="0"/>
              <a:t>Text list infographic</a:t>
            </a:r>
          </a:p>
        </p:txBody>
      </p:sp>
      <p:sp>
        <p:nvSpPr>
          <p:cNvPr id="183" name="Circle"/>
          <p:cNvSpPr/>
          <p:nvPr/>
        </p:nvSpPr>
        <p:spPr>
          <a:xfrm>
            <a:off x="12453240" y="2442587"/>
            <a:ext cx="924645" cy="924645"/>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84" name="4"/>
          <p:cNvSpPr txBox="1"/>
          <p:nvPr/>
        </p:nvSpPr>
        <p:spPr>
          <a:xfrm>
            <a:off x="12579101" y="2645387"/>
            <a:ext cx="658566" cy="508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2400" baseline="0">
                <a:solidFill>
                  <a:srgbClr val="FFFFFF"/>
                </a:solidFill>
                <a:latin typeface="Roboto Bold"/>
                <a:ea typeface="Roboto Bold"/>
                <a:cs typeface="Roboto Bold"/>
                <a:sym typeface="Roboto Bold"/>
              </a:defRPr>
            </a:lvl1pPr>
          </a:lstStyle>
          <a:p>
            <a:r>
              <a:t>4</a:t>
            </a:r>
          </a:p>
        </p:txBody>
      </p:sp>
      <p:sp>
        <p:nvSpPr>
          <p:cNvPr id="186" name="Lorem ipsum dolor sit amet, consectetur adipiscing elit, sed do eiusmod tempor incididunt ut labore et dolore magna aliqua. Ut enim ad minim veniam, quis"/>
          <p:cNvSpPr txBox="1"/>
          <p:nvPr/>
        </p:nvSpPr>
        <p:spPr>
          <a:xfrm>
            <a:off x="13676958" y="6563155"/>
            <a:ext cx="8511769" cy="13336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p>
            <a:pPr>
              <a:lnSpc>
                <a:spcPct val="100000"/>
              </a:lnSpc>
            </a:pPr>
            <a:r>
              <a:rPr sz="4000"/>
              <a:t>Lorem ipsum dolor sit amet, consectetur adipiscing elit, sed do eiusmod tempor incididunt ut labore et dolore magna aliqua. Ut enim ad minim veniam, quis</a:t>
            </a:r>
          </a:p>
        </p:txBody>
      </p:sp>
      <p:sp>
        <p:nvSpPr>
          <p:cNvPr id="187" name="Text list infographic"/>
          <p:cNvSpPr txBox="1"/>
          <p:nvPr/>
        </p:nvSpPr>
        <p:spPr>
          <a:xfrm>
            <a:off x="13650913" y="5607295"/>
            <a:ext cx="4643886" cy="774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Text list infographic</a:t>
            </a:r>
          </a:p>
        </p:txBody>
      </p:sp>
      <p:sp>
        <p:nvSpPr>
          <p:cNvPr id="188" name="Circle"/>
          <p:cNvSpPr/>
          <p:nvPr/>
        </p:nvSpPr>
        <p:spPr>
          <a:xfrm>
            <a:off x="12453240" y="5557723"/>
            <a:ext cx="924645" cy="924646"/>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89" name="5"/>
          <p:cNvSpPr txBox="1"/>
          <p:nvPr/>
        </p:nvSpPr>
        <p:spPr>
          <a:xfrm>
            <a:off x="12579101" y="5760523"/>
            <a:ext cx="658566" cy="508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2400" baseline="0">
                <a:solidFill>
                  <a:srgbClr val="FFFFFF"/>
                </a:solidFill>
                <a:latin typeface="Roboto Bold"/>
                <a:ea typeface="Roboto Bold"/>
                <a:cs typeface="Roboto Bold"/>
                <a:sym typeface="Roboto Bold"/>
              </a:defRPr>
            </a:lvl1pPr>
          </a:lstStyle>
          <a:p>
            <a:r>
              <a:t>5</a:t>
            </a:r>
          </a:p>
        </p:txBody>
      </p:sp>
      <p:sp>
        <p:nvSpPr>
          <p:cNvPr id="191" name="Lorem ipsum dolor sit amet, consectetur adipiscing elit, sed do eiusmod tempor incididunt ut labore et dolore magna aliqua. Ut enim ad minim veniam, quis"/>
          <p:cNvSpPr txBox="1"/>
          <p:nvPr/>
        </p:nvSpPr>
        <p:spPr>
          <a:xfrm>
            <a:off x="13676958" y="9678293"/>
            <a:ext cx="8511769" cy="13336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p>
            <a:pPr>
              <a:lnSpc>
                <a:spcPct val="100000"/>
              </a:lnSpc>
            </a:pPr>
            <a:r>
              <a:rPr sz="4000"/>
              <a:t>Lorem ipsum dolor sit amet, consectetur adipiscing elit, sed do eiusmod tempor incididunt ut labore et dolore magna aliqua. Ut enim ad minim veniam, quis</a:t>
            </a:r>
          </a:p>
        </p:txBody>
      </p:sp>
      <p:sp>
        <p:nvSpPr>
          <p:cNvPr id="192" name="Text list infographic"/>
          <p:cNvSpPr txBox="1"/>
          <p:nvPr/>
        </p:nvSpPr>
        <p:spPr>
          <a:xfrm>
            <a:off x="13650913" y="8722433"/>
            <a:ext cx="4643886" cy="7747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Text list infographic</a:t>
            </a:r>
          </a:p>
        </p:txBody>
      </p:sp>
      <p:sp>
        <p:nvSpPr>
          <p:cNvPr id="193" name="Circle"/>
          <p:cNvSpPr/>
          <p:nvPr/>
        </p:nvSpPr>
        <p:spPr>
          <a:xfrm>
            <a:off x="12453240" y="8672861"/>
            <a:ext cx="924645" cy="924646"/>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94" name="6"/>
          <p:cNvSpPr txBox="1"/>
          <p:nvPr/>
        </p:nvSpPr>
        <p:spPr>
          <a:xfrm>
            <a:off x="12579101" y="8875661"/>
            <a:ext cx="658566" cy="508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ctr">
              <a:lnSpc>
                <a:spcPct val="90000"/>
              </a:lnSpc>
              <a:defRPr sz="2400" baseline="0">
                <a:solidFill>
                  <a:srgbClr val="FFFFFF"/>
                </a:solidFill>
                <a:latin typeface="Roboto Bold"/>
                <a:ea typeface="Roboto Bold"/>
                <a:cs typeface="Roboto Bold"/>
                <a:sym typeface="Roboto Bold"/>
              </a:defRPr>
            </a:lvl1pPr>
          </a:lstStyle>
          <a:p>
            <a:r>
              <a:t>6</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19270330" y="3930842"/>
            <a:ext cx="4345405" cy="4345404"/>
          </a:xfrm>
        </p:spPr>
        <p:txBody>
          <a:bodyPr/>
          <a:lstStyle/>
          <a:p>
            <a:endParaRPr lang="en-US"/>
          </a:p>
        </p:txBody>
      </p:sp>
      <p:sp>
        <p:nvSpPr>
          <p:cNvPr id="47" name="Picture Placeholder 6"/>
          <p:cNvSpPr>
            <a:spLocks noGrp="1"/>
          </p:cNvSpPr>
          <p:nvPr>
            <p:ph type="pic" sz="quarter" idx="15"/>
          </p:nvPr>
        </p:nvSpPr>
        <p:spPr>
          <a:xfrm>
            <a:off x="10019659" y="3930842"/>
            <a:ext cx="4345405" cy="4345404"/>
          </a:xfrm>
        </p:spPr>
        <p:txBody>
          <a:bodyPr/>
          <a:lstStyle/>
          <a:p>
            <a:endParaRPr lang="en-US"/>
          </a:p>
        </p:txBody>
      </p:sp>
      <p:sp>
        <p:nvSpPr>
          <p:cNvPr id="48" name="Picture Placeholder 6"/>
          <p:cNvSpPr>
            <a:spLocks noGrp="1"/>
          </p:cNvSpPr>
          <p:nvPr>
            <p:ph type="pic" sz="quarter" idx="15"/>
          </p:nvPr>
        </p:nvSpPr>
        <p:spPr>
          <a:xfrm>
            <a:off x="760984" y="3930842"/>
            <a:ext cx="4345405" cy="4345404"/>
          </a:xfrm>
        </p:spPr>
        <p:txBody>
          <a:bodyPr/>
          <a:lstStyle/>
          <a:p>
            <a:endParaRPr lang="en-US"/>
          </a:p>
        </p:txBody>
      </p:sp>
      <p:sp>
        <p:nvSpPr>
          <p:cNvPr id="49" name="Picture Placeholder 6"/>
          <p:cNvSpPr>
            <a:spLocks noGrp="1"/>
          </p:cNvSpPr>
          <p:nvPr>
            <p:ph type="pic" sz="quarter" idx="15"/>
          </p:nvPr>
        </p:nvSpPr>
        <p:spPr>
          <a:xfrm>
            <a:off x="5393781" y="8537340"/>
            <a:ext cx="4345405" cy="4345404"/>
          </a:xfrm>
        </p:spPr>
        <p:txBody>
          <a:bodyPr/>
          <a:lstStyle/>
          <a:p>
            <a:endParaRPr lang="en-US"/>
          </a:p>
        </p:txBody>
      </p:sp>
      <p:sp>
        <p:nvSpPr>
          <p:cNvPr id="50" name="Picture Placeholder 6"/>
          <p:cNvSpPr>
            <a:spLocks noGrp="1"/>
          </p:cNvSpPr>
          <p:nvPr>
            <p:ph type="pic" sz="quarter" idx="15"/>
          </p:nvPr>
        </p:nvSpPr>
        <p:spPr>
          <a:xfrm>
            <a:off x="14643651" y="8531743"/>
            <a:ext cx="4345405" cy="4345404"/>
          </a:xfrm>
        </p:spPr>
        <p:txBody>
          <a:bodyPr/>
          <a:lstStyle/>
          <a:p>
            <a:endParaRPr lang="en-US"/>
          </a:p>
        </p:txBody>
      </p:sp>
      <p:grpSp>
        <p:nvGrpSpPr>
          <p:cNvPr id="14" name="Group 13"/>
          <p:cNvGrpSpPr/>
          <p:nvPr/>
        </p:nvGrpSpPr>
        <p:grpSpPr>
          <a:xfrm>
            <a:off x="5393782" y="3930842"/>
            <a:ext cx="4345404" cy="4345404"/>
            <a:chOff x="5393782" y="3930842"/>
            <a:chExt cx="4345404" cy="4345404"/>
          </a:xfrm>
        </p:grpSpPr>
        <p:sp>
          <p:nvSpPr>
            <p:cNvPr id="200" name="Square"/>
            <p:cNvSpPr/>
            <p:nvPr/>
          </p:nvSpPr>
          <p:spPr>
            <a:xfrm>
              <a:off x="5393782" y="3930842"/>
              <a:ext cx="4345404" cy="4345404"/>
            </a:xfrm>
            <a:prstGeom prst="rect">
              <a:avLst/>
            </a:prstGeom>
            <a:solidFill>
              <a:srgbClr val="4B90C2"/>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210" name="Lorem ipsum dolor sit adipiscing elit, sed do eiusmod tempor incididunt ut labore et"/>
            <p:cNvSpPr txBox="1"/>
            <p:nvPr/>
          </p:nvSpPr>
          <p:spPr>
            <a:xfrm>
              <a:off x="5653735" y="6054801"/>
              <a:ext cx="3871339"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lgn="ctr">
                <a:defRPr>
                  <a:solidFill>
                    <a:srgbClr val="FFFFFF"/>
                  </a:solidFill>
                </a:defRPr>
              </a:lvl1pPr>
            </a:lstStyle>
            <a:p>
              <a:pPr>
                <a:lnSpc>
                  <a:spcPct val="100000"/>
                </a:lnSpc>
              </a:pPr>
              <a:r>
                <a:rPr sz="4000"/>
                <a:t>Lorem ipsum dolor sit adipiscing elit, sed do eiusmod tempor incididunt ut labore et</a:t>
              </a:r>
            </a:p>
          </p:txBody>
        </p:sp>
        <p:sp>
          <p:nvSpPr>
            <p:cNvPr id="211" name="Text…"/>
            <p:cNvSpPr txBox="1"/>
            <p:nvPr/>
          </p:nvSpPr>
          <p:spPr>
            <a:xfrm>
              <a:off x="6193419" y="4496799"/>
              <a:ext cx="2791968" cy="1380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ctr">
                <a:lnSpc>
                  <a:spcPct val="90000"/>
                </a:lnSpc>
                <a:defRPr sz="4000" baseline="0">
                  <a:solidFill>
                    <a:srgbClr val="FFFFFF"/>
                  </a:solidFill>
                  <a:latin typeface="Roboto Medium"/>
                  <a:ea typeface="Roboto Medium"/>
                  <a:cs typeface="Roboto Medium"/>
                  <a:sym typeface="Roboto Medium"/>
                </a:defRPr>
              </a:pPr>
              <a:r>
                <a:rPr dirty="0"/>
                <a:t>Text</a:t>
              </a:r>
            </a:p>
            <a:p>
              <a:pPr algn="ctr">
                <a:lnSpc>
                  <a:spcPct val="90000"/>
                </a:lnSpc>
                <a:defRPr sz="4000" baseline="0">
                  <a:solidFill>
                    <a:srgbClr val="FFFFFF"/>
                  </a:solidFill>
                  <a:latin typeface="Roboto Medium"/>
                  <a:ea typeface="Roboto Medium"/>
                  <a:cs typeface="Roboto Medium"/>
                  <a:sym typeface="Roboto Medium"/>
                </a:defRPr>
              </a:pPr>
              <a:r>
                <a:rPr dirty="0"/>
                <a:t>Information</a:t>
              </a:r>
            </a:p>
          </p:txBody>
        </p:sp>
      </p:grpSp>
      <p:grpSp>
        <p:nvGrpSpPr>
          <p:cNvPr id="15" name="Group 14"/>
          <p:cNvGrpSpPr/>
          <p:nvPr/>
        </p:nvGrpSpPr>
        <p:grpSpPr>
          <a:xfrm>
            <a:off x="14644814" y="3930842"/>
            <a:ext cx="4345404" cy="4345404"/>
            <a:chOff x="14644814" y="3930842"/>
            <a:chExt cx="4345404" cy="4345404"/>
          </a:xfrm>
        </p:grpSpPr>
        <p:sp>
          <p:nvSpPr>
            <p:cNvPr id="202" name="Square"/>
            <p:cNvSpPr/>
            <p:nvPr/>
          </p:nvSpPr>
          <p:spPr>
            <a:xfrm>
              <a:off x="14644814" y="3930842"/>
              <a:ext cx="4345404" cy="4345404"/>
            </a:xfrm>
            <a:prstGeom prst="rect">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213" name="Lorem ipsum dolor sit adipiscing elit, sed do eiusmod tempor incididunt ut labore et"/>
            <p:cNvSpPr txBox="1"/>
            <p:nvPr/>
          </p:nvSpPr>
          <p:spPr>
            <a:xfrm>
              <a:off x="14858927" y="6046084"/>
              <a:ext cx="3871339"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lgn="ctr">
                <a:defRPr>
                  <a:solidFill>
                    <a:srgbClr val="FFFFFF"/>
                  </a:solidFill>
                </a:defRPr>
              </a:lvl1pPr>
            </a:lstStyle>
            <a:p>
              <a:pPr>
                <a:lnSpc>
                  <a:spcPct val="100000"/>
                </a:lnSpc>
              </a:pPr>
              <a:r>
                <a:rPr sz="4000"/>
                <a:t>Lorem ipsum dolor sit adipiscing elit, sed do eiusmod tempor incididunt ut labore et</a:t>
              </a:r>
            </a:p>
          </p:txBody>
        </p:sp>
        <p:sp>
          <p:nvSpPr>
            <p:cNvPr id="214" name="Text…"/>
            <p:cNvSpPr txBox="1"/>
            <p:nvPr/>
          </p:nvSpPr>
          <p:spPr>
            <a:xfrm>
              <a:off x="15398611" y="4488082"/>
              <a:ext cx="2791968" cy="1380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ctr">
                <a:lnSpc>
                  <a:spcPct val="90000"/>
                </a:lnSpc>
                <a:defRPr sz="4000" baseline="0">
                  <a:solidFill>
                    <a:srgbClr val="FFFFFF"/>
                  </a:solidFill>
                  <a:latin typeface="Roboto Medium"/>
                  <a:ea typeface="Roboto Medium"/>
                  <a:cs typeface="Roboto Medium"/>
                  <a:sym typeface="Roboto Medium"/>
                </a:defRPr>
              </a:pPr>
              <a:r>
                <a:rPr dirty="0"/>
                <a:t>Text</a:t>
              </a:r>
            </a:p>
            <a:p>
              <a:pPr algn="ctr">
                <a:lnSpc>
                  <a:spcPct val="90000"/>
                </a:lnSpc>
                <a:defRPr sz="4000" baseline="0">
                  <a:solidFill>
                    <a:srgbClr val="FFFFFF"/>
                  </a:solidFill>
                  <a:latin typeface="Roboto Medium"/>
                  <a:ea typeface="Roboto Medium"/>
                  <a:cs typeface="Roboto Medium"/>
                  <a:sym typeface="Roboto Medium"/>
                </a:defRPr>
              </a:pPr>
              <a:r>
                <a:rPr dirty="0"/>
                <a:t>Information</a:t>
              </a:r>
            </a:p>
          </p:txBody>
        </p:sp>
      </p:grpSp>
      <p:grpSp>
        <p:nvGrpSpPr>
          <p:cNvPr id="16" name="Group 15"/>
          <p:cNvGrpSpPr/>
          <p:nvPr/>
        </p:nvGrpSpPr>
        <p:grpSpPr>
          <a:xfrm>
            <a:off x="10019298" y="8537340"/>
            <a:ext cx="4345404" cy="4345404"/>
            <a:chOff x="10019298" y="8537340"/>
            <a:chExt cx="4345404" cy="4345404"/>
          </a:xfrm>
        </p:grpSpPr>
        <p:sp>
          <p:nvSpPr>
            <p:cNvPr id="206" name="Square"/>
            <p:cNvSpPr/>
            <p:nvPr/>
          </p:nvSpPr>
          <p:spPr>
            <a:xfrm>
              <a:off x="10019298" y="8537340"/>
              <a:ext cx="4345404" cy="4345404"/>
            </a:xfrm>
            <a:prstGeom prst="rect">
              <a:avLst/>
            </a:prstGeom>
            <a:solidFill>
              <a:srgbClr val="D56854"/>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216" name="Lorem ipsum dolor sit adipiscing elit, sed do eiusmod tempor incididunt ut labore et"/>
            <p:cNvSpPr txBox="1"/>
            <p:nvPr/>
          </p:nvSpPr>
          <p:spPr>
            <a:xfrm>
              <a:off x="10256331" y="10652581"/>
              <a:ext cx="3871339"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lgn="ctr">
                <a:defRPr>
                  <a:solidFill>
                    <a:srgbClr val="FFFFFF"/>
                  </a:solidFill>
                </a:defRPr>
              </a:lvl1pPr>
            </a:lstStyle>
            <a:p>
              <a:pPr>
                <a:lnSpc>
                  <a:spcPct val="100000"/>
                </a:lnSpc>
              </a:pPr>
              <a:r>
                <a:rPr sz="4000"/>
                <a:t>Lorem ipsum dolor sit adipiscing elit, sed do eiusmod tempor incididunt ut labore et</a:t>
              </a:r>
            </a:p>
          </p:txBody>
        </p:sp>
        <p:sp>
          <p:nvSpPr>
            <p:cNvPr id="217" name="Text…"/>
            <p:cNvSpPr txBox="1"/>
            <p:nvPr/>
          </p:nvSpPr>
          <p:spPr>
            <a:xfrm>
              <a:off x="10796015" y="9094579"/>
              <a:ext cx="2791968" cy="1380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ctr">
                <a:lnSpc>
                  <a:spcPct val="90000"/>
                </a:lnSpc>
                <a:defRPr sz="4000" baseline="0">
                  <a:solidFill>
                    <a:srgbClr val="FFFFFF"/>
                  </a:solidFill>
                  <a:latin typeface="Roboto Medium"/>
                  <a:ea typeface="Roboto Medium"/>
                  <a:cs typeface="Roboto Medium"/>
                  <a:sym typeface="Roboto Medium"/>
                </a:defRPr>
              </a:pPr>
              <a:r>
                <a:rPr dirty="0"/>
                <a:t>Text</a:t>
              </a:r>
            </a:p>
            <a:p>
              <a:pPr algn="ctr">
                <a:lnSpc>
                  <a:spcPct val="90000"/>
                </a:lnSpc>
                <a:defRPr sz="4000" baseline="0">
                  <a:solidFill>
                    <a:srgbClr val="FFFFFF"/>
                  </a:solidFill>
                  <a:latin typeface="Roboto Medium"/>
                  <a:ea typeface="Roboto Medium"/>
                  <a:cs typeface="Roboto Medium"/>
                  <a:sym typeface="Roboto Medium"/>
                </a:defRPr>
              </a:pPr>
              <a:r>
                <a:rPr dirty="0"/>
                <a:t>Information</a:t>
              </a:r>
            </a:p>
          </p:txBody>
        </p:sp>
      </p:grpSp>
      <p:grpSp>
        <p:nvGrpSpPr>
          <p:cNvPr id="17" name="Group 16"/>
          <p:cNvGrpSpPr/>
          <p:nvPr/>
        </p:nvGrpSpPr>
        <p:grpSpPr>
          <a:xfrm>
            <a:off x="768266" y="8537340"/>
            <a:ext cx="4345404" cy="4345404"/>
            <a:chOff x="768266" y="8537340"/>
            <a:chExt cx="4345404" cy="4345404"/>
          </a:xfrm>
        </p:grpSpPr>
        <p:sp>
          <p:nvSpPr>
            <p:cNvPr id="204" name="Square"/>
            <p:cNvSpPr/>
            <p:nvPr/>
          </p:nvSpPr>
          <p:spPr>
            <a:xfrm>
              <a:off x="768266" y="8537340"/>
              <a:ext cx="4345404" cy="4345404"/>
            </a:xfrm>
            <a:prstGeom prst="rect">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219" name="Lorem ipsum dolor sit adipiscing elit, sed do eiusmod tempor incididunt ut labore et"/>
            <p:cNvSpPr txBox="1"/>
            <p:nvPr/>
          </p:nvSpPr>
          <p:spPr>
            <a:xfrm>
              <a:off x="1005299" y="10652581"/>
              <a:ext cx="3871339"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lgn="ctr">
                <a:defRPr>
                  <a:solidFill>
                    <a:srgbClr val="FFFFFF"/>
                  </a:solidFill>
                </a:defRPr>
              </a:lvl1pPr>
            </a:lstStyle>
            <a:p>
              <a:pPr>
                <a:lnSpc>
                  <a:spcPct val="100000"/>
                </a:lnSpc>
              </a:pPr>
              <a:r>
                <a:rPr sz="4000" dirty="0"/>
                <a:t>Lorem ipsum dolor sit adipiscing elit, sed do eiusmod tempor incididunt ut labore et</a:t>
              </a:r>
            </a:p>
          </p:txBody>
        </p:sp>
        <p:sp>
          <p:nvSpPr>
            <p:cNvPr id="220" name="Text…"/>
            <p:cNvSpPr txBox="1"/>
            <p:nvPr/>
          </p:nvSpPr>
          <p:spPr>
            <a:xfrm>
              <a:off x="1544983" y="9094579"/>
              <a:ext cx="2791968" cy="1380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ctr">
                <a:lnSpc>
                  <a:spcPct val="90000"/>
                </a:lnSpc>
                <a:defRPr sz="4000" baseline="0">
                  <a:solidFill>
                    <a:srgbClr val="FFFFFF"/>
                  </a:solidFill>
                  <a:latin typeface="Roboto Medium"/>
                  <a:ea typeface="Roboto Medium"/>
                  <a:cs typeface="Roboto Medium"/>
                  <a:sym typeface="Roboto Medium"/>
                </a:defRPr>
              </a:pPr>
              <a:r>
                <a:rPr dirty="0"/>
                <a:t>Text</a:t>
              </a:r>
            </a:p>
            <a:p>
              <a:pPr algn="ctr">
                <a:lnSpc>
                  <a:spcPct val="90000"/>
                </a:lnSpc>
                <a:defRPr sz="4000" baseline="0">
                  <a:solidFill>
                    <a:srgbClr val="FFFFFF"/>
                  </a:solidFill>
                  <a:latin typeface="Roboto Medium"/>
                  <a:ea typeface="Roboto Medium"/>
                  <a:cs typeface="Roboto Medium"/>
                  <a:sym typeface="Roboto Medium"/>
                </a:defRPr>
              </a:pPr>
              <a:r>
                <a:rPr dirty="0"/>
                <a:t>Information</a:t>
              </a:r>
            </a:p>
          </p:txBody>
        </p:sp>
      </p:grpSp>
      <p:grpSp>
        <p:nvGrpSpPr>
          <p:cNvPr id="18" name="Group 17"/>
          <p:cNvGrpSpPr/>
          <p:nvPr/>
        </p:nvGrpSpPr>
        <p:grpSpPr>
          <a:xfrm>
            <a:off x="19270330" y="8537340"/>
            <a:ext cx="4345405" cy="4345404"/>
            <a:chOff x="19270330" y="8537340"/>
            <a:chExt cx="4345405" cy="4345404"/>
          </a:xfrm>
        </p:grpSpPr>
        <p:sp>
          <p:nvSpPr>
            <p:cNvPr id="208" name="Square"/>
            <p:cNvSpPr/>
            <p:nvPr/>
          </p:nvSpPr>
          <p:spPr>
            <a:xfrm>
              <a:off x="19270330" y="8537340"/>
              <a:ext cx="4345405" cy="4345404"/>
            </a:xfrm>
            <a:prstGeom prst="rect">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222" name="Lorem ipsum dolor sit adipiscing elit, sed do eiusmod tempor incididunt ut labore et"/>
            <p:cNvSpPr txBox="1"/>
            <p:nvPr/>
          </p:nvSpPr>
          <p:spPr>
            <a:xfrm>
              <a:off x="19507364" y="10652581"/>
              <a:ext cx="3871339" cy="17440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lgn="ctr">
                <a:defRPr>
                  <a:solidFill>
                    <a:srgbClr val="FFFFFF"/>
                  </a:solidFill>
                </a:defRPr>
              </a:lvl1pPr>
            </a:lstStyle>
            <a:p>
              <a:pPr>
                <a:lnSpc>
                  <a:spcPct val="100000"/>
                </a:lnSpc>
              </a:pPr>
              <a:r>
                <a:rPr sz="4000" dirty="0"/>
                <a:t>Lorem ipsum dolor sit adipiscing elit, sed do eiusmod tempor incididunt ut labore et</a:t>
              </a:r>
            </a:p>
          </p:txBody>
        </p:sp>
        <p:sp>
          <p:nvSpPr>
            <p:cNvPr id="223" name="Text…"/>
            <p:cNvSpPr txBox="1"/>
            <p:nvPr/>
          </p:nvSpPr>
          <p:spPr>
            <a:xfrm>
              <a:off x="20047048" y="9094579"/>
              <a:ext cx="2791968" cy="1380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algn="ctr">
                <a:lnSpc>
                  <a:spcPct val="90000"/>
                </a:lnSpc>
                <a:defRPr sz="4000" baseline="0">
                  <a:solidFill>
                    <a:srgbClr val="FFFFFF"/>
                  </a:solidFill>
                  <a:latin typeface="Roboto Medium"/>
                  <a:ea typeface="Roboto Medium"/>
                  <a:cs typeface="Roboto Medium"/>
                  <a:sym typeface="Roboto Medium"/>
                </a:defRPr>
              </a:pPr>
              <a:r>
                <a:t>Text</a:t>
              </a:r>
            </a:p>
            <a:p>
              <a:pPr algn="ctr">
                <a:lnSpc>
                  <a:spcPct val="90000"/>
                </a:lnSpc>
                <a:defRPr sz="4000" baseline="0">
                  <a:solidFill>
                    <a:srgbClr val="FFFFFF"/>
                  </a:solidFill>
                  <a:latin typeface="Roboto Medium"/>
                  <a:ea typeface="Roboto Medium"/>
                  <a:cs typeface="Roboto Medium"/>
                  <a:sym typeface="Roboto Medium"/>
                </a:defRPr>
              </a:pPr>
              <a:r>
                <a:t>Information</a:t>
              </a:r>
            </a:p>
          </p:txBody>
        </p:sp>
      </p:grpSp>
      <p:sp>
        <p:nvSpPr>
          <p:cNvPr id="19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209" name="Text information page"/>
          <p:cNvSpPr txBox="1">
            <a:spLocks noGrp="1"/>
          </p:cNvSpPr>
          <p:nvPr>
            <p:ph type="title"/>
          </p:nvPr>
        </p:nvSpPr>
        <p:spPr>
          <a:prstGeom prst="rect">
            <a:avLst/>
          </a:prstGeom>
        </p:spPr>
        <p:txBody>
          <a:bodyPr/>
          <a:lstStyle>
            <a:lvl1pPr algn="ctr"/>
          </a:lstStyle>
          <a:p>
            <a:r>
              <a:t>Text information page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227" name="Shape"/>
          <p:cNvSpPr/>
          <p:nvPr/>
        </p:nvSpPr>
        <p:spPr>
          <a:xfrm>
            <a:off x="8193046" y="3759184"/>
            <a:ext cx="5272922" cy="4877020"/>
          </a:xfrm>
          <a:custGeom>
            <a:avLst/>
            <a:gdLst/>
            <a:ahLst/>
            <a:cxnLst>
              <a:cxn ang="0">
                <a:pos x="wd2" y="hd2"/>
              </a:cxn>
              <a:cxn ang="5400000">
                <a:pos x="wd2" y="hd2"/>
              </a:cxn>
              <a:cxn ang="10800000">
                <a:pos x="wd2" y="hd2"/>
              </a:cxn>
              <a:cxn ang="16200000">
                <a:pos x="wd2" y="hd2"/>
              </a:cxn>
            </a:cxnLst>
            <a:rect l="0" t="0" r="r" b="b"/>
            <a:pathLst>
              <a:path w="21263" h="21585" extrusionOk="0">
                <a:moveTo>
                  <a:pt x="20381" y="16434"/>
                </a:moveTo>
                <a:cubicBezTo>
                  <a:pt x="21449" y="13607"/>
                  <a:pt x="21495" y="10794"/>
                  <a:pt x="20798" y="8299"/>
                </a:cubicBezTo>
                <a:cubicBezTo>
                  <a:pt x="20122" y="5882"/>
                  <a:pt x="18745" y="3753"/>
                  <a:pt x="16895" y="2264"/>
                </a:cubicBezTo>
                <a:cubicBezTo>
                  <a:pt x="15064" y="789"/>
                  <a:pt x="12826" y="-15"/>
                  <a:pt x="10535" y="1"/>
                </a:cubicBezTo>
                <a:cubicBezTo>
                  <a:pt x="8194" y="17"/>
                  <a:pt x="5788" y="884"/>
                  <a:pt x="3685" y="2837"/>
                </a:cubicBezTo>
                <a:cubicBezTo>
                  <a:pt x="2996" y="3475"/>
                  <a:pt x="2414" y="4188"/>
                  <a:pt x="1923" y="4946"/>
                </a:cubicBezTo>
                <a:cubicBezTo>
                  <a:pt x="1429" y="5710"/>
                  <a:pt x="1028" y="6521"/>
                  <a:pt x="724" y="7365"/>
                </a:cubicBezTo>
                <a:cubicBezTo>
                  <a:pt x="112" y="9065"/>
                  <a:pt x="-105" y="10895"/>
                  <a:pt x="47" y="12681"/>
                </a:cubicBezTo>
                <a:cubicBezTo>
                  <a:pt x="343" y="16173"/>
                  <a:pt x="2045" y="19521"/>
                  <a:pt x="5074" y="21585"/>
                </a:cubicBezTo>
                <a:cubicBezTo>
                  <a:pt x="4999" y="20428"/>
                  <a:pt x="5082" y="19280"/>
                  <a:pt x="5315" y="18170"/>
                </a:cubicBezTo>
                <a:cubicBezTo>
                  <a:pt x="5638" y="16628"/>
                  <a:pt x="6253" y="15158"/>
                  <a:pt x="7089" y="13894"/>
                </a:cubicBezTo>
                <a:cubicBezTo>
                  <a:pt x="7497" y="13276"/>
                  <a:pt x="7961" y="12704"/>
                  <a:pt x="8475" y="12188"/>
                </a:cubicBezTo>
                <a:cubicBezTo>
                  <a:pt x="8989" y="11672"/>
                  <a:pt x="9553" y="11212"/>
                  <a:pt x="10171" y="10800"/>
                </a:cubicBezTo>
                <a:cubicBezTo>
                  <a:pt x="11720" y="9768"/>
                  <a:pt x="13450" y="9222"/>
                  <a:pt x="15052" y="9141"/>
                </a:cubicBezTo>
                <a:cubicBezTo>
                  <a:pt x="15825" y="9101"/>
                  <a:pt x="16577" y="9175"/>
                  <a:pt x="17273" y="9429"/>
                </a:cubicBezTo>
                <a:cubicBezTo>
                  <a:pt x="17978" y="9685"/>
                  <a:pt x="18616" y="10122"/>
                  <a:pt x="19168" y="10735"/>
                </a:cubicBezTo>
                <a:cubicBezTo>
                  <a:pt x="19830" y="11469"/>
                  <a:pt x="20267" y="12391"/>
                  <a:pt x="20476" y="13372"/>
                </a:cubicBezTo>
                <a:cubicBezTo>
                  <a:pt x="20685" y="14354"/>
                  <a:pt x="20666" y="15404"/>
                  <a:pt x="20381" y="16434"/>
                </a:cubicBezTo>
                <a:close/>
              </a:path>
            </a:pathLst>
          </a:cu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28" name="Shape"/>
          <p:cNvSpPr/>
          <p:nvPr/>
        </p:nvSpPr>
        <p:spPr>
          <a:xfrm>
            <a:off x="10984652" y="3761310"/>
            <a:ext cx="4977646" cy="5266362"/>
          </a:xfrm>
          <a:custGeom>
            <a:avLst/>
            <a:gdLst/>
            <a:ahLst/>
            <a:cxnLst>
              <a:cxn ang="0">
                <a:pos x="wd2" y="hd2"/>
              </a:cxn>
              <a:cxn ang="5400000">
                <a:pos x="wd2" y="hd2"/>
              </a:cxn>
              <a:cxn ang="10800000">
                <a:pos x="wd2" y="hd2"/>
              </a:cxn>
              <a:cxn ang="16200000">
                <a:pos x="wd2" y="hd2"/>
              </a:cxn>
            </a:cxnLst>
            <a:rect l="0" t="0" r="r" b="b"/>
            <a:pathLst>
              <a:path w="21398" h="21311" extrusionOk="0">
                <a:moveTo>
                  <a:pt x="4667" y="1265"/>
                </a:moveTo>
                <a:cubicBezTo>
                  <a:pt x="6955" y="155"/>
                  <a:pt x="9302" y="-179"/>
                  <a:pt x="11501" y="85"/>
                </a:cubicBezTo>
                <a:cubicBezTo>
                  <a:pt x="13698" y="349"/>
                  <a:pt x="15756" y="1212"/>
                  <a:pt x="17411" y="2536"/>
                </a:cubicBezTo>
                <a:cubicBezTo>
                  <a:pt x="19063" y="3859"/>
                  <a:pt x="20299" y="5630"/>
                  <a:pt x="20931" y="7627"/>
                </a:cubicBezTo>
                <a:cubicBezTo>
                  <a:pt x="21567" y="9634"/>
                  <a:pt x="21600" y="11883"/>
                  <a:pt x="20746" y="14187"/>
                </a:cubicBezTo>
                <a:cubicBezTo>
                  <a:pt x="19924" y="16403"/>
                  <a:pt x="18468" y="18098"/>
                  <a:pt x="16713" y="19285"/>
                </a:cubicBezTo>
                <a:cubicBezTo>
                  <a:pt x="14964" y="20468"/>
                  <a:pt x="12904" y="21152"/>
                  <a:pt x="10798" y="21286"/>
                </a:cubicBezTo>
                <a:cubicBezTo>
                  <a:pt x="8689" y="21421"/>
                  <a:pt x="6543" y="21002"/>
                  <a:pt x="4645" y="20032"/>
                </a:cubicBezTo>
                <a:cubicBezTo>
                  <a:pt x="2765" y="19070"/>
                  <a:pt x="1127" y="17567"/>
                  <a:pt x="0" y="15504"/>
                </a:cubicBezTo>
                <a:cubicBezTo>
                  <a:pt x="668" y="16705"/>
                  <a:pt x="1747" y="17530"/>
                  <a:pt x="2973" y="17934"/>
                </a:cubicBezTo>
                <a:cubicBezTo>
                  <a:pt x="4125" y="18313"/>
                  <a:pt x="5412" y="18321"/>
                  <a:pt x="6592" y="17880"/>
                </a:cubicBezTo>
                <a:cubicBezTo>
                  <a:pt x="7751" y="17448"/>
                  <a:pt x="8648" y="16647"/>
                  <a:pt x="9304" y="15638"/>
                </a:cubicBezTo>
                <a:cubicBezTo>
                  <a:pt x="9965" y="14621"/>
                  <a:pt x="10386" y="13389"/>
                  <a:pt x="10555" y="12083"/>
                </a:cubicBezTo>
                <a:cubicBezTo>
                  <a:pt x="10868" y="9661"/>
                  <a:pt x="10328" y="7326"/>
                  <a:pt x="9129" y="5353"/>
                </a:cubicBezTo>
                <a:cubicBezTo>
                  <a:pt x="8107" y="3672"/>
                  <a:pt x="6599" y="2242"/>
                  <a:pt x="4667" y="1265"/>
                </a:cubicBezTo>
                <a:close/>
              </a:path>
            </a:pathLst>
          </a:cu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29" name="Shape"/>
          <p:cNvSpPr/>
          <p:nvPr/>
        </p:nvSpPr>
        <p:spPr>
          <a:xfrm>
            <a:off x="9441829" y="5815184"/>
            <a:ext cx="5261382" cy="5272548"/>
          </a:xfrm>
          <a:custGeom>
            <a:avLst/>
            <a:gdLst/>
            <a:ahLst/>
            <a:cxnLst>
              <a:cxn ang="0">
                <a:pos x="wd2" y="hd2"/>
              </a:cxn>
              <a:cxn ang="5400000">
                <a:pos x="wd2" y="hd2"/>
              </a:cxn>
              <a:cxn ang="10800000">
                <a:pos x="wd2" y="hd2"/>
              </a:cxn>
              <a:cxn ang="16200000">
                <a:pos x="wd2" y="hd2"/>
              </a:cxn>
            </a:cxnLst>
            <a:rect l="0" t="0" r="r" b="b"/>
            <a:pathLst>
              <a:path w="21464" h="21440" extrusionOk="0">
                <a:moveTo>
                  <a:pt x="21464" y="11472"/>
                </a:moveTo>
                <a:cubicBezTo>
                  <a:pt x="21255" y="13916"/>
                  <a:pt x="20339" y="15987"/>
                  <a:pt x="18980" y="17608"/>
                </a:cubicBezTo>
                <a:cubicBezTo>
                  <a:pt x="17645" y="19202"/>
                  <a:pt x="15876" y="20367"/>
                  <a:pt x="13922" y="20968"/>
                </a:cubicBezTo>
                <a:cubicBezTo>
                  <a:pt x="11956" y="21573"/>
                  <a:pt x="9822" y="21600"/>
                  <a:pt x="7803" y="21025"/>
                </a:cubicBezTo>
                <a:cubicBezTo>
                  <a:pt x="5794" y="20452"/>
                  <a:pt x="3886" y="19282"/>
                  <a:pt x="2358" y="17400"/>
                </a:cubicBezTo>
                <a:cubicBezTo>
                  <a:pt x="959" y="15677"/>
                  <a:pt x="234" y="13730"/>
                  <a:pt x="48" y="11786"/>
                </a:cubicBezTo>
                <a:cubicBezTo>
                  <a:pt x="-136" y="9860"/>
                  <a:pt x="211" y="7929"/>
                  <a:pt x="1007" y="6205"/>
                </a:cubicBezTo>
                <a:cubicBezTo>
                  <a:pt x="2585" y="2786"/>
                  <a:pt x="5924" y="183"/>
                  <a:pt x="10290" y="0"/>
                </a:cubicBezTo>
                <a:cubicBezTo>
                  <a:pt x="8034" y="242"/>
                  <a:pt x="6254" y="1938"/>
                  <a:pt x="5860" y="4109"/>
                </a:cubicBezTo>
                <a:cubicBezTo>
                  <a:pt x="5715" y="4912"/>
                  <a:pt x="5773" y="5723"/>
                  <a:pt x="6018" y="6501"/>
                </a:cubicBezTo>
                <a:cubicBezTo>
                  <a:pt x="6259" y="7268"/>
                  <a:pt x="6680" y="7992"/>
                  <a:pt x="7180" y="8663"/>
                </a:cubicBezTo>
                <a:cubicBezTo>
                  <a:pt x="8007" y="9773"/>
                  <a:pt x="8991" y="10707"/>
                  <a:pt x="10102" y="11411"/>
                </a:cubicBezTo>
                <a:cubicBezTo>
                  <a:pt x="11215" y="12117"/>
                  <a:pt x="12449" y="12588"/>
                  <a:pt x="13726" y="12834"/>
                </a:cubicBezTo>
                <a:cubicBezTo>
                  <a:pt x="16305" y="13331"/>
                  <a:pt x="19059" y="12908"/>
                  <a:pt x="21464" y="11472"/>
                </a:cubicBezTo>
                <a:close/>
              </a:path>
            </a:pathLst>
          </a:cu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31" name="Lorem ipsum dolor sit amet, consectetur adipiscing elit, sed do eiusmod tempor incididunt ut labore et dolore magna reprehenderit in voluptate velit esse cillum."/>
          <p:cNvSpPr txBox="1"/>
          <p:nvPr/>
        </p:nvSpPr>
        <p:spPr>
          <a:xfrm>
            <a:off x="17429687" y="3170260"/>
            <a:ext cx="4416646" cy="29751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p>
            <a:pPr>
              <a:lnSpc>
                <a:spcPct val="100000"/>
              </a:lnSpc>
            </a:pPr>
            <a:r>
              <a:rPr sz="4000" dirty="0"/>
              <a:t>Lorem ipsum dolor sit amet, consectetur adipiscing elit, sed do eiusmod tempor incididunt ut labore et dolore magna reprehenderit in voluptate velit esse cillum.</a:t>
            </a:r>
          </a:p>
        </p:txBody>
      </p:sp>
      <p:sp>
        <p:nvSpPr>
          <p:cNvPr id="232" name=".02"/>
          <p:cNvSpPr txBox="1"/>
          <p:nvPr/>
        </p:nvSpPr>
        <p:spPr>
          <a:xfrm>
            <a:off x="17380287" y="2273000"/>
            <a:ext cx="833636" cy="774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.02</a:t>
            </a:r>
          </a:p>
        </p:txBody>
      </p:sp>
      <p:sp>
        <p:nvSpPr>
          <p:cNvPr id="234" name="Lorem ipsum dolor sit amet, consectetur adipiscing elit, sed do eiusmod tempor incididunt ut labore et dolore magna reprehenderit in voluptate velit esse cillum."/>
          <p:cNvSpPr txBox="1"/>
          <p:nvPr/>
        </p:nvSpPr>
        <p:spPr>
          <a:xfrm>
            <a:off x="17429687" y="8314327"/>
            <a:ext cx="4416646" cy="29751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p>
            <a:pPr>
              <a:lnSpc>
                <a:spcPct val="100000"/>
              </a:lnSpc>
            </a:pPr>
            <a:r>
              <a:rPr sz="4000"/>
              <a:t>Lorem ipsum dolor sit amet, consectetur adipiscing elit, sed do eiusmod tempor incididunt ut labore et dolore magna reprehenderit in voluptate velit esse cillum.</a:t>
            </a:r>
          </a:p>
        </p:txBody>
      </p:sp>
      <p:sp>
        <p:nvSpPr>
          <p:cNvPr id="235" name=".03"/>
          <p:cNvSpPr txBox="1"/>
          <p:nvPr/>
        </p:nvSpPr>
        <p:spPr>
          <a:xfrm>
            <a:off x="17380287" y="7417067"/>
            <a:ext cx="833636" cy="774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.03</a:t>
            </a:r>
          </a:p>
        </p:txBody>
      </p:sp>
      <p:sp>
        <p:nvSpPr>
          <p:cNvPr id="237" name="Lorem ipsum dolor sit amet, consectetur adipiscing elit, sed do eiusmod tempor incididunt ut labore et dolore magna reprehenderit in voluptate velit esse cillum."/>
          <p:cNvSpPr txBox="1"/>
          <p:nvPr/>
        </p:nvSpPr>
        <p:spPr>
          <a:xfrm>
            <a:off x="2307723" y="8314327"/>
            <a:ext cx="4416646" cy="29751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p>
            <a:pPr>
              <a:lnSpc>
                <a:spcPct val="100000"/>
              </a:lnSpc>
            </a:pPr>
            <a:r>
              <a:rPr sz="4000" dirty="0"/>
              <a:t>Lorem ipsum dolor sit amet, consectetur adipiscing elit, sed do eiusmod tempor incididunt ut labore et dolore magna reprehenderit in voluptate velit esse cillum.</a:t>
            </a:r>
          </a:p>
        </p:txBody>
      </p:sp>
      <p:sp>
        <p:nvSpPr>
          <p:cNvPr id="238" name=".01"/>
          <p:cNvSpPr txBox="1"/>
          <p:nvPr/>
        </p:nvSpPr>
        <p:spPr>
          <a:xfrm>
            <a:off x="2258323" y="7417067"/>
            <a:ext cx="833636" cy="774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90000"/>
              </a:lnSpc>
              <a:defRPr sz="4000" baseline="0">
                <a:solidFill>
                  <a:srgbClr val="2F3235"/>
                </a:solidFill>
                <a:latin typeface="Roboto Medium"/>
                <a:ea typeface="Roboto Medium"/>
                <a:cs typeface="Roboto Medium"/>
                <a:sym typeface="Roboto Medium"/>
              </a:defRPr>
            </a:lvl1pPr>
          </a:lstStyle>
          <a:p>
            <a:r>
              <a:t>.01</a:t>
            </a:r>
          </a:p>
        </p:txBody>
      </p:sp>
      <p:sp>
        <p:nvSpPr>
          <p:cNvPr id="240" name="Infographic 3 step"/>
          <p:cNvSpPr txBox="1">
            <a:spLocks noGrp="1"/>
          </p:cNvSpPr>
          <p:nvPr>
            <p:ph type="title"/>
          </p:nvPr>
        </p:nvSpPr>
        <p:spPr>
          <a:xfrm>
            <a:off x="2231006" y="2051033"/>
            <a:ext cx="6097129" cy="5032903"/>
          </a:xfrm>
          <a:prstGeom prst="rect">
            <a:avLst/>
          </a:prstGeom>
        </p:spPr>
        <p:txBody>
          <a:bodyPr anchor="t"/>
          <a:lstStyle/>
          <a:p>
            <a:r>
              <a:t>Infographic 3 step</a:t>
            </a:r>
          </a:p>
        </p:txBody>
      </p:sp>
      <p:sp>
        <p:nvSpPr>
          <p:cNvPr id="241" name=".01"/>
          <p:cNvSpPr txBox="1"/>
          <p:nvPr/>
        </p:nvSpPr>
        <p:spPr>
          <a:xfrm>
            <a:off x="11660853" y="4643768"/>
            <a:ext cx="833637"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90000"/>
              </a:lnSpc>
              <a:defRPr sz="4000" baseline="0">
                <a:solidFill>
                  <a:srgbClr val="FFFFFF"/>
                </a:solidFill>
                <a:latin typeface="Roboto Medium"/>
                <a:ea typeface="Roboto Medium"/>
                <a:cs typeface="Roboto Medium"/>
                <a:sym typeface="Roboto Medium"/>
              </a:defRPr>
            </a:lvl1pPr>
          </a:lstStyle>
          <a:p>
            <a:r>
              <a:t>.01</a:t>
            </a:r>
          </a:p>
        </p:txBody>
      </p:sp>
      <p:sp>
        <p:nvSpPr>
          <p:cNvPr id="242" name=".02"/>
          <p:cNvSpPr txBox="1"/>
          <p:nvPr/>
        </p:nvSpPr>
        <p:spPr>
          <a:xfrm>
            <a:off x="13146754" y="7885905"/>
            <a:ext cx="833637"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90000"/>
              </a:lnSpc>
              <a:defRPr sz="4000" baseline="0">
                <a:solidFill>
                  <a:srgbClr val="FFFFFF"/>
                </a:solidFill>
                <a:latin typeface="Roboto Medium"/>
                <a:ea typeface="Roboto Medium"/>
                <a:cs typeface="Roboto Medium"/>
                <a:sym typeface="Roboto Medium"/>
              </a:defRPr>
            </a:lvl1pPr>
          </a:lstStyle>
          <a:p>
            <a:r>
              <a:t>.02</a:t>
            </a:r>
          </a:p>
        </p:txBody>
      </p:sp>
      <p:sp>
        <p:nvSpPr>
          <p:cNvPr id="243" name=".03"/>
          <p:cNvSpPr txBox="1"/>
          <p:nvPr/>
        </p:nvSpPr>
        <p:spPr>
          <a:xfrm>
            <a:off x="9922297" y="7520682"/>
            <a:ext cx="833637"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90000"/>
              </a:lnSpc>
              <a:defRPr sz="4000" baseline="0">
                <a:solidFill>
                  <a:srgbClr val="FFFFFF"/>
                </a:solidFill>
                <a:latin typeface="Roboto Medium"/>
                <a:ea typeface="Roboto Medium"/>
                <a:cs typeface="Roboto Medium"/>
                <a:sym typeface="Roboto Medium"/>
              </a:defRPr>
            </a:lvl1pPr>
          </a:lstStyle>
          <a:p>
            <a:r>
              <a:t>.03</a:t>
            </a:r>
          </a:p>
        </p:txBody>
      </p:sp>
      <p:sp>
        <p:nvSpPr>
          <p:cNvPr id="244" name="Lorem ipsum dolor sit amet, consectetur adipiscing elit, sed do eiusmod tempor"/>
          <p:cNvSpPr txBox="1"/>
          <p:nvPr/>
        </p:nvSpPr>
        <p:spPr>
          <a:xfrm>
            <a:off x="9094827" y="4844698"/>
            <a:ext cx="2742578" cy="125162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1800" baseline="66666">
                <a:solidFill>
                  <a:srgbClr val="FFFFFF"/>
                </a:solidFill>
              </a:defRPr>
            </a:lvl1pPr>
          </a:lstStyle>
          <a:p>
            <a:pPr>
              <a:lnSpc>
                <a:spcPct val="100000"/>
              </a:lnSpc>
            </a:pPr>
            <a:r>
              <a:rPr sz="2800" dirty="0"/>
              <a:t>Lorem ipsum dolor sit amet, consectetur adipiscing elit, sed do eiusmod tempor</a:t>
            </a:r>
          </a:p>
        </p:txBody>
      </p:sp>
      <p:sp>
        <p:nvSpPr>
          <p:cNvPr id="245" name="Lorem ipsum dolor sit amet, consectetur adipiscing elit, sed do eiusmod tempor"/>
          <p:cNvSpPr txBox="1"/>
          <p:nvPr/>
        </p:nvSpPr>
        <p:spPr>
          <a:xfrm>
            <a:off x="10467881" y="9268438"/>
            <a:ext cx="2742578" cy="125162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1800" baseline="66666">
                <a:solidFill>
                  <a:srgbClr val="FFFFFF"/>
                </a:solidFill>
              </a:defRPr>
            </a:lvl1pPr>
          </a:lstStyle>
          <a:p>
            <a:pPr>
              <a:lnSpc>
                <a:spcPct val="100000"/>
              </a:lnSpc>
            </a:pPr>
            <a:r>
              <a:rPr sz="2800"/>
              <a:t>Lorem ipsum dolor sit amet, consectetur adipiscing elit, sed do eiusmod tempor</a:t>
            </a:r>
          </a:p>
        </p:txBody>
      </p:sp>
      <p:sp>
        <p:nvSpPr>
          <p:cNvPr id="246" name="Lorem ipsum dolor sit amet, consectetur adipiscing elit, sed do eiusmod tempor"/>
          <p:cNvSpPr txBox="1"/>
          <p:nvPr/>
        </p:nvSpPr>
        <p:spPr>
          <a:xfrm>
            <a:off x="13769602" y="5635900"/>
            <a:ext cx="1754689" cy="211339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1800" baseline="66666">
                <a:solidFill>
                  <a:srgbClr val="FFFFFF"/>
                </a:solidFill>
              </a:defRPr>
            </a:lvl1pPr>
          </a:lstStyle>
          <a:p>
            <a:pPr>
              <a:lnSpc>
                <a:spcPct val="100000"/>
              </a:lnSpc>
            </a:pPr>
            <a:r>
              <a:rPr sz="2800" dirty="0"/>
              <a:t>Lorem ipsum dolor sit amet, consectetur adipiscing elit, sed do eiusmod tempor</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TotalTime>
  <Words>1628</Words>
  <Application>Microsoft Office PowerPoint</Application>
  <PresentationFormat>自定义</PresentationFormat>
  <Paragraphs>187</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Helvetica Light</vt:lpstr>
      <vt:lpstr>Helvetica Neue</vt:lpstr>
      <vt:lpstr>Roboto Bold</vt:lpstr>
      <vt:lpstr>Roboto Regular</vt:lpstr>
      <vt:lpstr>Helvetica</vt:lpstr>
      <vt:lpstr>Roboto Medium</vt:lpstr>
      <vt:lpstr>White</vt:lpstr>
      <vt:lpstr>Develop earth</vt:lpstr>
      <vt:lpstr>Text information page</vt:lpstr>
      <vt:lpstr>Mockup Slide</vt:lpstr>
      <vt:lpstr>PowerPoint 演示文稿</vt:lpstr>
      <vt:lpstr>PowerPoint 演示文稿</vt:lpstr>
      <vt:lpstr>PowerPoint 演示文稿</vt:lpstr>
      <vt:lpstr>PowerPoint 演示文稿</vt:lpstr>
      <vt:lpstr>Text information page</vt:lpstr>
      <vt:lpstr>Infographic 3 step</vt:lpstr>
      <vt:lpstr>Infinity Infographic</vt:lpstr>
      <vt:lpstr>Text information and infographic</vt:lpstr>
      <vt:lpstr>PowerPoint 演示文稿</vt:lpstr>
      <vt:lpstr>Project Progress</vt:lpstr>
      <vt:lpstr>Project Progress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cp:lastModifiedBy>Shen Bob</cp:lastModifiedBy>
  <cp:revision>6</cp:revision>
  <dcterms:modified xsi:type="dcterms:W3CDTF">2023-10-11T00:55:11Z</dcterms:modified>
</cp:coreProperties>
</file>