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124.221.102.208:8086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98CF35-0EDF-352B-23D5-3A21CCB96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2274" y="2581835"/>
            <a:ext cx="4823010" cy="2261087"/>
          </a:xfrm>
        </p:spPr>
        <p:txBody>
          <a:bodyPr/>
          <a:lstStyle/>
          <a:p>
            <a:r>
              <a:rPr lang="zh-CN" altLang="en-US" dirty="0"/>
              <a:t>中期检查文稿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EF0747-19FA-4B64-AADA-7EE2E0B00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4979" y="3569156"/>
            <a:ext cx="5357600" cy="1160213"/>
          </a:xfrm>
        </p:spPr>
        <p:txBody>
          <a:bodyPr/>
          <a:lstStyle/>
          <a:p>
            <a:pPr algn="l"/>
            <a:r>
              <a:rPr lang="zh-CN" altLang="en-US" dirty="0"/>
              <a:t>小组编号：</a:t>
            </a:r>
            <a:r>
              <a:rPr lang="en-US" altLang="zh-CN" dirty="0"/>
              <a:t>08</a:t>
            </a:r>
          </a:p>
          <a:p>
            <a:pPr algn="l"/>
            <a:r>
              <a:rPr lang="zh-CN" altLang="en-US" dirty="0"/>
              <a:t>组名：</a:t>
            </a:r>
            <a:r>
              <a:rPr lang="en-US" altLang="zh-CN" dirty="0" err="1"/>
              <a:t>RainbowSix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5569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465E6-8CC9-C36B-4587-464AE8123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项目与会议情况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556FDD2-EC6A-2B0E-59CF-26B47B812E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0074" y="2013087"/>
            <a:ext cx="3678634" cy="217353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58237E1-E237-730F-03AB-0C6C4A377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084" y="3908398"/>
            <a:ext cx="4843855" cy="212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086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00D6E-01C5-B38C-B4DB-63C3C63B2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CICD</a:t>
            </a:r>
            <a:r>
              <a:rPr lang="zh-CN" altLang="en-US" dirty="0"/>
              <a:t>相关内容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26E085-1C75-50D1-1AAD-6581B5180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861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33AF3-490C-81AB-9407-503B4622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</a:t>
            </a:r>
            <a:r>
              <a:rPr lang="zh-CN" altLang="en-US" dirty="0"/>
              <a:t>数据集的运行和</a:t>
            </a:r>
            <a:r>
              <a:rPr lang="en-US" altLang="zh-CN" dirty="0" err="1"/>
              <a:t>CheckStyle</a:t>
            </a:r>
            <a:r>
              <a:rPr lang="zh-CN" altLang="en-US" dirty="0"/>
              <a:t>相关内容</a:t>
            </a:r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ED0985C0-1EA8-2983-6941-C5583E2A3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9137" y="4679977"/>
            <a:ext cx="7369179" cy="1097375"/>
          </a:xfrm>
        </p:spPr>
      </p:pic>
    </p:spTree>
    <p:extLst>
      <p:ext uri="{BB962C8B-B14F-4D97-AF65-F5344CB8AC3E}">
        <p14:creationId xmlns:p14="http://schemas.microsoft.com/office/powerpoint/2010/main" val="541172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A7F59-287E-BE00-3FDE-939514D6A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</a:t>
            </a:r>
            <a:r>
              <a:rPr lang="zh-CN" altLang="en-US" dirty="0"/>
              <a:t>重构设想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416DEF66-00BC-26E9-06A2-614A2C10B0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304" y="131482"/>
            <a:ext cx="5998308" cy="6299200"/>
          </a:xfr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DC19D02-411B-3B02-3F00-04BBC98E1D80}"/>
              </a:ext>
            </a:extLst>
          </p:cNvPr>
          <p:cNvSpPr txBox="1"/>
          <p:nvPr/>
        </p:nvSpPr>
        <p:spPr>
          <a:xfrm>
            <a:off x="7098612" y="1643529"/>
            <a:ext cx="429110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我们学过的设计模式有限，我凭借已有知识对代码进行梳理，觉得可以进行以下改进。</a:t>
            </a:r>
            <a:br>
              <a:rPr lang="zh-CN" altLang="en-US" sz="1600" dirty="0"/>
            </a:br>
            <a:r>
              <a:rPr lang="zh-CN" altLang="en-US" sz="1600" dirty="0"/>
              <a:t>把不同的情绪分类方式、统计算法用策略模式包装；</a:t>
            </a:r>
            <a:br>
              <a:rPr lang="zh-CN" altLang="en-US" sz="1600" dirty="0"/>
            </a:br>
            <a:r>
              <a:rPr lang="zh-CN" altLang="en-US" sz="1600" dirty="0"/>
              <a:t>临时对象的创建，如</a:t>
            </a:r>
            <a:r>
              <a:rPr lang="en-US" altLang="zh-CN" sz="1600" dirty="0"/>
              <a:t>paragraph</a:t>
            </a:r>
            <a:r>
              <a:rPr lang="zh-CN" altLang="en-US" sz="1600" dirty="0"/>
              <a:t>、</a:t>
            </a:r>
            <a:r>
              <a:rPr lang="en-US" altLang="zh-CN" sz="1600" dirty="0"/>
              <a:t>sentence</a:t>
            </a:r>
            <a:r>
              <a:rPr lang="zh-CN" altLang="en-US" sz="1600" dirty="0"/>
              <a:t>、</a:t>
            </a:r>
            <a:r>
              <a:rPr lang="en-US" altLang="zh-CN" sz="1600" dirty="0"/>
              <a:t>term</a:t>
            </a:r>
            <a:r>
              <a:rPr lang="zh-CN" altLang="en-US" sz="1600" dirty="0"/>
              <a:t>等用工厂模式包装（或者可以用建造者模式直接构建整体，但是得重新设计类）；</a:t>
            </a:r>
            <a:endParaRPr lang="en-US" altLang="zh-CN" sz="1600" dirty="0"/>
          </a:p>
          <a:p>
            <a:br>
              <a:rPr lang="zh-CN" altLang="en-US" sz="1600" dirty="0"/>
            </a:br>
            <a:r>
              <a:rPr lang="zh-CN" altLang="en-US" sz="1600" dirty="0"/>
              <a:t>如果客户端编程有所运用，那么可以考虑命令模式；</a:t>
            </a:r>
            <a:br>
              <a:rPr lang="zh-CN" altLang="en-US" sz="1600" dirty="0"/>
            </a:br>
            <a:r>
              <a:rPr lang="zh-CN" altLang="en-US" sz="1600" dirty="0"/>
              <a:t>我们对文本的处理及数据集的训练具有大量可重复应用，所以模板方法在此可行</a:t>
            </a:r>
            <a:br>
              <a:rPr lang="zh-CN" altLang="en-US" sz="1600" dirty="0"/>
            </a:br>
            <a:br>
              <a:rPr lang="zh-CN" altLang="en-US" sz="1600" dirty="0"/>
            </a:br>
            <a:r>
              <a:rPr lang="zh-CN" altLang="en-US" sz="1600" dirty="0"/>
              <a:t>原型、状态模式、观察者、中介者貌似不太好用进去，所以没有写，大家如果有什么想法也可以加进来。</a:t>
            </a:r>
          </a:p>
        </p:txBody>
      </p:sp>
    </p:spTree>
    <p:extLst>
      <p:ext uri="{BB962C8B-B14F-4D97-AF65-F5344CB8AC3E}">
        <p14:creationId xmlns:p14="http://schemas.microsoft.com/office/powerpoint/2010/main" val="3834181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743F9-6557-C09E-2F99-DF8C23C03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 </a:t>
            </a:r>
            <a:r>
              <a:rPr lang="zh-CN" altLang="en-US" dirty="0"/>
              <a:t>前后端展示（及其简陋的初版）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B22AD-E8E5-6EA8-C5DF-536D3A5A5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703" y="1621810"/>
            <a:ext cx="7796540" cy="3997828"/>
          </a:xfrm>
        </p:spPr>
        <p:txBody>
          <a:bodyPr/>
          <a:lstStyle/>
          <a:p>
            <a:r>
              <a:rPr lang="en-US" altLang="zh-CN" dirty="0">
                <a:hlinkClick r:id="rId2"/>
              </a:rPr>
              <a:t>http://124.221.102.208:8086/</a:t>
            </a:r>
            <a:endParaRPr lang="en-US" altLang="zh-CN" dirty="0"/>
          </a:p>
          <a:p>
            <a:r>
              <a:rPr lang="zh-CN" altLang="en-US" dirty="0"/>
              <a:t>基于</a:t>
            </a:r>
            <a:r>
              <a:rPr lang="en-US" altLang="zh-CN" dirty="0" err="1"/>
              <a:t>SpringBoot</a:t>
            </a:r>
            <a:r>
              <a:rPr lang="en-US" altLang="zh-CN" dirty="0"/>
              <a:t> Web</a:t>
            </a:r>
            <a:r>
              <a:rPr lang="zh-CN" altLang="en-US" dirty="0"/>
              <a:t>的后端（</a:t>
            </a:r>
            <a:r>
              <a:rPr lang="en-US" altLang="zh-CN" dirty="0"/>
              <a:t>Rest API</a:t>
            </a:r>
            <a:r>
              <a:rPr lang="zh-CN" altLang="en-US" dirty="0"/>
              <a:t>风格）</a:t>
            </a:r>
            <a:endParaRPr lang="en-US" altLang="zh-CN" dirty="0"/>
          </a:p>
          <a:p>
            <a:r>
              <a:rPr lang="zh-CN" altLang="en-US" dirty="0"/>
              <a:t>基于</a:t>
            </a:r>
            <a:r>
              <a:rPr lang="en-US" altLang="zh-CN" dirty="0"/>
              <a:t>Nginx </a:t>
            </a:r>
            <a:r>
              <a:rPr lang="zh-CN" altLang="en-US" dirty="0"/>
              <a:t>和 </a:t>
            </a:r>
            <a:r>
              <a:rPr lang="en-US" altLang="zh-CN" dirty="0"/>
              <a:t>Vue3 </a:t>
            </a:r>
            <a:r>
              <a:rPr lang="zh-CN" altLang="en-US" dirty="0"/>
              <a:t>的前端（初版）</a:t>
            </a:r>
          </a:p>
        </p:txBody>
      </p:sp>
    </p:spTree>
    <p:extLst>
      <p:ext uri="{BB962C8B-B14F-4D97-AF65-F5344CB8AC3E}">
        <p14:creationId xmlns:p14="http://schemas.microsoft.com/office/powerpoint/2010/main" val="5946081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麦迪逊">
  <a:themeElements>
    <a:clrScheme name="Madison">
      <a:dk1>
        <a:sysClr val="windowText" lastClr="000000"/>
      </a:dk1>
      <a:lt1>
        <a:sysClr val="window" lastClr="FFFFFF"/>
      </a:lt1>
      <a:dk2>
        <a:srgbClr val="2C2D1F"/>
      </a:dk2>
      <a:lt2>
        <a:srgbClr val="FAF2C5"/>
      </a:lt2>
      <a:accent1>
        <a:srgbClr val="EA9736"/>
      </a:accent1>
      <a:accent2>
        <a:srgbClr val="EACF56"/>
      </a:accent2>
      <a:accent3>
        <a:srgbClr val="77D4D6"/>
      </a:accent3>
      <a:accent4>
        <a:srgbClr val="54AFDC"/>
      </a:accent4>
      <a:accent5>
        <a:srgbClr val="88C363"/>
      </a:accent5>
      <a:accent6>
        <a:srgbClr val="D9D899"/>
      </a:accent6>
      <a:hlink>
        <a:srgbClr val="A7A574"/>
      </a:hlink>
      <a:folHlink>
        <a:srgbClr val="8B887A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9B359FC9-1E88-4883-B31D-CCECAE2A7B3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TM16401375[[fn=麦迪逊]]</Template>
  <TotalTime>25</TotalTime>
  <Words>208</Words>
  <Application>Microsoft Office PowerPoint</Application>
  <PresentationFormat>宽屏</PresentationFormat>
  <Paragraphs>13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Arial</vt:lpstr>
      <vt:lpstr>MS Shell Dlg 2</vt:lpstr>
      <vt:lpstr>Wingdings</vt:lpstr>
      <vt:lpstr>Wingdings 3</vt:lpstr>
      <vt:lpstr>麦迪逊</vt:lpstr>
      <vt:lpstr>中期检查文稿</vt:lpstr>
      <vt:lpstr>1 项目与会议情况</vt:lpstr>
      <vt:lpstr>2 CICD相关内容</vt:lpstr>
      <vt:lpstr>3 数据集的运行和CheckStyle相关内容</vt:lpstr>
      <vt:lpstr>4 重构设想</vt:lpstr>
      <vt:lpstr>5 前后端展示（及其简陋的初版）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中期检查文稿</dc:title>
  <dc:creator>Giesen Yin</dc:creator>
  <cp:lastModifiedBy>Giesen Yin</cp:lastModifiedBy>
  <cp:revision>1</cp:revision>
  <dcterms:created xsi:type="dcterms:W3CDTF">2023-03-27T10:00:49Z</dcterms:created>
  <dcterms:modified xsi:type="dcterms:W3CDTF">2023-03-27T10:26:17Z</dcterms:modified>
</cp:coreProperties>
</file>