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9E4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4354-FA94-4B84-81B9-F8BA76EAD5A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0BA2-9420-43F3-BCCC-1D86AC5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6057D4-1EFA-4C9C-981D-8F6223E95688}"/>
              </a:ext>
            </a:extLst>
          </p:cNvPr>
          <p:cNvSpPr/>
          <p:nvPr/>
        </p:nvSpPr>
        <p:spPr>
          <a:xfrm>
            <a:off x="552450" y="942975"/>
            <a:ext cx="11715750" cy="4991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99DED3-447B-43DF-AEFC-51312CD88EBB}"/>
              </a:ext>
            </a:extLst>
          </p:cNvPr>
          <p:cNvSpPr/>
          <p:nvPr/>
        </p:nvSpPr>
        <p:spPr>
          <a:xfrm>
            <a:off x="671513" y="3219450"/>
            <a:ext cx="11458575" cy="1333500"/>
          </a:xfrm>
          <a:custGeom>
            <a:avLst/>
            <a:gdLst>
              <a:gd name="connsiteX0" fmla="*/ 10610856 w 11458575"/>
              <a:gd name="connsiteY0" fmla="*/ 0 h 1333500"/>
              <a:gd name="connsiteX1" fmla="*/ 11458575 w 11458575"/>
              <a:gd name="connsiteY1" fmla="*/ 666750 h 1333500"/>
              <a:gd name="connsiteX2" fmla="*/ 10610856 w 11458575"/>
              <a:gd name="connsiteY2" fmla="*/ 1333500 h 1333500"/>
              <a:gd name="connsiteX3" fmla="*/ 10610856 w 11458575"/>
              <a:gd name="connsiteY3" fmla="*/ 1133475 h 1333500"/>
              <a:gd name="connsiteX4" fmla="*/ 0 w 11458575"/>
              <a:gd name="connsiteY4" fmla="*/ 1133475 h 1333500"/>
              <a:gd name="connsiteX5" fmla="*/ 0 w 11458575"/>
              <a:gd name="connsiteY5" fmla="*/ 1125454 h 1333500"/>
              <a:gd name="connsiteX6" fmla="*/ 357188 w 11458575"/>
              <a:gd name="connsiteY6" fmla="*/ 666750 h 1333500"/>
              <a:gd name="connsiteX7" fmla="*/ 0 w 11458575"/>
              <a:gd name="connsiteY7" fmla="*/ 208045 h 1333500"/>
              <a:gd name="connsiteX8" fmla="*/ 0 w 11458575"/>
              <a:gd name="connsiteY8" fmla="*/ 200025 h 1333500"/>
              <a:gd name="connsiteX9" fmla="*/ 10610856 w 11458575"/>
              <a:gd name="connsiteY9" fmla="*/ 200025 h 1333500"/>
              <a:gd name="connsiteX10" fmla="*/ 10610856 w 11458575"/>
              <a:gd name="connsiteY10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8575" h="1333500">
                <a:moveTo>
                  <a:pt x="10610856" y="0"/>
                </a:moveTo>
                <a:lnTo>
                  <a:pt x="11458575" y="666750"/>
                </a:lnTo>
                <a:lnTo>
                  <a:pt x="10610856" y="1333500"/>
                </a:lnTo>
                <a:lnTo>
                  <a:pt x="10610856" y="1133475"/>
                </a:lnTo>
                <a:lnTo>
                  <a:pt x="0" y="1133475"/>
                </a:lnTo>
                <a:lnTo>
                  <a:pt x="0" y="1125454"/>
                </a:lnTo>
                <a:lnTo>
                  <a:pt x="357188" y="666750"/>
                </a:lnTo>
                <a:lnTo>
                  <a:pt x="0" y="208045"/>
                </a:lnTo>
                <a:lnTo>
                  <a:pt x="0" y="200025"/>
                </a:lnTo>
                <a:lnTo>
                  <a:pt x="10610856" y="200025"/>
                </a:lnTo>
                <a:lnTo>
                  <a:pt x="10610856" y="0"/>
                </a:lnTo>
                <a:close/>
              </a:path>
            </a:pathLst>
          </a:custGeom>
          <a:gradFill flip="none" rotWithShape="1">
            <a:gsLst>
              <a:gs pos="0">
                <a:srgbClr val="9E480E"/>
              </a:gs>
              <a:gs pos="50000">
                <a:schemeClr val="accent2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7CA8C-3240-4157-986A-CB5199C7B9B1}"/>
              </a:ext>
            </a:extLst>
          </p:cNvPr>
          <p:cNvSpPr/>
          <p:nvPr/>
        </p:nvSpPr>
        <p:spPr>
          <a:xfrm>
            <a:off x="1047750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AB898-0849-4C2B-8649-6DE1ED12CA24}"/>
              </a:ext>
            </a:extLst>
          </p:cNvPr>
          <p:cNvSpPr/>
          <p:nvPr/>
        </p:nvSpPr>
        <p:spPr>
          <a:xfrm>
            <a:off x="1750287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9BF65-3E5C-40EA-8513-FF1EC5E4D7EE}"/>
              </a:ext>
            </a:extLst>
          </p:cNvPr>
          <p:cNvSpPr/>
          <p:nvPr/>
        </p:nvSpPr>
        <p:spPr>
          <a:xfrm>
            <a:off x="2452824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DCD7E-29E2-49D1-8EFE-3273180F4F50}"/>
              </a:ext>
            </a:extLst>
          </p:cNvPr>
          <p:cNvSpPr/>
          <p:nvPr/>
        </p:nvSpPr>
        <p:spPr>
          <a:xfrm>
            <a:off x="3155361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CED9D-F1F1-4B4F-80E8-FFE3FEA523B9}"/>
              </a:ext>
            </a:extLst>
          </p:cNvPr>
          <p:cNvSpPr/>
          <p:nvPr/>
        </p:nvSpPr>
        <p:spPr>
          <a:xfrm>
            <a:off x="3857898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483-1F2A-4196-8A93-5DF8A74BF8FB}"/>
              </a:ext>
            </a:extLst>
          </p:cNvPr>
          <p:cNvSpPr/>
          <p:nvPr/>
        </p:nvSpPr>
        <p:spPr>
          <a:xfrm>
            <a:off x="4560435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F83F9-BA63-4C92-B9FC-58DD15165095}"/>
              </a:ext>
            </a:extLst>
          </p:cNvPr>
          <p:cNvSpPr/>
          <p:nvPr/>
        </p:nvSpPr>
        <p:spPr>
          <a:xfrm>
            <a:off x="5262972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545F-F9C6-4FF0-AF50-1A400D7853F8}"/>
              </a:ext>
            </a:extLst>
          </p:cNvPr>
          <p:cNvSpPr/>
          <p:nvPr/>
        </p:nvSpPr>
        <p:spPr>
          <a:xfrm>
            <a:off x="5965509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72CAE-64E4-4B3E-837D-8F680EB38D62}"/>
              </a:ext>
            </a:extLst>
          </p:cNvPr>
          <p:cNvSpPr/>
          <p:nvPr/>
        </p:nvSpPr>
        <p:spPr>
          <a:xfrm>
            <a:off x="6668046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8A2C4-971E-48A0-8F03-6507355987B4}"/>
              </a:ext>
            </a:extLst>
          </p:cNvPr>
          <p:cNvSpPr/>
          <p:nvPr/>
        </p:nvSpPr>
        <p:spPr>
          <a:xfrm>
            <a:off x="7370583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DE6732-0081-4656-B564-DCF701C36E6B}"/>
              </a:ext>
            </a:extLst>
          </p:cNvPr>
          <p:cNvSpPr/>
          <p:nvPr/>
        </p:nvSpPr>
        <p:spPr>
          <a:xfrm>
            <a:off x="8073120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9DD210-9D87-484D-A020-5620B7729737}"/>
              </a:ext>
            </a:extLst>
          </p:cNvPr>
          <p:cNvSpPr/>
          <p:nvPr/>
        </p:nvSpPr>
        <p:spPr>
          <a:xfrm>
            <a:off x="8775657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74FB0-382B-414D-BAA0-331D999A90D2}"/>
              </a:ext>
            </a:extLst>
          </p:cNvPr>
          <p:cNvSpPr/>
          <p:nvPr/>
        </p:nvSpPr>
        <p:spPr>
          <a:xfrm>
            <a:off x="9478194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49BCE2-3B6B-451C-BFD6-3F8E1E96B06B}"/>
              </a:ext>
            </a:extLst>
          </p:cNvPr>
          <p:cNvSpPr/>
          <p:nvPr/>
        </p:nvSpPr>
        <p:spPr>
          <a:xfrm>
            <a:off x="10180731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2E9B8-4DED-4BA5-9385-44F01C289DAB}"/>
              </a:ext>
            </a:extLst>
          </p:cNvPr>
          <p:cNvSpPr/>
          <p:nvPr/>
        </p:nvSpPr>
        <p:spPr>
          <a:xfrm>
            <a:off x="10883270" y="2400301"/>
            <a:ext cx="64008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3D09E7-C257-43F0-9A43-7461F68DA74A}"/>
              </a:ext>
            </a:extLst>
          </p:cNvPr>
          <p:cNvCxnSpPr/>
          <p:nvPr/>
        </p:nvCxnSpPr>
        <p:spPr>
          <a:xfrm>
            <a:off x="3824016" y="942976"/>
            <a:ext cx="0" cy="50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38D9EB-03BB-4E37-AF9B-C578F34D8BB7}"/>
              </a:ext>
            </a:extLst>
          </p:cNvPr>
          <p:cNvCxnSpPr/>
          <p:nvPr/>
        </p:nvCxnSpPr>
        <p:spPr>
          <a:xfrm>
            <a:off x="6643416" y="904876"/>
            <a:ext cx="0" cy="50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75419F-0719-4B17-8B1D-136E87238387}"/>
              </a:ext>
            </a:extLst>
          </p:cNvPr>
          <p:cNvCxnSpPr/>
          <p:nvPr/>
        </p:nvCxnSpPr>
        <p:spPr>
          <a:xfrm>
            <a:off x="9453291" y="866776"/>
            <a:ext cx="0" cy="509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51EDB2-7A18-4523-B850-72F6E224ECA8}"/>
              </a:ext>
            </a:extLst>
          </p:cNvPr>
          <p:cNvSpPr/>
          <p:nvPr/>
        </p:nvSpPr>
        <p:spPr>
          <a:xfrm>
            <a:off x="1047750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D7A16-BD3D-4318-AFAD-4E29414DAE25}"/>
              </a:ext>
            </a:extLst>
          </p:cNvPr>
          <p:cNvSpPr/>
          <p:nvPr/>
        </p:nvSpPr>
        <p:spPr>
          <a:xfrm>
            <a:off x="1750287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F22EB7-2994-448C-BF8F-A5EFA183BA82}"/>
              </a:ext>
            </a:extLst>
          </p:cNvPr>
          <p:cNvSpPr/>
          <p:nvPr/>
        </p:nvSpPr>
        <p:spPr>
          <a:xfrm>
            <a:off x="2452824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E59F0-5AE8-4B41-A8C7-5FD6878DA2A6}"/>
              </a:ext>
            </a:extLst>
          </p:cNvPr>
          <p:cNvSpPr/>
          <p:nvPr/>
        </p:nvSpPr>
        <p:spPr>
          <a:xfrm>
            <a:off x="3155361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4E8EB3-D2CC-4B7E-A567-5F702CE077C6}"/>
              </a:ext>
            </a:extLst>
          </p:cNvPr>
          <p:cNvSpPr/>
          <p:nvPr/>
        </p:nvSpPr>
        <p:spPr>
          <a:xfrm>
            <a:off x="3857898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96FA9-2554-46AC-9FED-80235E37AEA8}"/>
              </a:ext>
            </a:extLst>
          </p:cNvPr>
          <p:cNvSpPr/>
          <p:nvPr/>
        </p:nvSpPr>
        <p:spPr>
          <a:xfrm>
            <a:off x="4560435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0852F-CE9C-410A-8263-055FBA7465C7}"/>
              </a:ext>
            </a:extLst>
          </p:cNvPr>
          <p:cNvSpPr/>
          <p:nvPr/>
        </p:nvSpPr>
        <p:spPr>
          <a:xfrm>
            <a:off x="5262972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6EF58A-ABB0-489C-B0CB-E1BE2350045C}"/>
              </a:ext>
            </a:extLst>
          </p:cNvPr>
          <p:cNvSpPr/>
          <p:nvPr/>
        </p:nvSpPr>
        <p:spPr>
          <a:xfrm>
            <a:off x="5965509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5A059-198F-485E-8E1D-FBB24A4BC7BF}"/>
              </a:ext>
            </a:extLst>
          </p:cNvPr>
          <p:cNvSpPr/>
          <p:nvPr/>
        </p:nvSpPr>
        <p:spPr>
          <a:xfrm>
            <a:off x="6668046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5E7A13-D648-4D29-82B6-77D1A31A84FA}"/>
              </a:ext>
            </a:extLst>
          </p:cNvPr>
          <p:cNvSpPr/>
          <p:nvPr/>
        </p:nvSpPr>
        <p:spPr>
          <a:xfrm>
            <a:off x="7370583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73520B-F4AB-4BCA-B5B1-A71863D48C49}"/>
              </a:ext>
            </a:extLst>
          </p:cNvPr>
          <p:cNvSpPr/>
          <p:nvPr/>
        </p:nvSpPr>
        <p:spPr>
          <a:xfrm>
            <a:off x="8073120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38C2A3-3470-4B48-ADA6-302BC5FABEE4}"/>
              </a:ext>
            </a:extLst>
          </p:cNvPr>
          <p:cNvSpPr/>
          <p:nvPr/>
        </p:nvSpPr>
        <p:spPr>
          <a:xfrm>
            <a:off x="8775657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9710EF-66A1-40AD-BBC6-BBF2052E0BE6}"/>
              </a:ext>
            </a:extLst>
          </p:cNvPr>
          <p:cNvSpPr/>
          <p:nvPr/>
        </p:nvSpPr>
        <p:spPr>
          <a:xfrm>
            <a:off x="9478194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B6CCC-FD80-4CD8-BCEC-1B1AB4D54E91}"/>
              </a:ext>
            </a:extLst>
          </p:cNvPr>
          <p:cNvSpPr/>
          <p:nvPr/>
        </p:nvSpPr>
        <p:spPr>
          <a:xfrm>
            <a:off x="10180731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F2ED91-F3E2-4FFE-B915-B750A07F78D1}"/>
              </a:ext>
            </a:extLst>
          </p:cNvPr>
          <p:cNvSpPr/>
          <p:nvPr/>
        </p:nvSpPr>
        <p:spPr>
          <a:xfrm>
            <a:off x="10883270" y="4376737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6CFDBD-F2B7-4468-AD0E-8AA562BBDB4E}"/>
              </a:ext>
            </a:extLst>
          </p:cNvPr>
          <p:cNvSpPr/>
          <p:nvPr/>
        </p:nvSpPr>
        <p:spPr>
          <a:xfrm>
            <a:off x="1047750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B4BB99-E7E1-4E52-8AE4-5A3EDE9CFFDF}"/>
              </a:ext>
            </a:extLst>
          </p:cNvPr>
          <p:cNvSpPr/>
          <p:nvPr/>
        </p:nvSpPr>
        <p:spPr>
          <a:xfrm>
            <a:off x="2452824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6DF068-2816-4208-8A48-21150BAF2682}"/>
              </a:ext>
            </a:extLst>
          </p:cNvPr>
          <p:cNvSpPr/>
          <p:nvPr/>
        </p:nvSpPr>
        <p:spPr>
          <a:xfrm>
            <a:off x="3857898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659F90-5823-4598-98B8-670E2BB0E5FB}"/>
              </a:ext>
            </a:extLst>
          </p:cNvPr>
          <p:cNvSpPr/>
          <p:nvPr/>
        </p:nvSpPr>
        <p:spPr>
          <a:xfrm>
            <a:off x="5262972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25C613-388C-4C2B-B7C5-AE4754AC98A0}"/>
              </a:ext>
            </a:extLst>
          </p:cNvPr>
          <p:cNvSpPr/>
          <p:nvPr/>
        </p:nvSpPr>
        <p:spPr>
          <a:xfrm>
            <a:off x="6668046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281B01-48E1-4A9C-A7E3-5CFAF7AFAB95}"/>
              </a:ext>
            </a:extLst>
          </p:cNvPr>
          <p:cNvSpPr/>
          <p:nvPr/>
        </p:nvSpPr>
        <p:spPr>
          <a:xfrm>
            <a:off x="8073120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1B475F-98ED-4DAE-99DD-C89F8B6C7122}"/>
              </a:ext>
            </a:extLst>
          </p:cNvPr>
          <p:cNvSpPr/>
          <p:nvPr/>
        </p:nvSpPr>
        <p:spPr>
          <a:xfrm>
            <a:off x="9478194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4935D9-6304-4F88-AE78-994A861C579E}"/>
              </a:ext>
            </a:extLst>
          </p:cNvPr>
          <p:cNvSpPr/>
          <p:nvPr/>
        </p:nvSpPr>
        <p:spPr>
          <a:xfrm>
            <a:off x="10883270" y="5097780"/>
            <a:ext cx="6400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8373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6057D4-1EFA-4C9C-981D-8F6223E95688}"/>
              </a:ext>
            </a:extLst>
          </p:cNvPr>
          <p:cNvSpPr/>
          <p:nvPr/>
        </p:nvSpPr>
        <p:spPr>
          <a:xfrm>
            <a:off x="914191" y="3507907"/>
            <a:ext cx="11715750" cy="230818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28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 descr="Fire with solid fill">
            <a:extLst>
              <a:ext uri="{FF2B5EF4-FFF2-40B4-BE49-F238E27FC236}">
                <a16:creationId xmlns:a16="http://schemas.microsoft.com/office/drawing/2014/main" id="{1552DE55-846B-4F19-A6F4-7814C052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9137" y="881721"/>
            <a:ext cx="2626186" cy="262618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3D09E7-C257-43F0-9A43-7461F68DA74A}"/>
              </a:ext>
            </a:extLst>
          </p:cNvPr>
          <p:cNvCxnSpPr>
            <a:cxnSpLocks/>
          </p:cNvCxnSpPr>
          <p:nvPr/>
        </p:nvCxnSpPr>
        <p:spPr>
          <a:xfrm>
            <a:off x="4185757" y="942975"/>
            <a:ext cx="0" cy="49911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75419F-0719-4B17-8B1D-136E87238387}"/>
              </a:ext>
            </a:extLst>
          </p:cNvPr>
          <p:cNvCxnSpPr>
            <a:cxnSpLocks/>
          </p:cNvCxnSpPr>
          <p:nvPr/>
        </p:nvCxnSpPr>
        <p:spPr>
          <a:xfrm>
            <a:off x="9700732" y="942975"/>
            <a:ext cx="0" cy="49911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6CFDBD-F2B7-4468-AD0E-8AA562BBDB4E}"/>
              </a:ext>
            </a:extLst>
          </p:cNvPr>
          <p:cNvSpPr/>
          <p:nvPr/>
        </p:nvSpPr>
        <p:spPr>
          <a:xfrm>
            <a:off x="1409491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B4BB99-E7E1-4E52-8AE4-5A3EDE9CFFDF}"/>
              </a:ext>
            </a:extLst>
          </p:cNvPr>
          <p:cNvSpPr/>
          <p:nvPr/>
        </p:nvSpPr>
        <p:spPr>
          <a:xfrm>
            <a:off x="2814565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6DF068-2816-4208-8A48-21150BAF2682}"/>
              </a:ext>
            </a:extLst>
          </p:cNvPr>
          <p:cNvSpPr/>
          <p:nvPr/>
        </p:nvSpPr>
        <p:spPr>
          <a:xfrm>
            <a:off x="4219639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659F90-5823-4598-98B8-670E2BB0E5FB}"/>
              </a:ext>
            </a:extLst>
          </p:cNvPr>
          <p:cNvSpPr/>
          <p:nvPr/>
        </p:nvSpPr>
        <p:spPr>
          <a:xfrm>
            <a:off x="5624713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25C613-388C-4C2B-B7C5-AE4754AC98A0}"/>
              </a:ext>
            </a:extLst>
          </p:cNvPr>
          <p:cNvSpPr/>
          <p:nvPr/>
        </p:nvSpPr>
        <p:spPr>
          <a:xfrm>
            <a:off x="7029787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281B01-48E1-4A9C-A7E3-5CFAF7AFAB95}"/>
              </a:ext>
            </a:extLst>
          </p:cNvPr>
          <p:cNvSpPr/>
          <p:nvPr/>
        </p:nvSpPr>
        <p:spPr>
          <a:xfrm>
            <a:off x="8434861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1B475F-98ED-4DAE-99DD-C89F8B6C7122}"/>
              </a:ext>
            </a:extLst>
          </p:cNvPr>
          <p:cNvSpPr/>
          <p:nvPr/>
        </p:nvSpPr>
        <p:spPr>
          <a:xfrm>
            <a:off x="9839935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4935D9-6304-4F88-AE78-994A861C579E}"/>
              </a:ext>
            </a:extLst>
          </p:cNvPr>
          <p:cNvSpPr/>
          <p:nvPr/>
        </p:nvSpPr>
        <p:spPr>
          <a:xfrm>
            <a:off x="11245011" y="519303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2BEA0D-E624-446B-8A45-937F60285BC2}"/>
              </a:ext>
            </a:extLst>
          </p:cNvPr>
          <p:cNvSpPr/>
          <p:nvPr/>
        </p:nvSpPr>
        <p:spPr>
          <a:xfrm>
            <a:off x="2301573" y="5887402"/>
            <a:ext cx="817792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2020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28458D-4A1F-4AA8-9EB6-B67887ACB2F8}"/>
              </a:ext>
            </a:extLst>
          </p:cNvPr>
          <p:cNvSpPr/>
          <p:nvPr/>
        </p:nvSpPr>
        <p:spPr>
          <a:xfrm>
            <a:off x="5025722" y="5883592"/>
            <a:ext cx="817792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2021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26F42A-37D0-4843-8579-8F4F92E6E0FE}"/>
              </a:ext>
            </a:extLst>
          </p:cNvPr>
          <p:cNvSpPr/>
          <p:nvPr/>
        </p:nvSpPr>
        <p:spPr>
          <a:xfrm>
            <a:off x="7865265" y="5883592"/>
            <a:ext cx="817792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2022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8364AD-A878-4F7D-A190-311323D61EBD}"/>
              </a:ext>
            </a:extLst>
          </p:cNvPr>
          <p:cNvSpPr/>
          <p:nvPr/>
        </p:nvSpPr>
        <p:spPr>
          <a:xfrm>
            <a:off x="10566283" y="5893117"/>
            <a:ext cx="817792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2023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99DED3-447B-43DF-AEFC-51312CD88EBB}"/>
              </a:ext>
            </a:extLst>
          </p:cNvPr>
          <p:cNvSpPr/>
          <p:nvPr/>
        </p:nvSpPr>
        <p:spPr>
          <a:xfrm>
            <a:off x="1033254" y="3910657"/>
            <a:ext cx="11458575" cy="1333500"/>
          </a:xfrm>
          <a:custGeom>
            <a:avLst/>
            <a:gdLst>
              <a:gd name="connsiteX0" fmla="*/ 10610856 w 11458575"/>
              <a:gd name="connsiteY0" fmla="*/ 0 h 1333500"/>
              <a:gd name="connsiteX1" fmla="*/ 11458575 w 11458575"/>
              <a:gd name="connsiteY1" fmla="*/ 666750 h 1333500"/>
              <a:gd name="connsiteX2" fmla="*/ 10610856 w 11458575"/>
              <a:gd name="connsiteY2" fmla="*/ 1333500 h 1333500"/>
              <a:gd name="connsiteX3" fmla="*/ 10610856 w 11458575"/>
              <a:gd name="connsiteY3" fmla="*/ 1133475 h 1333500"/>
              <a:gd name="connsiteX4" fmla="*/ 0 w 11458575"/>
              <a:gd name="connsiteY4" fmla="*/ 1133475 h 1333500"/>
              <a:gd name="connsiteX5" fmla="*/ 0 w 11458575"/>
              <a:gd name="connsiteY5" fmla="*/ 1125454 h 1333500"/>
              <a:gd name="connsiteX6" fmla="*/ 357188 w 11458575"/>
              <a:gd name="connsiteY6" fmla="*/ 666750 h 1333500"/>
              <a:gd name="connsiteX7" fmla="*/ 0 w 11458575"/>
              <a:gd name="connsiteY7" fmla="*/ 208045 h 1333500"/>
              <a:gd name="connsiteX8" fmla="*/ 0 w 11458575"/>
              <a:gd name="connsiteY8" fmla="*/ 200025 h 1333500"/>
              <a:gd name="connsiteX9" fmla="*/ 10610856 w 11458575"/>
              <a:gd name="connsiteY9" fmla="*/ 200025 h 1333500"/>
              <a:gd name="connsiteX10" fmla="*/ 10610856 w 11458575"/>
              <a:gd name="connsiteY10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8575" h="1333500">
                <a:moveTo>
                  <a:pt x="10610856" y="0"/>
                </a:moveTo>
                <a:lnTo>
                  <a:pt x="11458575" y="666750"/>
                </a:lnTo>
                <a:lnTo>
                  <a:pt x="10610856" y="1333500"/>
                </a:lnTo>
                <a:lnTo>
                  <a:pt x="10610856" y="1133475"/>
                </a:lnTo>
                <a:lnTo>
                  <a:pt x="0" y="1133475"/>
                </a:lnTo>
                <a:lnTo>
                  <a:pt x="0" y="1125454"/>
                </a:lnTo>
                <a:lnTo>
                  <a:pt x="357188" y="666750"/>
                </a:lnTo>
                <a:lnTo>
                  <a:pt x="0" y="208045"/>
                </a:lnTo>
                <a:lnTo>
                  <a:pt x="0" y="200025"/>
                </a:lnTo>
                <a:lnTo>
                  <a:pt x="10610856" y="200025"/>
                </a:lnTo>
                <a:lnTo>
                  <a:pt x="10610856" y="0"/>
                </a:lnTo>
                <a:close/>
              </a:path>
            </a:pathLst>
          </a:custGeom>
          <a:gradFill flip="none" rotWithShape="1">
            <a:gsLst>
              <a:gs pos="0">
                <a:srgbClr val="9E480E"/>
              </a:gs>
              <a:gs pos="50000">
                <a:schemeClr val="accent2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9" name="Graphic 58" descr="Fire with solid fill">
            <a:extLst>
              <a:ext uri="{FF2B5EF4-FFF2-40B4-BE49-F238E27FC236}">
                <a16:creationId xmlns:a16="http://schemas.microsoft.com/office/drawing/2014/main" id="{BEC27121-2F39-4814-BA79-B299D9E50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4754" y="1281639"/>
            <a:ext cx="1826353" cy="1826353"/>
          </a:xfrm>
          <a:prstGeom prst="rect">
            <a:avLst/>
          </a:prstGeom>
        </p:spPr>
      </p:pic>
      <p:pic>
        <p:nvPicPr>
          <p:cNvPr id="61" name="Graphic 60" descr="Fire with solid fill">
            <a:extLst>
              <a:ext uri="{FF2B5EF4-FFF2-40B4-BE49-F238E27FC236}">
                <a16:creationId xmlns:a16="http://schemas.microsoft.com/office/drawing/2014/main" id="{BE42835E-742E-4522-AD47-05E40C12A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397" y="1543573"/>
            <a:ext cx="1302484" cy="1302484"/>
          </a:xfrm>
          <a:prstGeom prst="rect">
            <a:avLst/>
          </a:prstGeom>
        </p:spPr>
      </p:pic>
      <p:pic>
        <p:nvPicPr>
          <p:cNvPr id="11" name="Graphic 10" descr="Fireworks with solid fill">
            <a:extLst>
              <a:ext uri="{FF2B5EF4-FFF2-40B4-BE49-F238E27FC236}">
                <a16:creationId xmlns:a16="http://schemas.microsoft.com/office/drawing/2014/main" id="{499E440C-8E4D-4C57-B311-28AE896CD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03" y="3830198"/>
            <a:ext cx="1625661" cy="1625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DFD38-331F-4831-A67C-676B3AE25AD7}"/>
              </a:ext>
            </a:extLst>
          </p:cNvPr>
          <p:cNvSpPr txBox="1"/>
          <p:nvPr/>
        </p:nvSpPr>
        <p:spPr>
          <a:xfrm>
            <a:off x="1033254" y="61042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Ignition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0D4F0-AD23-459A-9302-98781990444B}"/>
              </a:ext>
            </a:extLst>
          </p:cNvPr>
          <p:cNvSpPr txBox="1"/>
          <p:nvPr/>
        </p:nvSpPr>
        <p:spPr>
          <a:xfrm>
            <a:off x="4492563" y="585947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Grow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A04E4D-1185-4E8F-A8C5-D71714073E06}"/>
              </a:ext>
            </a:extLst>
          </p:cNvPr>
          <p:cNvSpPr txBox="1"/>
          <p:nvPr/>
        </p:nvSpPr>
        <p:spPr>
          <a:xfrm>
            <a:off x="9956812" y="566825"/>
            <a:ext cx="214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Full development</a:t>
            </a:r>
          </a:p>
        </p:txBody>
      </p:sp>
    </p:spTree>
    <p:extLst>
      <p:ext uri="{BB962C8B-B14F-4D97-AF65-F5344CB8AC3E}">
        <p14:creationId xmlns:p14="http://schemas.microsoft.com/office/powerpoint/2010/main" val="28493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59A18D7-81C1-487C-AC07-5FF995404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2" y="1046446"/>
            <a:ext cx="10127810" cy="476510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695FC2-BFA4-4B82-99F1-F64AE4615650}"/>
              </a:ext>
            </a:extLst>
          </p:cNvPr>
          <p:cNvSpPr/>
          <p:nvPr/>
        </p:nvSpPr>
        <p:spPr>
          <a:xfrm>
            <a:off x="10778801" y="2241515"/>
            <a:ext cx="1862051" cy="2207158"/>
          </a:xfrm>
          <a:custGeom>
            <a:avLst/>
            <a:gdLst>
              <a:gd name="connsiteX0" fmla="*/ 1250960 w 1862051"/>
              <a:gd name="connsiteY0" fmla="*/ 0 h 2207158"/>
              <a:gd name="connsiteX1" fmla="*/ 1708160 w 1862051"/>
              <a:gd name="connsiteY1" fmla="*/ 457200 h 2207158"/>
              <a:gd name="connsiteX2" fmla="*/ 1630077 w 1862051"/>
              <a:gd name="connsiteY2" fmla="*/ 712825 h 2207158"/>
              <a:gd name="connsiteX3" fmla="*/ 1594774 w 1862051"/>
              <a:gd name="connsiteY3" fmla="*/ 757756 h 2207158"/>
              <a:gd name="connsiteX4" fmla="*/ 1660476 w 1862051"/>
              <a:gd name="connsiteY4" fmla="*/ 793417 h 2207158"/>
              <a:gd name="connsiteX5" fmla="*/ 1862051 w 1862051"/>
              <a:gd name="connsiteY5" fmla="*/ 1172535 h 2207158"/>
              <a:gd name="connsiteX6" fmla="*/ 1404851 w 1862051"/>
              <a:gd name="connsiteY6" fmla="*/ 1629735 h 2207158"/>
              <a:gd name="connsiteX7" fmla="*/ 1226888 w 1862051"/>
              <a:gd name="connsiteY7" fmla="*/ 1593806 h 2207158"/>
              <a:gd name="connsiteX8" fmla="*/ 1209393 w 1862051"/>
              <a:gd name="connsiteY8" fmla="*/ 1584310 h 2207158"/>
              <a:gd name="connsiteX9" fmla="*/ 1193076 w 1862051"/>
              <a:gd name="connsiteY9" fmla="*/ 1636876 h 2207158"/>
              <a:gd name="connsiteX10" fmla="*/ 863947 w 1862051"/>
              <a:gd name="connsiteY10" fmla="*/ 1906824 h 2207158"/>
              <a:gd name="connsiteX11" fmla="*/ 833169 w 1862051"/>
              <a:gd name="connsiteY11" fmla="*/ 1909927 h 2207158"/>
              <a:gd name="connsiteX12" fmla="*/ 803599 w 1862051"/>
              <a:gd name="connsiteY12" fmla="*/ 1930435 h 2207158"/>
              <a:gd name="connsiteX13" fmla="*/ 489274 w 1862051"/>
              <a:gd name="connsiteY13" fmla="*/ 2111410 h 2207158"/>
              <a:gd name="connsiteX14" fmla="*/ 79699 w 1862051"/>
              <a:gd name="connsiteY14" fmla="*/ 2206660 h 2207158"/>
              <a:gd name="connsiteX15" fmla="*/ 13024 w 1862051"/>
              <a:gd name="connsiteY15" fmla="*/ 2054260 h 2207158"/>
              <a:gd name="connsiteX16" fmla="*/ 260674 w 1862051"/>
              <a:gd name="connsiteY16" fmla="*/ 1825660 h 2207158"/>
              <a:gd name="connsiteX17" fmla="*/ 320280 w 1862051"/>
              <a:gd name="connsiteY17" fmla="*/ 1536561 h 2207158"/>
              <a:gd name="connsiteX18" fmla="*/ 321951 w 1862051"/>
              <a:gd name="connsiteY18" fmla="*/ 1531788 h 2207158"/>
              <a:gd name="connsiteX19" fmla="*/ 314605 w 1862051"/>
              <a:gd name="connsiteY19" fmla="*/ 1458913 h 2207158"/>
              <a:gd name="connsiteX20" fmla="*/ 516180 w 1862051"/>
              <a:gd name="connsiteY20" fmla="*/ 1079795 h 2207158"/>
              <a:gd name="connsiteX21" fmla="*/ 530631 w 1862051"/>
              <a:gd name="connsiteY21" fmla="*/ 1071952 h 2207158"/>
              <a:gd name="connsiteX22" fmla="*/ 526380 w 1862051"/>
              <a:gd name="connsiteY22" fmla="*/ 1064120 h 2207158"/>
              <a:gd name="connsiteX23" fmla="*/ 490451 w 1862051"/>
              <a:gd name="connsiteY23" fmla="*/ 886157 h 2207158"/>
              <a:gd name="connsiteX24" fmla="*/ 769688 w 1862051"/>
              <a:gd name="connsiteY24" fmla="*/ 464886 h 2207158"/>
              <a:gd name="connsiteX25" fmla="*/ 793781 w 1862051"/>
              <a:gd name="connsiteY25" fmla="*/ 457407 h 2207158"/>
              <a:gd name="connsiteX26" fmla="*/ 793760 w 1862051"/>
              <a:gd name="connsiteY26" fmla="*/ 457200 h 2207158"/>
              <a:gd name="connsiteX27" fmla="*/ 1250960 w 1862051"/>
              <a:gd name="connsiteY27" fmla="*/ 0 h 220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2051" h="2207158">
                <a:moveTo>
                  <a:pt x="1250960" y="0"/>
                </a:moveTo>
                <a:cubicBezTo>
                  <a:pt x="1503465" y="0"/>
                  <a:pt x="1708160" y="204695"/>
                  <a:pt x="1708160" y="457200"/>
                </a:cubicBezTo>
                <a:cubicBezTo>
                  <a:pt x="1708160" y="551889"/>
                  <a:pt x="1679375" y="639855"/>
                  <a:pt x="1630077" y="712825"/>
                </a:cubicBezTo>
                <a:lnTo>
                  <a:pt x="1594774" y="757756"/>
                </a:lnTo>
                <a:lnTo>
                  <a:pt x="1660476" y="793417"/>
                </a:lnTo>
                <a:cubicBezTo>
                  <a:pt x="1782092" y="875579"/>
                  <a:pt x="1862051" y="1014719"/>
                  <a:pt x="1862051" y="1172535"/>
                </a:cubicBezTo>
                <a:cubicBezTo>
                  <a:pt x="1862051" y="1425040"/>
                  <a:pt x="1657356" y="1629735"/>
                  <a:pt x="1404851" y="1629735"/>
                </a:cubicBezTo>
                <a:cubicBezTo>
                  <a:pt x="1341725" y="1629735"/>
                  <a:pt x="1281587" y="1616942"/>
                  <a:pt x="1226888" y="1593806"/>
                </a:cubicBezTo>
                <a:lnTo>
                  <a:pt x="1209393" y="1584310"/>
                </a:lnTo>
                <a:lnTo>
                  <a:pt x="1193076" y="1636876"/>
                </a:lnTo>
                <a:cubicBezTo>
                  <a:pt x="1135237" y="1773623"/>
                  <a:pt x="1012760" y="1876373"/>
                  <a:pt x="863947" y="1906824"/>
                </a:cubicBezTo>
                <a:lnTo>
                  <a:pt x="833169" y="1909927"/>
                </a:lnTo>
                <a:lnTo>
                  <a:pt x="803599" y="1930435"/>
                </a:lnTo>
                <a:cubicBezTo>
                  <a:pt x="706762" y="1997110"/>
                  <a:pt x="609924" y="2065373"/>
                  <a:pt x="489274" y="2111410"/>
                </a:cubicBezTo>
                <a:cubicBezTo>
                  <a:pt x="368624" y="2157447"/>
                  <a:pt x="154311" y="2213010"/>
                  <a:pt x="79699" y="2206660"/>
                </a:cubicBezTo>
                <a:cubicBezTo>
                  <a:pt x="5087" y="2200310"/>
                  <a:pt x="-17138" y="2117760"/>
                  <a:pt x="13024" y="2054260"/>
                </a:cubicBezTo>
                <a:cubicBezTo>
                  <a:pt x="43186" y="1990760"/>
                  <a:pt x="203524" y="1924085"/>
                  <a:pt x="260674" y="1825660"/>
                </a:cubicBezTo>
                <a:cubicBezTo>
                  <a:pt x="303537" y="1751841"/>
                  <a:pt x="297286" y="1625337"/>
                  <a:pt x="320280" y="1536561"/>
                </a:cubicBezTo>
                <a:lnTo>
                  <a:pt x="321951" y="1531788"/>
                </a:lnTo>
                <a:lnTo>
                  <a:pt x="314605" y="1458913"/>
                </a:lnTo>
                <a:cubicBezTo>
                  <a:pt x="314605" y="1301097"/>
                  <a:pt x="394564" y="1161957"/>
                  <a:pt x="516180" y="1079795"/>
                </a:cubicBezTo>
                <a:lnTo>
                  <a:pt x="530631" y="1071952"/>
                </a:lnTo>
                <a:lnTo>
                  <a:pt x="526380" y="1064120"/>
                </a:lnTo>
                <a:cubicBezTo>
                  <a:pt x="503244" y="1009421"/>
                  <a:pt x="490451" y="949283"/>
                  <a:pt x="490451" y="886157"/>
                </a:cubicBezTo>
                <a:cubicBezTo>
                  <a:pt x="490451" y="696778"/>
                  <a:pt x="605592" y="534293"/>
                  <a:pt x="769688" y="464886"/>
                </a:cubicBezTo>
                <a:lnTo>
                  <a:pt x="793781" y="457407"/>
                </a:lnTo>
                <a:lnTo>
                  <a:pt x="793760" y="457200"/>
                </a:lnTo>
                <a:cubicBezTo>
                  <a:pt x="793760" y="204695"/>
                  <a:pt x="998455" y="0"/>
                  <a:pt x="12509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BA79D-C1C7-41FC-9B5C-6860A1D93628}"/>
              </a:ext>
            </a:extLst>
          </p:cNvPr>
          <p:cNvSpPr txBox="1"/>
          <p:nvPr/>
        </p:nvSpPr>
        <p:spPr>
          <a:xfrm>
            <a:off x="11420475" y="2857500"/>
            <a:ext cx="9941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draft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3FA66-1A39-42C3-A8F5-FC76A82259A5}"/>
              </a:ext>
            </a:extLst>
          </p:cNvPr>
          <p:cNvSpPr txBox="1"/>
          <p:nvPr/>
        </p:nvSpPr>
        <p:spPr>
          <a:xfrm>
            <a:off x="25617" y="3526393"/>
            <a:ext cx="12680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concept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with survey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committee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524FCB-3581-4E62-8C42-1B9A18D9BE57}"/>
              </a:ext>
            </a:extLst>
          </p:cNvPr>
          <p:cNvSpPr/>
          <p:nvPr/>
        </p:nvSpPr>
        <p:spPr>
          <a:xfrm>
            <a:off x="1425608" y="4172448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90AA9-F2B1-4BE9-885A-B2191E225203}"/>
              </a:ext>
            </a:extLst>
          </p:cNvPr>
          <p:cNvSpPr txBox="1"/>
          <p:nvPr/>
        </p:nvSpPr>
        <p:spPr>
          <a:xfrm>
            <a:off x="2046396" y="3992961"/>
            <a:ext cx="1458803" cy="646331"/>
          </a:xfrm>
          <a:prstGeom prst="rect">
            <a:avLst/>
          </a:prstGeom>
          <a:solidFill>
            <a:schemeClr val="bg1">
              <a:alpha val="30196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and development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survey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67EEA-DBAD-4064-9A41-A00311654A5C}"/>
              </a:ext>
            </a:extLst>
          </p:cNvPr>
          <p:cNvSpPr txBox="1"/>
          <p:nvPr/>
        </p:nvSpPr>
        <p:spPr>
          <a:xfrm>
            <a:off x="5077440" y="4002107"/>
            <a:ext cx="1180485" cy="646331"/>
          </a:xfrm>
          <a:prstGeom prst="rect">
            <a:avLst/>
          </a:prstGeom>
          <a:solidFill>
            <a:srgbClr val="FFFFFF">
              <a:alpha val="50196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open &amp;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C2265-4AE3-442F-9D51-C7D7194D30AA}"/>
              </a:ext>
            </a:extLst>
          </p:cNvPr>
          <p:cNvSpPr txBox="1"/>
          <p:nvPr/>
        </p:nvSpPr>
        <p:spPr>
          <a:xfrm>
            <a:off x="6527876" y="3992582"/>
            <a:ext cx="1862051" cy="646331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synthesis (manual), email discussions, target journal</a:t>
            </a:r>
          </a:p>
        </p:txBody>
      </p:sp>
    </p:spTree>
    <p:extLst>
      <p:ext uri="{BB962C8B-B14F-4D97-AF65-F5344CB8AC3E}">
        <p14:creationId xmlns:p14="http://schemas.microsoft.com/office/powerpoint/2010/main" val="343571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88</Words>
  <Application>Microsoft Office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Guerrero, Francisco J</dc:creator>
  <cp:lastModifiedBy>Guerrero, Francisco J</cp:lastModifiedBy>
  <cp:revision>1</cp:revision>
  <dcterms:created xsi:type="dcterms:W3CDTF">2022-10-10T17:27:53Z</dcterms:created>
  <dcterms:modified xsi:type="dcterms:W3CDTF">2022-10-10T20:23:31Z</dcterms:modified>
</cp:coreProperties>
</file>