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lfd.uci.edu/~gohlke/pythonlibs/#nump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13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2: Numpy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Arrays in Numpy(Contd..)</a:t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235200" y="855450"/>
            <a:ext cx="86736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To create sequences of numbers, NumPy provides a function analogous to range that returns arrays instead of lists.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arange</a:t>
            </a: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returns evenly spaced values within a given interval. step size is specified.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linspace</a:t>
            </a: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returns evenly spaced values within a given interval. num no. of elements are returned.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311400" y="2379450"/>
            <a:ext cx="8673600" cy="116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 = np.arange(0, 30, 5)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print(A)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 = np.linspace(1, 10, 3)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print(B)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Arrays in Numpy(Contd..)</a:t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235200" y="855450"/>
            <a:ext cx="8673600" cy="19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Reshaping array:</a:t>
            </a: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We can use reshape method to reshape an array. 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Consider an array with shape (a1, a2, a3, ..., aN). 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 can reshape and convert it into another array with shape (b1, b2, b3, ....., bM). 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only required condition is:    a1 x a2 x a3 .... x aN = b1 x b2 x b3 .... x bM . 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i.e original size of array remains unchanged.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205525" y="2955775"/>
            <a:ext cx="8673600" cy="135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arr = np.array([[11, 32, 31, 90],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  [4, 0, 41, 29],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  [12, 21, 1, 17]])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newarr = arr.reshape(1,1,1,1,1,1,12)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print(newarr)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191875" y="508950"/>
            <a:ext cx="86736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Till now we talked about few Numpy related functions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myArray = </a:t>
            </a:r>
            <a:r>
              <a:rPr b="1" lang="en"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 [ [ 1, 2, 3], [ 4, 2,5] ] 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type(myArray)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myArray.</a:t>
            </a:r>
            <a:r>
              <a:rPr b="1" lang="en"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endParaRPr b="1">
              <a:highlight>
                <a:srgbClr val="FF00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myArray = np.array( [ [ 1, 2, 3], [ 4, 2,5] ] , </a:t>
            </a:r>
            <a:r>
              <a:rPr b="1" lang="en"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dtype = ‘int64’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myArray = np.array( [ [ 1, 2, 3], [ 4, 2,5] ] , </a:t>
            </a:r>
            <a:r>
              <a:rPr b="1" lang="en"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dtype = ‘float’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myArray = np.array( [ [ 1, 2, 3], [ 4, 2,5] ] , </a:t>
            </a:r>
            <a:r>
              <a:rPr b="1" lang="en"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dtype = ‘complex’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myArray = </a:t>
            </a:r>
            <a:r>
              <a:rPr b="1" lang="en"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np.zeros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((3,4), dtype='int')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myArray = </a:t>
            </a:r>
            <a:r>
              <a:rPr b="1" lang="en"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np.ones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((1,2))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myArray = </a:t>
            </a:r>
            <a:r>
              <a:rPr b="1" lang="en"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np.eye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(2)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myArray = </a:t>
            </a:r>
            <a:r>
              <a:rPr b="1" lang="en"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np.full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((3, 3), 6+2j, dtype = 'complex')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myArray = </a:t>
            </a:r>
            <a:r>
              <a:rPr b="1" lang="en"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np.random.random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((2,2))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myArray = </a:t>
            </a:r>
            <a:r>
              <a:rPr b="1" lang="en"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np.arange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(0, 30, 5)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myArray = </a:t>
            </a:r>
            <a:r>
              <a:rPr b="1" lang="en"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np.linspace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(1, 10, 3)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ctrTitle"/>
          </p:nvPr>
        </p:nvSpPr>
        <p:spPr>
          <a:xfrm>
            <a:off x="205750" y="2168400"/>
            <a:ext cx="8673600" cy="11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Getting started with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Arrays Indexing in Numpy</a:t>
            </a:r>
            <a:endParaRPr sz="4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Arrays Indexing in Numpy</a:t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235200" y="703050"/>
            <a:ext cx="86736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Numpy offers several ways to index into arrays. 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Slicing</a:t>
            </a: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Similar to Python lists, numpy arrays can be sliced. Since arrays may be multidimensional, you must specify a slice for each dimension of the array.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311400" y="1846050"/>
            <a:ext cx="8673600" cy="8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 = np.array([[1,2,3,4], [5,6,7,8], [9,10,11,12]])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 = a[:2, 1:3]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print(b)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311400" y="2912850"/>
            <a:ext cx="86736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2.	</a:t>
            </a: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Integer array indexing:</a:t>
            </a: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In this method, lists are passed for indexing for each dimension. One to one mapping of corresponding elements is done to construct a new arbitrary array.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311400" y="3827250"/>
            <a:ext cx="8673600" cy="96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 = np.array([[1,2,3,4], [5,6,7,8], [9,10,11,12]])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 = a[[0, 1, 2, 3], [3, 2, 1, 0]]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print(b)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205750" y="2035750"/>
            <a:ext cx="8673600" cy="12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Getting started with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Basic Operations in Numpy</a:t>
            </a:r>
            <a:endParaRPr sz="4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Basic Operations in Numpy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311400" y="812125"/>
            <a:ext cx="8673600" cy="397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 = np.array([1, 2, 5, 3])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 += 3		#add 3 to every element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print(a)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-= 5		#sub 5 from every element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print(a)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*= 7		#multiply each element by 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print(a)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/= 6		#divide each element by 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print(a)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**= 2		#squaring each element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print(a)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= a.T		#taking transpose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print(a.T)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Basic Operations in Numpy</a:t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311400" y="530600"/>
            <a:ext cx="8673600" cy="45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arr = np.array([[1, 5, 6], [4, 7, 2], [3, 1, 9]])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 maximum element of array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print(arr.max())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 row-wise maximum elements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arr.max(axis=1)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 column wise minimum elements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arr.min(axis=0)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 sum of all array elements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arr.sum()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 sum of each row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arr.sum(axis=1)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 cumulative sum along each row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arr.cumsum(axis=1)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Basic Operations in Numpy</a:t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235200" y="703050"/>
            <a:ext cx="8673600" cy="159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 = np.array([[1, 2], [3, 4]])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 = np.array([[4, 3], [2, 1]])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print(a+b)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print(a-b)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print(a*b)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print(a.dot(b))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311400" y="3444650"/>
            <a:ext cx="8673600" cy="14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 = np.array([0, np.pi/2, np.pi])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print(a)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print(np.sin(a))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print(np.exp(a))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print(np.sqrt(a))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235200" y="2543650"/>
            <a:ext cx="86736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NumPy provides familiar mathematical functions such as sin, cos, exp, etc. These functions also operate elementwise on an array, producing an array as output.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Arrays </a:t>
            </a:r>
            <a:r>
              <a:rPr lang="en"/>
              <a:t>in Numpy</a:t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311400" y="1073625"/>
            <a:ext cx="8673600" cy="139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 = np.array([[1, 4, 2], [3, 4, 6],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0, -1, 5]])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 array elements in sorted order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print(np.sort(a, axis=None))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 sort array row wise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print(np.sort(a, axis=1))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235200" y="638650"/>
            <a:ext cx="867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There is a simple np.sort method for sorting NumPy arrays. Let's explore it a bit.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89400" y="2521825"/>
            <a:ext cx="8965200" cy="249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newType = [('name', 'S10'), ('grad_year', int), ('cgpa', float)]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myList = [('Alpha', 2019, 8.5), ('Beta', 2018, 8.7), ('Gamma', 2018, 7.9), ('Delta', 2019, 9.0)]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arr = np.array(myList, dtype = newType)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print(arr)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 array sorted by name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print(np.sort(arr, order = 'name'))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 array sorted by graduation year and then cgpa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np.sort(arr, order = ['grad_year', 'cgpa'])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NUMPY</a:t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235200" y="855450"/>
            <a:ext cx="86736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Numpy is the core library for </a:t>
            </a:r>
            <a:r>
              <a:rPr b="1" lang="en" sz="18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scientific computing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in Python.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It provides a high-performance </a:t>
            </a:r>
            <a:r>
              <a:rPr b="1" lang="en" sz="18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multidimensional array object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and tools for working with these arrays.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 powerful N-dimensional array object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sophisticated (broadcasting) functions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tools for integrating C/C++ and Fortran code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useful linear algebra, Fourier transform, and random number capabilities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ctrTitle"/>
          </p:nvPr>
        </p:nvSpPr>
        <p:spPr>
          <a:xfrm>
            <a:off x="205750" y="2035750"/>
            <a:ext cx="8673600" cy="9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Linear Algebra in Numpy</a:t>
            </a:r>
            <a:endParaRPr sz="4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algebra in NumPy</a:t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311400" y="1073625"/>
            <a:ext cx="8673600" cy="26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Linear Algebra module of NumPy offers various methods to apply linear algebra on any numpy array.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You can find: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rank, determinant, trace, etc. of an array.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eigenvalues of matrices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matrix and vector products (dot, inner, outer,etc. product), matrix exponentiation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solve linear or tensor equations and much more!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Now, let us assume that we want to solve this linear equation set: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 + 2*y = 8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3*x + 4*y = 18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problem can be solved using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linalg.solve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method as shown in example below: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235200" y="638650"/>
            <a:ext cx="867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There is a simple np.sort method for sorting NumPy arrays. Let's explore it a bit.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398425" y="3664425"/>
            <a:ext cx="8673600" cy="139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 coefficients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 = np.array([[1, 2], [3, 4]])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 constants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 = np.array([8, 18])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np.linalg.solve(a, b)</a:t>
            </a:r>
            <a:endParaRPr b="1">
              <a:highlight>
                <a:srgbClr val="FF99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algebra in NumPy(Contd.)</a:t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174050" y="541425"/>
            <a:ext cx="8886900" cy="45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 = np.array([[6, 1, 1], [4, -2, 5], [2, 8, 7]])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print(np.append(np.array([[1, 2, 3], [4, 5, 6]]), np.array([[7, 8, 9]]), axis=0))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print(np.append(A,np.array([[1,2,3]]),axis=0))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 rank of matrix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np.linalg.matrix_rank(A)</a:t>
            </a:r>
            <a:endParaRPr b="1">
              <a:highlight>
                <a:srgbClr val="FFD9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 trace of matrix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6D9EEB"/>
                </a:highlight>
                <a:latin typeface="Courier New"/>
                <a:ea typeface="Courier New"/>
                <a:cs typeface="Courier New"/>
                <a:sym typeface="Courier New"/>
              </a:rPr>
              <a:t>np.trace(A)</a:t>
            </a:r>
            <a:endParaRPr b="1">
              <a:highlight>
                <a:srgbClr val="6D9EE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 determinant of matrix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np.linalg.det(A)</a:t>
            </a:r>
            <a:endParaRPr b="1"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 inverse of matrix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B4A7D6"/>
                </a:highlight>
                <a:latin typeface="Courier New"/>
                <a:ea typeface="Courier New"/>
                <a:cs typeface="Courier New"/>
                <a:sym typeface="Courier New"/>
              </a:rPr>
              <a:t>np.linalg.inv(A)</a:t>
            </a:r>
            <a:endParaRPr b="1">
              <a:highlight>
                <a:srgbClr val="B4A7D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 matrix exponentiation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np.linalg.matrix_power(A, 3)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ctrTitle"/>
          </p:nvPr>
        </p:nvSpPr>
        <p:spPr>
          <a:xfrm>
            <a:off x="205750" y="2035750"/>
            <a:ext cx="8673600" cy="10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Saving and loading numpy arrays</a:t>
            </a:r>
            <a:endParaRPr sz="4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and loading numpy arrays</a:t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235200" y="791050"/>
            <a:ext cx="8673600" cy="4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60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.npy</a:t>
            </a: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format is the standard binary file format in NumPy for persisting a single arbitrary NumPy array on disk. 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format stores all of the shape and dtype information necessary to reconstruct the array correctly even on another machine with a different architecture. 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.npz format is the standard format for persisting multiple NumPy arrays on disk.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.npz file is a zip file containing multiple .npy files, one for each array.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np.save(filename, array)</a:t>
            </a:r>
            <a:endParaRPr b="1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saves a single array in npy format.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np.savez(filename, array_1[, array_2])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saves multiple numpy arrays in npz format.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np.load(filename)</a:t>
            </a:r>
            <a:endParaRPr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load a npy or npz format file.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and loading numpy arrays (Contd..)</a:t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174050" y="768825"/>
            <a:ext cx="8886900" cy="271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 = np.array([[1,2,3], [4,5,6]])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 = np.array([[6,5,4], [3,2,1]])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np.save("a.npy", a)</a:t>
            </a:r>
            <a:endParaRPr b="1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arr = np.load("a.npy")</a:t>
            </a:r>
            <a:endParaRPr b="1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print(arr)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np.savez("ab.npz", x=a, y=b)</a:t>
            </a:r>
            <a:endParaRPr b="1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X = np.load("ab.npz")</a:t>
            </a:r>
            <a:endParaRPr b="1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print(X['x'])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print(X['y'])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ctrTitle"/>
          </p:nvPr>
        </p:nvSpPr>
        <p:spPr>
          <a:xfrm>
            <a:off x="460950" y="18555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continue in next class..</a:t>
            </a:r>
            <a:endParaRPr/>
          </a:p>
        </p:txBody>
      </p:sp>
      <p:sp>
        <p:nvSpPr>
          <p:cNvPr id="220" name="Shape 220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460950" y="2168400"/>
            <a:ext cx="8222100" cy="8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Numpy library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Numpy library</a:t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235200" y="855450"/>
            <a:ext cx="86736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Since we are already working with Anaconda, we do not need to install numpy into our systems. Numpy is already installed in our systems via Anaconda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However if a user wants to install numpy into their system: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Mac and Linux users can install NumPy via pip command: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pip install numpy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Windows does not have any package manager analogous to that in linux or mac. So we can download Numpy from .</a:t>
            </a:r>
            <a:r>
              <a:rPr b="1" i="1"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https://www.lfd.uci.edu/~gohlke/pythonlibs/#numpy</a:t>
            </a:r>
            <a:endParaRPr i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To use Numpy Library in our program all we need to do in to import numpy.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i.e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443975" y="2168400"/>
            <a:ext cx="8175300" cy="8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Getting started Arrays in Numpy</a:t>
            </a:r>
            <a:endParaRPr sz="4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Arrays in Numpy</a:t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235200" y="855450"/>
            <a:ext cx="86736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 numpy array is a </a:t>
            </a:r>
            <a:r>
              <a:rPr b="1" lang="en" sz="16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grid(table) of values</a:t>
            </a: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all of the same type(</a:t>
            </a:r>
            <a:r>
              <a:rPr b="1" lang="en" sz="16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homogeneous</a:t>
            </a: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), 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It is indexed by a tuple of nonnegative integers. 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NumPy dimensions are called </a:t>
            </a:r>
            <a:r>
              <a:rPr b="1" lang="en" sz="16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axes</a:t>
            </a: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The number of axes is </a:t>
            </a:r>
            <a:r>
              <a:rPr b="1" lang="en" sz="16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rank</a:t>
            </a: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6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shape</a:t>
            </a: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of an array is a tuple of integers giving the size of the array along each dimension.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lphaL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Consider this array for example 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[ [21, 1, 2], </a:t>
            </a:r>
            <a:b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[3,   7, 11] ]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lphaL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This array has: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romanL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rank = 2 (as it is 2-dimensional or it has 2 axes)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romanL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first dimension(axis) length = 2, second dimension has length = 3.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romanL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overall shape can be expressed as: (2, 3)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Arrays in Numpy(Contd..)</a:t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235200" y="855450"/>
            <a:ext cx="8673600" cy="414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 = np.array([1, 2, 3])   # Create a rank 1 array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print(type(a))            # Prints "&lt;class 'numpy.ndarray'&gt;"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print(a.shape)            # Prints "(3,)"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print(a[0], a[1], a[2])   # Prints "1 2 3"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a[0] = 5                  # Change an element of the array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print(a)                  # Prints "[5, 2, 3]"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 = np.array([[1,2,3],[4,5,6]])    # Create a rank 2 array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print(b.shape)                     # Prints "(2, 3)"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print(b[0, 0], b[0, 1], b[1, 0])   # Prints "1 2 4"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484350" y="1775875"/>
            <a:ext cx="8175300" cy="13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Check out some cool functions to create numpy array</a:t>
            </a:r>
            <a:endParaRPr sz="4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to create numpy </a:t>
            </a:r>
            <a:r>
              <a:rPr lang="en"/>
              <a:t>Arrays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235200" y="855450"/>
            <a:ext cx="8673600" cy="414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 = np.zeros((2,2))   # Create an array of all zeros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print(a)             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 = np.ones((1,2))    # Create an array of all ones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print(b)              # Prints "[[ 1.  1.]]"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 = np.full((2,2), 7)  # Create a constant array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 = np.eye(2)         # Create a 2x2 identity matrix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print(d)             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 = np.random.random((2,2))  # Create an array filled with random values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print(e)                    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