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6.xml"/><Relationship Id="rId41" Type="http://schemas.openxmlformats.org/officeDocument/2006/relationships/font" Target="fonts/Lat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Lato-bold.fntdata"/><Relationship Id="rId16" Type="http://schemas.openxmlformats.org/officeDocument/2006/relationships/slide" Target="slides/slide12.xml"/><Relationship Id="rId38" Type="http://schemas.openxmlformats.org/officeDocument/2006/relationships/font" Target="fonts/La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3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590675"/>
            <a:ext cx="8222100" cy="13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4: Pandas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1448" t="0"/>
          <a:stretch/>
        </p:blipFill>
        <p:spPr>
          <a:xfrm>
            <a:off x="1641225" y="137800"/>
            <a:ext cx="6172151" cy="49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460950" y="2219850"/>
            <a:ext cx="8222100" cy="7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Working Examples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examples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66436" l="0" r="0" t="0"/>
          <a:stretch/>
        </p:blipFill>
        <p:spPr>
          <a:xfrm>
            <a:off x="66675" y="757250"/>
            <a:ext cx="4610550" cy="20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28459" t="33563"/>
          <a:stretch/>
        </p:blipFill>
        <p:spPr>
          <a:xfrm>
            <a:off x="4867275" y="707050"/>
            <a:ext cx="3611375" cy="43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 flipH="1" rot="10800000">
            <a:off x="2396700" y="3001127"/>
            <a:ext cx="2014200" cy="746700"/>
          </a:xfrm>
          <a:prstGeom prst="bentArrow">
            <a:avLst>
              <a:gd fmla="val 25000" name="adj1"/>
              <a:gd fmla="val 2398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b="1" lang="en" sz="1800"/>
              <a:t>Transpose</a:t>
            </a:r>
            <a:r>
              <a:rPr lang="en" sz="1800"/>
              <a:t>.</a:t>
            </a:r>
            <a:endParaRPr sz="180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25" y="1352025"/>
            <a:ext cx="6441075" cy="3128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Shape 146"/>
          <p:cNvSpPr txBox="1"/>
          <p:nvPr/>
        </p:nvSpPr>
        <p:spPr>
          <a:xfrm>
            <a:off x="238225" y="724700"/>
            <a:ext cx="8251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Returns the transpose of the DataFrame.   The rows and columns will interchange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4375"/>
            <a:ext cx="8780050" cy="625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864975"/>
            <a:ext cx="2278275" cy="1687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475" y="1876650"/>
            <a:ext cx="1790050" cy="80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Shape 15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axes, dtypes, len, columns, shape and to_csv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3200" y="2734100"/>
            <a:ext cx="5465051" cy="80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Shape 1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1725" y="1884163"/>
            <a:ext cx="1790050" cy="79418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Shape 1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8600" y="3833875"/>
            <a:ext cx="4427625" cy="679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Head &amp; Tail</a:t>
            </a:r>
            <a:endParaRPr sz="1800"/>
          </a:p>
        </p:txBody>
      </p:sp>
      <p:sp>
        <p:nvSpPr>
          <p:cNvPr id="163" name="Shape 163"/>
          <p:cNvSpPr txBox="1"/>
          <p:nvPr/>
        </p:nvSpPr>
        <p:spPr>
          <a:xfrm>
            <a:off x="228175" y="1648025"/>
            <a:ext cx="4369500" cy="27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head()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returns the first n rows (observe the index values). The default number of elements to display is five, but you may pass a custom number.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tail()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returns the last n rows (observe the index values). The default number of elements to display is five, but you may pass a custom number.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1584" t="1234"/>
          <a:stretch/>
        </p:blipFill>
        <p:spPr>
          <a:xfrm>
            <a:off x="4872800" y="931250"/>
            <a:ext cx="3324325" cy="4011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" name="Shape 165"/>
          <p:cNvSpPr txBox="1"/>
          <p:nvPr/>
        </p:nvSpPr>
        <p:spPr>
          <a:xfrm>
            <a:off x="98250" y="756475"/>
            <a:ext cx="43695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 view a small sample of a DataFrame object, use the head() and tail() methods.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460950" y="2168400"/>
            <a:ext cx="82221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Column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Selecting columns from dataframes</a:t>
            </a:r>
            <a:endParaRPr sz="180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75" y="695250"/>
            <a:ext cx="2821000" cy="275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75" y="3507625"/>
            <a:ext cx="6139350" cy="145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Applying functions to columns</a:t>
            </a:r>
            <a:endParaRPr sz="1800"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75" y="924425"/>
            <a:ext cx="3627925" cy="3078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000" y="923850"/>
            <a:ext cx="3449796" cy="3078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Plotting a column</a:t>
            </a:r>
            <a:endParaRPr sz="1800"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71450"/>
            <a:ext cx="4210250" cy="43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Pandas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235200" y="736350"/>
            <a:ext cx="8673600" cy="4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Pandas is an </a:t>
            </a: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open-source Python Library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providing </a:t>
            </a: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high-performance data manipulation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and analysis tool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using its powerful data structures.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Using Pandas, we can accomplish five typical steps in the processing and analysis of data,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regardless of the origin of data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Prepare 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Manipulate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Analyze.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Python with Pandas is used in a wide range of fields including academic and commercial domains including nance, economics, Statistics, analytics, etc.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Slicing of DataFrame and Value Count</a:t>
            </a:r>
            <a:endParaRPr sz="1800"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75" y="771450"/>
            <a:ext cx="4670275" cy="38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350" y="847650"/>
            <a:ext cx="3542825" cy="15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98250" y="157125"/>
            <a:ext cx="88266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Slicing of DataFrame</a:t>
            </a:r>
            <a:endParaRPr sz="1800"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75" y="771450"/>
            <a:ext cx="3966800" cy="3299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26350" y="157125"/>
            <a:ext cx="88266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 Count</a:t>
            </a:r>
            <a:endParaRPr sz="1800"/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11746" l="0" r="-11969" t="0"/>
          <a:stretch/>
        </p:blipFill>
        <p:spPr>
          <a:xfrm>
            <a:off x="126350" y="695250"/>
            <a:ext cx="3966800" cy="1335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4">
            <a:alphaModFix/>
          </a:blip>
          <a:srcRect b="1254" l="0" r="0" t="0"/>
          <a:stretch/>
        </p:blipFill>
        <p:spPr>
          <a:xfrm>
            <a:off x="4212275" y="105675"/>
            <a:ext cx="4805875" cy="4756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98250" y="135475"/>
            <a:ext cx="88266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Selecting rows where column has a particular value</a:t>
            </a:r>
            <a:endParaRPr b="1"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2450"/>
            <a:ext cx="5278700" cy="30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98250" y="135475"/>
            <a:ext cx="88266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Adding/Deleting column into the DataFrame</a:t>
            </a:r>
            <a:endParaRPr b="1"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25" y="835375"/>
            <a:ext cx="4062675" cy="3236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900" y="835375"/>
            <a:ext cx="3776417" cy="3236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98250" y="135475"/>
            <a:ext cx="88266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Deleting Rows</a:t>
            </a:r>
            <a:endParaRPr b="1"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800100"/>
            <a:ext cx="2786925" cy="3589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300" y="835375"/>
            <a:ext cx="3660675" cy="3553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ctrTitle"/>
          </p:nvPr>
        </p:nvSpPr>
        <p:spPr>
          <a:xfrm>
            <a:off x="460950" y="2168400"/>
            <a:ext cx="82221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235200" y="855450"/>
            <a:ext cx="35007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large number of methods collectively compute descriptive statistics and other related operations on DataFrame.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875" y="771450"/>
            <a:ext cx="5175725" cy="40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53475" l="0" r="0" t="0"/>
          <a:stretch/>
        </p:blipFill>
        <p:spPr>
          <a:xfrm>
            <a:off x="231000" y="1102150"/>
            <a:ext cx="2641350" cy="3252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47742"/>
          <a:stretch/>
        </p:blipFill>
        <p:spPr>
          <a:xfrm>
            <a:off x="3247825" y="1102150"/>
            <a:ext cx="2351458" cy="3252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650" y="35350"/>
            <a:ext cx="2641350" cy="1946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Shape 2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175" y="1981600"/>
            <a:ext cx="2612300" cy="300736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ctrTitle"/>
          </p:nvPr>
        </p:nvSpPr>
        <p:spPr>
          <a:xfrm>
            <a:off x="460950" y="18555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continue in next class..</a:t>
            </a:r>
            <a:endParaRPr/>
          </a:p>
        </p:txBody>
      </p:sp>
      <p:sp>
        <p:nvSpPr>
          <p:cNvPr id="257" name="Shape 257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460950" y="2168400"/>
            <a:ext cx="82221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 Structure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 structures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235200" y="736350"/>
            <a:ext cx="8673600" cy="4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Pandas deals with the following three data structures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Series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Panel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These data structures are built on top of Numpy array, which means they are fast.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Mutability: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All Pandas data structures are value mutable (can be changed) and except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Series all are size mutable. Series is size immutable.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1234" t="3883"/>
          <a:stretch/>
        </p:blipFill>
        <p:spPr>
          <a:xfrm>
            <a:off x="314325" y="2282400"/>
            <a:ext cx="6453451" cy="20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 and </a:t>
            </a:r>
            <a:r>
              <a:rPr lang="en"/>
              <a:t>DataFrames(*) in Pandas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235200" y="736350"/>
            <a:ext cx="8673600" cy="4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Series 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is a one-dimensional array like structure with homogeneous data.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example, the following series is a collection of integers.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 a two-dimensional array with heterogeneous data. For example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DataFrames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are the central concept in pandas. In essence, a data frame is table with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labeled rows and columns.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frames can be created from multiple sources - e.g. CSV files, excel files and JSON.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4161" r="5764" t="0"/>
          <a:stretch/>
        </p:blipFill>
        <p:spPr>
          <a:xfrm>
            <a:off x="311400" y="2200275"/>
            <a:ext cx="4887851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25" y="1428750"/>
            <a:ext cx="58483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460950" y="1256100"/>
            <a:ext cx="8222100" cy="25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DataFrame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Hardcoded DataFrames </a:t>
            </a:r>
            <a:endParaRPr sz="3200"/>
          </a:p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Loading CSV files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DataFrame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35200" y="736350"/>
            <a:ext cx="8673600" cy="4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Hardcoded DataFrames: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Hardcoded data frames can be constructed by providing a hash of columns and their values.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47745" l="0" r="0" t="0"/>
          <a:stretch/>
        </p:blipFill>
        <p:spPr>
          <a:xfrm>
            <a:off x="381000" y="1562100"/>
            <a:ext cx="4456900" cy="18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51501" t="50374"/>
          <a:stretch/>
        </p:blipFill>
        <p:spPr>
          <a:xfrm>
            <a:off x="5943600" y="1475700"/>
            <a:ext cx="2161500" cy="17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4849175" y="2250325"/>
            <a:ext cx="1018200" cy="42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DataFrame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80975" y="736350"/>
            <a:ext cx="8826600" cy="4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2.	</a:t>
            </a: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Loading CSV files: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Let's say you have the following table in form of csv in the system as “example.csv".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3427" l="1686" r="13560" t="3427"/>
          <a:stretch/>
        </p:blipFill>
        <p:spPr>
          <a:xfrm>
            <a:off x="73250" y="1419225"/>
            <a:ext cx="4828775" cy="3388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976" y="1419225"/>
            <a:ext cx="3205074" cy="3388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Shape 116"/>
          <p:cNvSpPr/>
          <p:nvPr/>
        </p:nvSpPr>
        <p:spPr>
          <a:xfrm>
            <a:off x="4467350" y="2958125"/>
            <a:ext cx="1074600" cy="6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460950" y="2219850"/>
            <a:ext cx="8222100" cy="7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DataFrame Basic  Functionality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