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6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Lato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hyperlink" Target="https://raw.githubusercontent.com/justmarkham/DAT8/master/data/chipotle.tsv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590675"/>
            <a:ext cx="82221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5: Pandas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249050" y="1590675"/>
            <a:ext cx="86193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and Sorting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and Sorting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8682324" cy="22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and Sorting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6452925" cy="42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and Sorting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40369" l="0" r="0" t="0"/>
          <a:stretch/>
        </p:blipFill>
        <p:spPr>
          <a:xfrm>
            <a:off x="152400" y="754975"/>
            <a:ext cx="8627525" cy="37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and Sorting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4438850" cy="4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and Sorting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8700074" cy="41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249050" y="1590675"/>
            <a:ext cx="86193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8756399" cy="194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7850175" cy="4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7850175" cy="4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62350" y="1677275"/>
            <a:ext cx="86193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and Knowing your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871538"/>
            <a:ext cx="4019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8339650" cy="41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5375900" cy="39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249050" y="1590675"/>
            <a:ext cx="86193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270700" y="887925"/>
            <a:ext cx="86382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Missing data is always a problem in real life scenarios.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Areas like machine learning and data mining face severe issues in the accuracy of their model predictions because of poor quality of data caused by missing values.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 these areas, missing value treatment is a major point of focus to make their models more accurate and valid.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346900" y="2564325"/>
            <a:ext cx="86382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When and Why Is Data Missed?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Let us consider an online survey for a product. Many a times, people do not share all the information related to them. Few people share their experience, but not how long they are using the product; few people share how long they are using the product, their experience but not their contact information. Thus, in some or the other way a part of data is always missing, and this is very common in real time.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270700" y="735525"/>
            <a:ext cx="86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Let us now see how we can handle missing values (say NA or NaN) using Pandas.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270700" y="4545525"/>
            <a:ext cx="863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Let us now see how we can handle missing values (say NA or NaN) using Pandas.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3426" l="1686" r="13560" t="15940"/>
          <a:stretch/>
        </p:blipFill>
        <p:spPr>
          <a:xfrm>
            <a:off x="378050" y="1188725"/>
            <a:ext cx="4828775" cy="2933225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576" y="1190625"/>
            <a:ext cx="3205074" cy="3388525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725"/>
            <a:ext cx="6875249" cy="43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3280200" cy="33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 b="0" l="0" r="0" t="4870"/>
          <a:stretch/>
        </p:blipFill>
        <p:spPr>
          <a:xfrm>
            <a:off x="3478800" y="833375"/>
            <a:ext cx="5430000" cy="23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22564"/>
          <a:stretch/>
        </p:blipFill>
        <p:spPr>
          <a:xfrm>
            <a:off x="154850" y="731725"/>
            <a:ext cx="5800774" cy="43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78712" l="0" r="24144" t="0"/>
          <a:stretch/>
        </p:blipFill>
        <p:spPr>
          <a:xfrm>
            <a:off x="4058250" y="3638750"/>
            <a:ext cx="4935800" cy="13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2200" y="184075"/>
            <a:ext cx="882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975"/>
            <a:ext cx="7158799" cy="4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and Knowing your Data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100"/>
            <a:ext cx="6373950" cy="8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0" l="0" r="14140" t="0"/>
          <a:stretch/>
        </p:blipFill>
        <p:spPr>
          <a:xfrm>
            <a:off x="152400" y="3072075"/>
            <a:ext cx="8738698" cy="8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82800" y="736350"/>
            <a:ext cx="8673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Step 1: Import necessary libraries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59000" y="2107950"/>
            <a:ext cx="8673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Step 2: Import the dataset from </a:t>
            </a:r>
            <a:r>
              <a:rPr b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here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59000" y="2565150"/>
            <a:ext cx="8673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Step 3: Assign it to a variable called df.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460950" y="18555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continue in next class..</a:t>
            </a:r>
            <a:endParaRPr/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and Knowing your Data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5150" l="0" r="0" t="0"/>
          <a:stretch/>
        </p:blipFill>
        <p:spPr>
          <a:xfrm>
            <a:off x="152400" y="863010"/>
            <a:ext cx="8991601" cy="416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and Knowing your Data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1671" r="0" t="0"/>
          <a:stretch/>
        </p:blipFill>
        <p:spPr>
          <a:xfrm>
            <a:off x="238225" y="777750"/>
            <a:ext cx="6010125" cy="40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and Knowing your Data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30150"/>
            <a:ext cx="6528101" cy="15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096925"/>
            <a:ext cx="5496400" cy="13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and Knowing your Data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77955" l="0" r="0" t="0"/>
          <a:stretch/>
        </p:blipFill>
        <p:spPr>
          <a:xfrm>
            <a:off x="152400" y="712700"/>
            <a:ext cx="5494850" cy="1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23330" t="23559"/>
          <a:stretch/>
        </p:blipFill>
        <p:spPr>
          <a:xfrm>
            <a:off x="177975" y="1862575"/>
            <a:ext cx="3222150" cy="3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and Knowing your Data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18956" t="0"/>
          <a:stretch/>
        </p:blipFill>
        <p:spPr>
          <a:xfrm>
            <a:off x="87025" y="777750"/>
            <a:ext cx="4330975" cy="12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325" y="1797525"/>
            <a:ext cx="5337575" cy="32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22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and Knowing your Data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3850"/>
            <a:ext cx="6015050" cy="42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