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aborn.pydata.org/generated/seaborn.kdeplo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590675"/>
            <a:ext cx="8222100" cy="13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6: Visualization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&amp; Kernel density estimation 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11229" l="0" r="0" t="0"/>
          <a:stretch/>
        </p:blipFill>
        <p:spPr>
          <a:xfrm>
            <a:off x="76200" y="602700"/>
            <a:ext cx="5790650" cy="44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&amp; Kernel density estimation 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5153525" cy="43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&amp; Kernel density estimation 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4676750" cy="42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4937750" y="755100"/>
            <a:ext cx="39714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can see that if we use the kdeplot() function in seaborn, we get the same curve.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This function is used by distplot(), but it provides a more direct interface with easier access to other options when you just want the density estimate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bandwidth (bw) parameter of the KDE controls how tightly the estimation is fit to the data, much like the bin size in a histogram.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&amp; Kernel density estimation 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5348449" cy="42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132400" y="758000"/>
            <a:ext cx="8619300" cy="29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Plotting Bivariate Plots</a:t>
            </a:r>
            <a:endParaRPr sz="3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It can also be useful to visualize a bivariate distribution of two variables. 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easiest way to do this in seaborn is to just use the jointplot() function, which creates a multi-panel figure that shows both the bivariate (or joint) relationship between two variables along with the univariate (or marginal) distribution of each on separate axes.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Chart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82200" y="755100"/>
            <a:ext cx="4508100" cy="27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most familiar way to visualize a bivariate distribution is a scatterplot, where each observation is shown with point at the x and y values.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85772" l="0" r="16282" t="0"/>
          <a:stretch/>
        </p:blipFill>
        <p:spPr>
          <a:xfrm>
            <a:off x="82200" y="2083400"/>
            <a:ext cx="4507950" cy="9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16191"/>
          <a:stretch/>
        </p:blipFill>
        <p:spPr>
          <a:xfrm>
            <a:off x="4729464" y="755100"/>
            <a:ext cx="4361885" cy="43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Density Estimation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82200" y="776775"/>
            <a:ext cx="52236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 is also possible to use the kernel density estimation procedure described above to visualize a bivariate distribution.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seaborn, this kind of plot is shown with a contour plot and is available as a style in jointplot()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20735" t="13284"/>
          <a:stretch/>
        </p:blipFill>
        <p:spPr>
          <a:xfrm>
            <a:off x="5657100" y="123925"/>
            <a:ext cx="3367775" cy="334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87863" l="0" r="0" t="0"/>
          <a:stretch/>
        </p:blipFill>
        <p:spPr>
          <a:xfrm>
            <a:off x="94500" y="3574500"/>
            <a:ext cx="7171000" cy="78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with categorical data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7725"/>
            <a:ext cx="630547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76200"/>
            <a:ext cx="523329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76200"/>
            <a:ext cx="6957450" cy="49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08225" y="714675"/>
            <a:ext cx="8619300" cy="9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Shape 73"/>
          <p:cNvSpPr txBox="1"/>
          <p:nvPr>
            <p:ph type="ctrTitle"/>
          </p:nvPr>
        </p:nvSpPr>
        <p:spPr>
          <a:xfrm>
            <a:off x="284425" y="1705275"/>
            <a:ext cx="8619300" cy="19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When dealing with a set of data, often the first thing you’ll want to do is get a sense for how the variables are distributed. 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today’s class we will give a brief introduction to some of the tools in ‘seaborn for examining univariate and bivariate distributions.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460950" y="18555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continue in next class..</a:t>
            </a:r>
            <a:endParaRPr/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197375" y="563100"/>
            <a:ext cx="8619300" cy="8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Visualizing the distribution of a dataset</a:t>
            </a:r>
            <a:endParaRPr sz="3200"/>
          </a:p>
        </p:txBody>
      </p:sp>
      <p:sp>
        <p:nvSpPr>
          <p:cNvPr id="79" name="Shape 79"/>
          <p:cNvSpPr txBox="1"/>
          <p:nvPr>
            <p:ph type="ctrTitle"/>
          </p:nvPr>
        </p:nvSpPr>
        <p:spPr>
          <a:xfrm>
            <a:off x="284425" y="1400475"/>
            <a:ext cx="8619300" cy="26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visualization is a fancy word which essentially comprises only of these 3 basic steps: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Importing the required libraries (such as matplotlib, seaborn etc)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Getting the data ready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Reading a CSV file or a JSON data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Creating a dataframe.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Graphical representation 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 Choose the type of plot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the required libraries and Loading the data 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25" y="755100"/>
            <a:ext cx="4896675" cy="42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 your data - 1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5891554" cy="42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 your data - 2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38837" l="0" r="13509" t="0"/>
          <a:stretch/>
        </p:blipFill>
        <p:spPr>
          <a:xfrm>
            <a:off x="152400" y="755100"/>
            <a:ext cx="3973225" cy="34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59364"/>
          <a:stretch/>
        </p:blipFill>
        <p:spPr>
          <a:xfrm>
            <a:off x="4268375" y="678975"/>
            <a:ext cx="4556800" cy="22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 your data - 3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4610775" cy="42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164875" y="389825"/>
            <a:ext cx="8619300" cy="38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Plotting Univariate Plots</a:t>
            </a:r>
            <a:endParaRPr sz="3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 this section we will look at techniques that you can use to understand each attribute independently.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Also we are going to learn about Seaborn, which is a Python visualization library based on matplotlib. It provides a high-level interface for drawing attractive statistical graphics.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most convenient way to take a quick look at a univariate distribution in seaborn is the distplot() function. 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By default, this will draw a histogram and fit a kernel density estimate (KDE).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6095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&amp; Kernel density estimation 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173250" y="2031750"/>
            <a:ext cx="87360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fast way to get an idea of the distribution of each attribute is to look at histograms.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Histograms group data into bins and provide us a count of the number of observations in each bin.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Like the histogram, the KDE plots encodes the density of observations on one axis with height along the other axis. Learn more about KDE_Plot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here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From the shape of the bins we can quickly get a feeling for whether an attribute is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Skewed or unskewed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Type of distribution.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 can also help us to see possible outliers.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