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5906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Lesson 7: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Exploratory Data Analysis(Part 1)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70600" y="184075"/>
            <a:ext cx="86382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Handling </a:t>
            </a:r>
            <a:r>
              <a:rPr lang="en"/>
              <a:t>Missing Values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70700" y="735525"/>
            <a:ext cx="86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Let us now see how we can handle missing values (say NA or NaN) using Pandas.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70700" y="4545525"/>
            <a:ext cx="86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Let us now see how we can handle missing values (say NA or NaN) using Pandas.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3426" l="1686" r="13560" t="15940"/>
          <a:stretch/>
        </p:blipFill>
        <p:spPr>
          <a:xfrm>
            <a:off x="378050" y="1188725"/>
            <a:ext cx="4828775" cy="293322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76" y="1190625"/>
            <a:ext cx="3205074" cy="338852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52400" y="184075"/>
            <a:ext cx="87564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/>
              <a:t>Missing Values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725"/>
            <a:ext cx="6875249" cy="43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52400" y="184075"/>
            <a:ext cx="87564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/>
              <a:t>Missing Values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3280200" cy="33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4870"/>
          <a:stretch/>
        </p:blipFill>
        <p:spPr>
          <a:xfrm>
            <a:off x="3478800" y="833375"/>
            <a:ext cx="5430000" cy="23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54850" y="184075"/>
            <a:ext cx="87540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/>
              <a:t>Missing Values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22564"/>
          <a:stretch/>
        </p:blipFill>
        <p:spPr>
          <a:xfrm>
            <a:off x="154850" y="731725"/>
            <a:ext cx="5800774" cy="4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78712" l="0" r="24144" t="0"/>
          <a:stretch/>
        </p:blipFill>
        <p:spPr>
          <a:xfrm>
            <a:off x="4058250" y="3638750"/>
            <a:ext cx="4935800" cy="1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05750" y="184075"/>
            <a:ext cx="87030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</a:t>
            </a:r>
            <a:r>
              <a:rPr lang="en"/>
              <a:t>Missing Values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7158799" cy="4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81200" y="801300"/>
            <a:ext cx="8665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Univariate analysis looks at one variable at a time. When we analyze a feature independently, we are usually mostly interested in the distribution of its values and ignore the other variables in the dataset.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endParaRPr b="1"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Quantitative features: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Quantitative features take on ordered numerical values. Those values can be discrete, like integers, or continuous, like real numbers, and usually express a count or a measurement.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Histograms and kernel density plots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Box Plots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Categorical and binary features: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Categorical features take on a fixed number of values. Each of these values assigns an observation to a corresponding group, known as a category,  which reflects some qualitative property of dataset.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Bar plot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Analysis(Non Graphical)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41393" l="0" r="0" t="0"/>
          <a:stretch/>
        </p:blipFill>
        <p:spPr>
          <a:xfrm>
            <a:off x="256725" y="755100"/>
            <a:ext cx="4516625" cy="330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26308" t="59354"/>
          <a:stretch/>
        </p:blipFill>
        <p:spPr>
          <a:xfrm>
            <a:off x="4870500" y="743550"/>
            <a:ext cx="3337450" cy="2298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0" y="737125"/>
            <a:ext cx="5424200" cy="326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Shape 172"/>
          <p:cNvSpPr txBox="1"/>
          <p:nvPr/>
        </p:nvSpPr>
        <p:spPr>
          <a:xfrm>
            <a:off x="5423000" y="737125"/>
            <a:ext cx="36078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Balanced and Unbalanced dataset.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Balanced dataset: Where the number of observations belonging to each class is almost equal.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Unbalanced dataset: Where the number of observations belonging to one class is significantly lower than those belonging to the other classes.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050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Analysis(Non Graphical)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Analysis(Graphical)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58263" l="0" r="6393" t="0"/>
          <a:stretch/>
        </p:blipFill>
        <p:spPr>
          <a:xfrm>
            <a:off x="152400" y="1827325"/>
            <a:ext cx="4200800" cy="21618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6112" t="40968"/>
          <a:stretch/>
        </p:blipFill>
        <p:spPr>
          <a:xfrm>
            <a:off x="4429400" y="1827325"/>
            <a:ext cx="4569700" cy="3316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Shape 181"/>
          <p:cNvSpPr txBox="1"/>
          <p:nvPr/>
        </p:nvSpPr>
        <p:spPr>
          <a:xfrm>
            <a:off x="181200" y="801300"/>
            <a:ext cx="8665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 histogram groups values into bins of equal value range. The shape of the histogram may contain clues about the underlying distribution type: Gaussian, exponential etc.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can use distplot() or kdeplot() functions to create histograms.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Analysis(Graphical)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37242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75" y="755100"/>
            <a:ext cx="4991000" cy="36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08225" y="257475"/>
            <a:ext cx="8619300" cy="7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Purpose of EDA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208225" y="1212800"/>
            <a:ext cx="8619300" cy="28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The purpose of exploratory data analysis is to: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Check for </a:t>
            </a:r>
            <a:r>
              <a:rPr b="1" lang="en" sz="1800">
                <a:solidFill>
                  <a:schemeClr val="lt2"/>
                </a:solidFill>
              </a:rPr>
              <a:t>missing data</a:t>
            </a:r>
            <a:r>
              <a:rPr lang="en" sz="1800">
                <a:solidFill>
                  <a:schemeClr val="lt2"/>
                </a:solidFill>
              </a:rPr>
              <a:t>, </a:t>
            </a:r>
            <a:r>
              <a:rPr b="1" lang="en" sz="1800">
                <a:solidFill>
                  <a:schemeClr val="lt2"/>
                </a:solidFill>
              </a:rPr>
              <a:t>outliers </a:t>
            </a:r>
            <a:r>
              <a:rPr lang="en" sz="1800">
                <a:solidFill>
                  <a:schemeClr val="lt2"/>
                </a:solidFill>
              </a:rPr>
              <a:t>and other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anomalies</a:t>
            </a:r>
            <a:r>
              <a:rPr b="1" lang="en" sz="1800">
                <a:solidFill>
                  <a:schemeClr val="lt2"/>
                </a:solidFill>
              </a:rPr>
              <a:t>.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Find </a:t>
            </a:r>
            <a:r>
              <a:rPr b="1" lang="en" sz="1800">
                <a:solidFill>
                  <a:schemeClr val="lt2"/>
                </a:solidFill>
              </a:rPr>
              <a:t>insight into the data</a:t>
            </a:r>
            <a:r>
              <a:rPr lang="en" sz="1800">
                <a:solidFill>
                  <a:schemeClr val="lt2"/>
                </a:solidFill>
              </a:rPr>
              <a:t> and </a:t>
            </a:r>
            <a:r>
              <a:rPr b="1" lang="en" sz="1800">
                <a:solidFill>
                  <a:schemeClr val="lt2"/>
                </a:solidFill>
              </a:rPr>
              <a:t>identify the most important variables</a:t>
            </a:r>
            <a:r>
              <a:rPr lang="en" sz="1800">
                <a:solidFill>
                  <a:schemeClr val="lt2"/>
                </a:solidFill>
              </a:rPr>
              <a:t>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Uncover an </a:t>
            </a:r>
            <a:r>
              <a:rPr b="1" lang="en" sz="1800">
                <a:solidFill>
                  <a:schemeClr val="lt2"/>
                </a:solidFill>
              </a:rPr>
              <a:t>approximate model</a:t>
            </a:r>
            <a:r>
              <a:rPr lang="en" sz="1800">
                <a:solidFill>
                  <a:schemeClr val="lt2"/>
                </a:solidFill>
              </a:rPr>
              <a:t>, one which explains the data with a minimum number of predictor variables.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en" sz="1800">
                <a:solidFill>
                  <a:schemeClr val="lt2"/>
                </a:solidFill>
              </a:rPr>
              <a:t>Testing a hypothesis</a:t>
            </a:r>
            <a:r>
              <a:rPr lang="en" sz="1800">
                <a:solidFill>
                  <a:schemeClr val="lt2"/>
                </a:solidFill>
              </a:rPr>
              <a:t> / checking assumptions related to a specific model.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Find </a:t>
            </a:r>
            <a:r>
              <a:rPr b="1" lang="en" sz="1800">
                <a:solidFill>
                  <a:schemeClr val="lt2"/>
                </a:solidFill>
              </a:rPr>
              <a:t>parameter estimates</a:t>
            </a:r>
            <a:r>
              <a:rPr lang="en" sz="1800">
                <a:solidFill>
                  <a:schemeClr val="lt2"/>
                </a:solidFill>
              </a:rPr>
              <a:t> and their associated </a:t>
            </a:r>
            <a:r>
              <a:rPr b="1" lang="en" sz="1800">
                <a:solidFill>
                  <a:schemeClr val="lt2"/>
                </a:solidFill>
              </a:rPr>
              <a:t>confidence intervals</a:t>
            </a:r>
            <a:r>
              <a:rPr lang="en" sz="1800">
                <a:solidFill>
                  <a:schemeClr val="lt2"/>
                </a:solidFill>
              </a:rPr>
              <a:t> or </a:t>
            </a:r>
            <a:r>
              <a:rPr b="1" lang="en" sz="1800">
                <a:solidFill>
                  <a:schemeClr val="lt2"/>
                </a:solidFill>
              </a:rPr>
              <a:t>margins of error</a:t>
            </a:r>
            <a:r>
              <a:rPr lang="en" sz="1800">
                <a:solidFill>
                  <a:schemeClr val="lt2"/>
                </a:solidFill>
              </a:rPr>
              <a:t>(tolerance).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Univariate Analysis(Graphical)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0" y="1816275"/>
            <a:ext cx="4511624" cy="32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81200" y="801300"/>
            <a:ext cx="8665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bar plot is a graphical representation of the frequency . The easiest way to create it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is to use the seaborn's function countplot()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or Standardization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81200" y="572700"/>
            <a:ext cx="86655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 means adjusting values measured on different scales to a notionally common scale.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Types of Normalization: 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Standard score is used when population parameters are known.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 Works well for populations that are normally distributed.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X = ((X - mean)/(s.d))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Feature scaling is used to bring all values into the range [0,1].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This is also called unity-based normalization.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X = ((X - Xmin)/(Xmax - Xmin))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21125"/>
            <a:ext cx="6491976" cy="1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81200" y="0"/>
            <a:ext cx="8727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</a:t>
            </a:r>
            <a:r>
              <a:rPr lang="en"/>
              <a:t> Table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78900"/>
            <a:ext cx="53149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50" y="755100"/>
            <a:ext cx="2472908" cy="4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</a:t>
            </a:r>
            <a:r>
              <a:rPr lang="en"/>
              <a:t>of Exploratory Data Analysis(EDA) Report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84075" y="812125"/>
            <a:ext cx="27939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Univariate analysis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Bivariate analysis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Multivariate analysis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Graphical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Findings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410950" y="812125"/>
            <a:ext cx="56307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Graphical description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include </a:t>
            </a: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getting insight about the data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such as understanding the basic descriptive statistics(mean, median, mode, standard deviation etc.)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AutoNum type="alphaLcPeriod"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Graphical description</a:t>
            </a: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include visualizing the variable to get the idea about the distribution of the variable(Uniform, Normal, Exponential etc.)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54050" y="2003275"/>
            <a:ext cx="8835900" cy="6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Again we will start our studies with a </a:t>
            </a:r>
            <a:r>
              <a:rPr lang="en" sz="3200"/>
              <a:t>case study</a:t>
            </a:r>
            <a:endParaRPr sz="3200"/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206075" y="2846125"/>
            <a:ext cx="88359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divided into two classes: EDA-1 and EDA-2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16175" y="1732550"/>
            <a:ext cx="87492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Step 1: Dataset : Iris Dataset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Step 2: Objective: Given the 4 features (sepal length, sepal width, petal length and petal width) of a new flower, Our task is to classification that into one of the three species.i.e Iris setosa, Iris versicolor, Iris virginica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For more information check out https://en.wikipedia.org/wiki/Iris_flower_data_set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Independent Variable: Sepal Length, Sepal Width, Petal Length, Petal Width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Dependent Variable: Species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 then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the dataset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510050" cy="43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the dataset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868725" cy="2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16175" y="877100"/>
            <a:ext cx="87492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Real-world data is often incomplete, inconsistent, and/or lacking in certain behaviors or trends, and is likely to contain many errors.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preprocessing is a proven method of resolving such issues.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Cleaning: Data is cleansed through processes such as filling in missing values, smoothing the noisy data, or resolving the inconsistencies in the data.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Integration: Data with different representations are put together and conflicts within the data are resolved.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Transformation: Data is normalized, aggregated and generalized.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Reduction: This step aims to present a reduced representation of the data in a data warehouse.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Discretization: Involves the reduction of a number of values of a continuous attribute by dividing the range of attribute intervals.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Preprocessing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missing values in the dataset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41612" l="0" r="0" t="0"/>
          <a:stretch/>
        </p:blipFill>
        <p:spPr>
          <a:xfrm>
            <a:off x="76200" y="2143050"/>
            <a:ext cx="4423975" cy="25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61647"/>
          <a:stretch/>
        </p:blipFill>
        <p:spPr>
          <a:xfrm>
            <a:off x="4500175" y="2150850"/>
            <a:ext cx="4576375" cy="173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81200" y="852650"/>
            <a:ext cx="87816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Examining this is important because when some of your data is missing, the data set can lose expressiveness, which can lead to weak or biased analyses. 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Practically, this means that when you're missing values for certain features, the chances of your 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or predictions for the data being off only increase.</a:t>
            </a:r>
            <a:endParaRPr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