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-regular.fntdata"/><Relationship Id="rId21" Type="http://schemas.openxmlformats.org/officeDocument/2006/relationships/slide" Target="slides/slide17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139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8:</a:t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in Python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Variable</a:t>
            </a:r>
            <a:endParaRPr/>
          </a:p>
        </p:txBody>
      </p:sp>
      <p:sp>
        <p:nvSpPr>
          <p:cNvPr id="121" name="Shape 121"/>
          <p:cNvSpPr txBox="1"/>
          <p:nvPr>
            <p:ph idx="4294967295" type="body"/>
          </p:nvPr>
        </p:nvSpPr>
        <p:spPr>
          <a:xfrm>
            <a:off x="128582" y="721225"/>
            <a:ext cx="8843400" cy="8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You can define the following class with the name Student. This class will have an class variable </a:t>
            </a:r>
            <a:r>
              <a:rPr b="1" lang="en"/>
              <a:t>name</a:t>
            </a:r>
            <a:r>
              <a:rPr lang="en"/>
              <a:t>.</a:t>
            </a: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175950" y="1607825"/>
            <a:ext cx="8826600" cy="66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class Student: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name = "Tommy"  # set an attribute `name` of the class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" name="Shape 123"/>
          <p:cNvSpPr txBox="1"/>
          <p:nvPr>
            <p:ph idx="4294967295" type="body"/>
          </p:nvPr>
        </p:nvSpPr>
        <p:spPr>
          <a:xfrm>
            <a:off x="128575" y="2371425"/>
            <a:ext cx="8843400" cy="14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You can assign the class to a variable. This is called object instantiation. You will then be able to access the attributes that are present inside the class using the dot . operator. For example, in the Student example, you can access the class variable </a:t>
            </a:r>
            <a:r>
              <a:rPr b="1" lang="en"/>
              <a:t>name</a:t>
            </a:r>
            <a:r>
              <a:rPr lang="en"/>
              <a:t> of the class Student.</a:t>
            </a: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159150" y="3893825"/>
            <a:ext cx="8843400" cy="97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# instantiate the class Student and assign it to variable "Tommy"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new_student = Student()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# access the class attribute name inside the class Snake.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print(new_student.name)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130" name="Shape 130"/>
          <p:cNvSpPr txBox="1"/>
          <p:nvPr>
            <p:ph idx="4294967295" type="body"/>
          </p:nvPr>
        </p:nvSpPr>
        <p:spPr>
          <a:xfrm>
            <a:off x="128575" y="721225"/>
            <a:ext cx="8843400" cy="25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there are attributes/class variables that “belong” to the class, you can define functions that will access the class attribute. These functions are called </a:t>
            </a:r>
            <a:r>
              <a:rPr b="1" lang="en"/>
              <a:t>methods</a:t>
            </a:r>
            <a:r>
              <a:rPr lang="en"/>
              <a:t>. </a:t>
            </a:r>
            <a:br>
              <a:rPr lang="en"/>
            </a:br>
            <a:r>
              <a:rPr lang="en"/>
              <a:t>When you define methods, you will need to always provide the first argument to the method with a </a:t>
            </a:r>
            <a:r>
              <a:rPr b="1" lang="en"/>
              <a:t>self</a:t>
            </a:r>
            <a:r>
              <a:rPr lang="en"/>
              <a:t> keyword.</a:t>
            </a:r>
            <a:br>
              <a:rPr lang="en"/>
            </a:br>
            <a:br>
              <a:rPr lang="en"/>
            </a:br>
            <a:r>
              <a:rPr lang="en"/>
              <a:t>For example, you can define a class Student, which has one class variable </a:t>
            </a:r>
            <a:r>
              <a:rPr b="1" lang="en"/>
              <a:t>name</a:t>
            </a:r>
            <a:r>
              <a:rPr lang="en"/>
              <a:t> and one method </a:t>
            </a:r>
            <a:r>
              <a:rPr b="1" lang="en"/>
              <a:t>change_name</a:t>
            </a:r>
            <a:r>
              <a:rPr lang="en"/>
              <a:t>. The method change_name will take in an argument new_name along with the keyword self.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119850" y="3448100"/>
            <a:ext cx="8904300" cy="159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class Student:	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name = "Python"  # set class variable `name` of the class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def change_name(self, new_name): # note that the first argument is self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self.name = new_name # access the class attribute with the self keyword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Methods(Contd.)</a:t>
            </a:r>
            <a:endParaRPr/>
          </a:p>
        </p:txBody>
      </p:sp>
      <p:sp>
        <p:nvSpPr>
          <p:cNvPr id="137" name="Shape 137"/>
          <p:cNvSpPr txBox="1"/>
          <p:nvPr>
            <p:ph idx="4294967295" type="body"/>
          </p:nvPr>
        </p:nvSpPr>
        <p:spPr>
          <a:xfrm>
            <a:off x="293850" y="721225"/>
            <a:ext cx="8435400" cy="8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Now, you can instantiate this class Student with a variable “Tommy” and then change the name with the method </a:t>
            </a:r>
            <a:r>
              <a:rPr b="1" lang="en"/>
              <a:t>change_name</a:t>
            </a:r>
            <a:r>
              <a:rPr lang="en"/>
              <a:t>.</a:t>
            </a: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293850" y="1721725"/>
            <a:ext cx="8435400" cy="234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# instantiate the class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new_student = Student()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# print the current object name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print(new_student.name)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# change the name using the change_name method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new_student.change_name("Jamie")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print(new_student.name)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4294967295" type="body"/>
          </p:nvPr>
        </p:nvSpPr>
        <p:spPr>
          <a:xfrm>
            <a:off x="89850" y="736325"/>
            <a:ext cx="8843400" cy="4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let’s learn about </a:t>
            </a:r>
            <a:r>
              <a:rPr b="1" lang="en">
                <a:solidFill>
                  <a:srgbClr val="0000FF"/>
                </a:solidFill>
              </a:rPr>
              <a:t>constructor</a:t>
            </a:r>
            <a:br>
              <a:rPr b="1" lang="en"/>
            </a:br>
            <a:r>
              <a:rPr lang="en"/>
              <a:t>Constructor comes from the word construction. The constructor builds a class by giving it initial </a:t>
            </a:r>
            <a:r>
              <a:rPr lang="en"/>
              <a:t>properties</a:t>
            </a:r>
            <a:r>
              <a:rPr lang="en"/>
              <a:t> and data. Here's how we define a constructor: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br>
              <a:rPr lang="en"/>
            </a:br>
            <a:r>
              <a:rPr lang="en"/>
              <a:t>The function </a:t>
            </a:r>
            <a:r>
              <a:rPr b="1" lang="en">
                <a:solidFill>
                  <a:srgbClr val="0000FF"/>
                </a:solidFill>
              </a:rPr>
              <a:t>__init__()</a:t>
            </a:r>
            <a:r>
              <a:rPr lang="en"/>
              <a:t> is a constructor. </a:t>
            </a:r>
            <a:br>
              <a:rPr lang="en"/>
            </a:br>
            <a:r>
              <a:rPr lang="en"/>
              <a:t>a, b, c  are the values to which the class object is initialised. These values are given as an input while creating a class object.</a:t>
            </a: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217650" y="1984425"/>
            <a:ext cx="8434200" cy="1372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class ClassName: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def __init__(self, a, b, c):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self.var1 = a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self.var2 = b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self.var3 = c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" name="Shape 14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Instance attributes in python and the init method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Instance attributes in python and the init method(contd.)</a:t>
            </a:r>
            <a:endParaRPr/>
          </a:p>
        </p:txBody>
      </p:sp>
      <p:sp>
        <p:nvSpPr>
          <p:cNvPr id="151" name="Shape 151"/>
          <p:cNvSpPr txBox="1"/>
          <p:nvPr>
            <p:ph idx="4294967295" type="body"/>
          </p:nvPr>
        </p:nvSpPr>
        <p:spPr>
          <a:xfrm>
            <a:off x="293850" y="721225"/>
            <a:ext cx="8435400" cy="8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Now you can directly define separate attribute values for separate objects. </a:t>
            </a:r>
            <a:br>
              <a:rPr lang="en"/>
            </a:br>
            <a:r>
              <a:rPr lang="en"/>
              <a:t>For example,</a:t>
            </a: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293850" y="1440175"/>
            <a:ext cx="8435400" cy="1862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class Student: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def __init__(self, name):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  self.name = name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def change_name(self, new_name):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  self.name = new_name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293850" y="3378475"/>
            <a:ext cx="8435400" cy="1418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student1 = Student("Jack")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student2 = Student("Duke")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print(student1.name)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print(student2.name)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check our understanding</a:t>
            </a:r>
            <a:endParaRPr/>
          </a:p>
        </p:txBody>
      </p:sp>
      <p:sp>
        <p:nvSpPr>
          <p:cNvPr id="159" name="Shape 159"/>
          <p:cNvSpPr txBox="1"/>
          <p:nvPr>
            <p:ph idx="4294967295" type="body"/>
          </p:nvPr>
        </p:nvSpPr>
        <p:spPr>
          <a:xfrm>
            <a:off x="270700" y="721225"/>
            <a:ext cx="8701200" cy="26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 create a class </a:t>
            </a:r>
            <a:r>
              <a:rPr b="1" lang="en"/>
              <a:t>Employee. 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 class variable </a:t>
            </a:r>
            <a:r>
              <a:rPr b="1" lang="en"/>
              <a:t>total_employee</a:t>
            </a:r>
            <a:r>
              <a:rPr lang="en"/>
              <a:t> and initialize it to zero.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Define </a:t>
            </a:r>
            <a:r>
              <a:rPr b="1" lang="en"/>
              <a:t>init</a:t>
            </a:r>
            <a:r>
              <a:rPr lang="en"/>
              <a:t> method and initialise </a:t>
            </a:r>
            <a:r>
              <a:rPr b="1" lang="en"/>
              <a:t>name</a:t>
            </a:r>
            <a:r>
              <a:rPr lang="en"/>
              <a:t> and </a:t>
            </a:r>
            <a:r>
              <a:rPr b="1" lang="en"/>
              <a:t>salary</a:t>
            </a:r>
            <a:r>
              <a:rPr lang="en"/>
              <a:t> of the employee. Also increment the total_employee.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Define a function </a:t>
            </a:r>
            <a:r>
              <a:rPr b="1" lang="en"/>
              <a:t>display_employee </a:t>
            </a:r>
            <a:r>
              <a:rPr lang="en"/>
              <a:t>to display all the information of the employee.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Define a function </a:t>
            </a:r>
            <a:r>
              <a:rPr b="1" lang="en"/>
              <a:t>display_count</a:t>
            </a:r>
            <a:r>
              <a:rPr lang="en"/>
              <a:t> to display total_employee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293850" y="758000"/>
            <a:ext cx="8435400" cy="4309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class Employee: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total_employee = 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def __init__ (self, name, salary):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	self.employee_name = name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	self.employee_salary = salary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	Employee.total_employee += 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def display_employee(self):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	print(self.employee_name + " " + str(self.employee_salary))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def count_total(self):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	print(Employee.total_employee)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emp1 = Employee("John", 24000)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emp1.display_employee()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emp1.count_total()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emp1 = Employee("Jenna", 26000)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emp1.display_employee()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emp1.count_total()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We’ll continue in next class..</a:t>
            </a:r>
            <a:endParaRPr/>
          </a:p>
        </p:txBody>
      </p:sp>
      <p:sp>
        <p:nvSpPr>
          <p:cNvPr id="171" name="Shape 171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281550" y="2065350"/>
            <a:ext cx="8586900" cy="11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Oriented Programming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5900" y="847725"/>
            <a:ext cx="5610225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4100" y="727900"/>
            <a:ext cx="85158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the end of this segment you will be able to:</a:t>
            </a:r>
            <a:endParaRPr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60950" y="1927450"/>
            <a:ext cx="8222100" cy="28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Define what is a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Describe how to create a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Define what is a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Attribute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Method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Class Variable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Describe how to do object instantiation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Describe how to create instance attributes in Python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Terminologies</a:t>
            </a:r>
            <a:endParaRPr/>
          </a:p>
        </p:txBody>
      </p:sp>
      <p:sp>
        <p:nvSpPr>
          <p:cNvPr id="89" name="Shape 89"/>
          <p:cNvSpPr txBox="1"/>
          <p:nvPr>
            <p:ph idx="4294967295" type="body"/>
          </p:nvPr>
        </p:nvSpPr>
        <p:spPr>
          <a:xfrm>
            <a:off x="471900" y="833800"/>
            <a:ext cx="8222100" cy="39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Class</a:t>
            </a:r>
            <a:r>
              <a:rPr lang="en" sz="1600"/>
              <a:t> − A user-defined prototype for an object that defines </a:t>
            </a:r>
            <a:endParaRPr sz="1600"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A set of </a:t>
            </a:r>
            <a:r>
              <a:rPr lang="en" sz="1600" u="sng"/>
              <a:t>A</a:t>
            </a:r>
            <a:r>
              <a:rPr lang="en" sz="1600" u="sng"/>
              <a:t>ttributes</a:t>
            </a:r>
            <a:r>
              <a:rPr lang="en" sz="1600"/>
              <a:t> that characterize any object of the class and </a:t>
            </a:r>
            <a:endParaRPr sz="1600"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 u="sng"/>
              <a:t>M</a:t>
            </a:r>
            <a:r>
              <a:rPr lang="en" sz="1600" u="sng"/>
              <a:t>ethods,</a:t>
            </a:r>
            <a:r>
              <a:rPr lang="en" sz="1600"/>
              <a:t> accessed via dot notation.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Attributes</a:t>
            </a:r>
            <a:r>
              <a:rPr lang="en" sz="1600"/>
              <a:t> − A class variable or instance variable that holds data associated with a class and its objects.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Method </a:t>
            </a:r>
            <a:r>
              <a:rPr lang="en" sz="1600"/>
              <a:t>− A special kind of function that is defined in a class definition.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Object </a:t>
            </a:r>
            <a:r>
              <a:rPr lang="en" sz="1600"/>
              <a:t>− A unique instance of a data structure that's defined by its class. An object comprises both data members (class variables and instance variables) and methods.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Instantiation </a:t>
            </a:r>
            <a:r>
              <a:rPr lang="en" sz="1600"/>
              <a:t>− The creation of an instance of a class.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Class variable</a:t>
            </a:r>
            <a:r>
              <a:rPr lang="en" sz="1600"/>
              <a:t> − A variable that is shared by all instances of a class. Class variables are defined within a class but outside any of the class's methods. Class variables are not used as frequently as instance variables are.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Constructor/Destructor</a:t>
            </a:r>
            <a:endParaRPr b="1" sz="16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Classes and Methods</a:t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790475" y="2146475"/>
            <a:ext cx="7753200" cy="20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Python is an “object-oriented programming language.” </a:t>
            </a:r>
            <a:br>
              <a:rPr lang="en"/>
            </a:br>
            <a:br>
              <a:rPr lang="en"/>
            </a:br>
            <a:r>
              <a:rPr lang="en"/>
              <a:t>This means that almost all the code is implemented using a special construct called classes. Programmers use classes to keep related things together. This is done using the keyword “class,” which is a grouping of object-oriented constructs.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class?</a:t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class is a </a:t>
            </a:r>
            <a:r>
              <a:rPr b="1" lang="en"/>
              <a:t>Blueprint</a:t>
            </a:r>
            <a:r>
              <a:rPr lang="en"/>
              <a:t> for creating objects. Objects have member variables and have behaviour associated with them. In python a class is created by the keyword class.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 object is created using the constructor of the class. This object will then be called the instance of the class. In Python we create instances in the following manner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471900" y="4261175"/>
            <a:ext cx="8104200" cy="36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Instance = class(arguments)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create a class?</a:t>
            </a:r>
            <a:endParaRPr/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71900" y="1919075"/>
            <a:ext cx="8222100" cy="8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simplest class can be created using the class keyword. </a:t>
            </a:r>
            <a:br>
              <a:rPr lang="en"/>
            </a:br>
            <a:r>
              <a:rPr lang="en"/>
              <a:t>For example, let's create a simple, empty class with no functionalities.</a:t>
            </a: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471900" y="2858700"/>
            <a:ext cx="8211000" cy="1288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class Student: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Pass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new_student = Student()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print(new_student)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Attributes and Methods in class:</a:t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54900" y="1919075"/>
            <a:ext cx="8434200" cy="13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class by itself is of no use unless there is some functionality associated with it.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Functionalities are defined by setting </a:t>
            </a:r>
            <a:r>
              <a:rPr b="1" lang="en"/>
              <a:t>attributes</a:t>
            </a:r>
            <a:r>
              <a:rPr lang="en"/>
              <a:t>, which act as containers for data and functions related to those attributes. Those functions are called </a:t>
            </a:r>
            <a:r>
              <a:rPr b="1" lang="en"/>
              <a:t>methods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