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6693" y="2446776"/>
              <a:ext cx="7574191" cy="32111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380974" y="5467726"/>
              <a:ext cx="344281" cy="4423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725256" y="5489842"/>
              <a:ext cx="344281" cy="22115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069537" y="5180228"/>
              <a:ext cx="344281" cy="331729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413819" y="4737921"/>
              <a:ext cx="344281" cy="774035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758100" y="4140808"/>
              <a:ext cx="344281" cy="137114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102381" y="2990812"/>
              <a:ext cx="344281" cy="2521144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446663" y="2880236"/>
              <a:ext cx="344281" cy="2631721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790944" y="2592737"/>
              <a:ext cx="344281" cy="291922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35226" y="3543695"/>
              <a:ext cx="344281" cy="196826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79507" y="3012928"/>
              <a:ext cx="344281" cy="2499029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823789" y="3853309"/>
              <a:ext cx="344281" cy="165864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168070" y="4760037"/>
              <a:ext cx="344281" cy="75192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12351" y="4782152"/>
              <a:ext cx="344281" cy="729805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856633" y="5335035"/>
              <a:ext cx="344281" cy="17692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200914" y="5268689"/>
              <a:ext cx="344281" cy="24326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545196" y="5357150"/>
              <a:ext cx="344281" cy="15480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889477" y="5489842"/>
              <a:ext cx="344281" cy="22115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33759" y="5357150"/>
              <a:ext cx="344281" cy="15480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578040" y="5467726"/>
              <a:ext cx="344281" cy="4423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922321" y="5467726"/>
              <a:ext cx="344281" cy="4423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380974" y="5511957"/>
              <a:ext cx="344281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25256" y="5467726"/>
              <a:ext cx="344281" cy="4423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69537" y="5445611"/>
              <a:ext cx="344281" cy="6634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13819" y="5312919"/>
              <a:ext cx="344281" cy="199037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58100" y="5135997"/>
              <a:ext cx="344281" cy="37596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02381" y="5268689"/>
              <a:ext cx="344281" cy="24326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46663" y="4605230"/>
              <a:ext cx="344281" cy="906727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90944" y="4560999"/>
              <a:ext cx="344281" cy="95095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35226" y="4715806"/>
              <a:ext cx="344281" cy="79615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79507" y="4981190"/>
              <a:ext cx="344281" cy="530767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823789" y="5335035"/>
              <a:ext cx="344281" cy="176922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168070" y="5224458"/>
              <a:ext cx="344281" cy="28749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12351" y="5335035"/>
              <a:ext cx="344281" cy="176922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856633" y="5467726"/>
              <a:ext cx="344281" cy="4423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200914" y="5489842"/>
              <a:ext cx="344281" cy="2211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545196" y="5489842"/>
              <a:ext cx="344281" cy="2211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889477" y="5511957"/>
              <a:ext cx="344281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233759" y="5511957"/>
              <a:ext cx="344281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578040" y="5511957"/>
              <a:ext cx="344281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321" y="5511957"/>
              <a:ext cx="344281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14443" y="2446776"/>
              <a:ext cx="0" cy="3211142"/>
            </a:xfrm>
            <a:custGeom>
              <a:avLst/>
              <a:pathLst>
                <a:path w="0" h="3211142">
                  <a:moveTo>
                    <a:pt x="0" y="32111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36882" y="2446776"/>
              <a:ext cx="0" cy="3211142"/>
            </a:xfrm>
            <a:custGeom>
              <a:avLst/>
              <a:pathLst>
                <a:path w="0" h="3211142">
                  <a:moveTo>
                    <a:pt x="0" y="32111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36693" y="2446776"/>
              <a:ext cx="0" cy="3211142"/>
            </a:xfrm>
            <a:custGeom>
              <a:avLst/>
              <a:pathLst>
                <a:path w="0" h="3211142">
                  <a:moveTo>
                    <a:pt x="0" y="32111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883612" y="545715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98854" y="4351386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14096" y="3245621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998735" y="55119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98735" y="440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98735" y="33004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36693" y="5657918"/>
              <a:ext cx="7574191" cy="0"/>
            </a:xfrm>
            <a:custGeom>
              <a:avLst/>
              <a:pathLst>
                <a:path w="7574191" h="0">
                  <a:moveTo>
                    <a:pt x="0" y="0"/>
                  </a:moveTo>
                  <a:lnTo>
                    <a:pt x="75741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02540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782237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661935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541632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817782" y="5726093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97480" y="5728102"/>
              <a:ext cx="169515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534798" y="5726093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414496" y="5725944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55402" y="5871728"/>
              <a:ext cx="736773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Weight(kg)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403597" y="3999922"/>
              <a:ext cx="372814" cy="104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3677109" y="1923659"/>
              <a:ext cx="2293358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753025" y="2021605"/>
              <a:ext cx="103301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HTN Dx history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4870956" y="2008574"/>
              <a:ext cx="201456" cy="201456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71684" y="1999574"/>
              <a:ext cx="0" cy="219456"/>
            </a:xfrm>
            <a:custGeom>
              <a:avLst/>
              <a:pathLst>
                <a:path w="0" h="219456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398095" y="2008574"/>
              <a:ext cx="201456" cy="201456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498823" y="1999574"/>
              <a:ext cx="0" cy="219456"/>
            </a:xfrm>
            <a:custGeom>
              <a:avLst/>
              <a:pathLst>
                <a:path w="0" h="219456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157327" y="2063255"/>
              <a:ext cx="155852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84467" y="2063136"/>
              <a:ext cx="210085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36693" y="1635217"/>
              <a:ext cx="2866161" cy="172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 distribution by HTN hihstory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6693" y="1676115"/>
              <a:ext cx="7574191" cy="39818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448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919699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4721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79513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174722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9960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19699" y="498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17071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02234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66467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99606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832374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54629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52001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0223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34536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3453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84769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74722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82141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47211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41955" y="5070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39792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62048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24489" y="5154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99606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17071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44583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64676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8214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86931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4721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34536" y="511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974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89559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92187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40965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7304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0223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974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02234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9745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4629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39792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087397" y="290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37164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37164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2327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89559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37164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3716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57257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57257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02234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95988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12280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92187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29745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89559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0223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7117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74722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9792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6467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37164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19699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0486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02234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12280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42420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214908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39792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214908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979978" y="215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57257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12280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704862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94815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57257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214908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9792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69932" y="215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42420" y="253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94815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64676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0223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24955" y="278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19699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64676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0486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476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39792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67304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92187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67304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49839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2327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302234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29745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12280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91969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57257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49839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94815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74722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29745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429745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49839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70486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472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02234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92187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57257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481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0486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74722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49839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537164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49839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12280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57257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39792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704862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47211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3716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0223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74722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64676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70486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29745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22327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74722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74722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6730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29745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14443" y="486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86931" y="482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54629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959885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9559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9792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27117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42974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47211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37164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8476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2141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29745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17071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664676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52001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8955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8476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64676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09652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29745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0702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74722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09652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02234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517071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27117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54629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716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27117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792187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3716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214908" y="290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44583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34536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92187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730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54629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64676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0223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29745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99606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92187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62048" y="482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6467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959885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174722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89559" y="5070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57257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37164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0965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64676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02234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174722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64676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72094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12280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7209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19699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1707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174722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3979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89559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77350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282141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919699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37164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57257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64676" y="4946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12280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64676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027117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12280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282141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557257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91969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27117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67304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832374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39792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67304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469932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3716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214908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70486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449839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8476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92187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2327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557257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67304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47211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684769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704862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979978" y="199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597443" y="29905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724955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342420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4983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92187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577350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7472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537164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832374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29745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17071" y="544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94815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812280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39792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597443" y="2616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83237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94815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67304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449839" y="278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47211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67304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087397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1969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302234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49839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2974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047211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9481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214908" y="265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8476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832374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19699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22327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6730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49839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087397" y="249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47211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77209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812280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84769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84769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94815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577350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57257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67304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57257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19699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429745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49839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99606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624489" y="511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84769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22327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47211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24489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17071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792187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879513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664676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89559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44583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86931" y="5070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89960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429745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99606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3979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99606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6730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19699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07024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66467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68476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812280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409652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5462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84769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537164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47211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47211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92187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4721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44583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44583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349373" y="5029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959885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64676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27117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68476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704862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64676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4676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89960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64676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52001" y="498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57257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537164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8214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879513" y="511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02234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9559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92187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027117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087397" y="2740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0965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62048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047211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047211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7472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429745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047211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66467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02234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4721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0223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282141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39792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409652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812280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82141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52001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154629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409652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577350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879513" y="482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899606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812280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3979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899606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557257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39792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429745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94815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409652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74722" y="4946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429745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087397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39792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49839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704862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19699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39792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77350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68476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194815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557257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29745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684769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77350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29745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449839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02234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812280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17472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730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68476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0223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47211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04862" y="265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67304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77350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792187" y="498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17472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087397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7469932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812280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39792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772094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449839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22327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4815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49839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6730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22327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8235002" y="199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939792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32374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70486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93979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214908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94815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214908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704862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32374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959885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302234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3979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91969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94815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724955" y="2824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47211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53716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114443" y="482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704862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597443" y="278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409652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49839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92187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879513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15462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939792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29745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62048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812280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027117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047211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792187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40965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262048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282141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174722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9606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027117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664676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09652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19699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5462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17472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664676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302234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429745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577350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134536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42974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812280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8476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832374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44583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17472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047211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429745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664676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772094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72094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624489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027117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409652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17071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919699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047211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4983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429745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919699" y="5029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154629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15462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047211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577350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557257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2374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047211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792187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0965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027117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92187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27117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812280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17472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429745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134536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92187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66467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409652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389559" y="482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32374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66467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32232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37164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17472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214908" y="2865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812280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557257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12280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64676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704862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39792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22327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3979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174722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302234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54629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832374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684769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39792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77350" y="244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752001" y="486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6730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49839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32374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557257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557257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429745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9481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91969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9481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14908" y="257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30223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12280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087397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94815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664676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77350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557257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47211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42974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94815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47211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7472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54629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959885" y="3032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87397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342420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557257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704862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704862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429745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6730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14908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704862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517071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792187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67304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94815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832374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597443" y="2948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4983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83237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449839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87397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9792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342420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46993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95988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959885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919699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8235002" y="2116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94815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194815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919699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792187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39792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39792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0965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597443" y="244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537164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04862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429745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481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577350" y="278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09652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2234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262048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39792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89559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40965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772094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919699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772094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557257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959885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66467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684769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13453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389559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812280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89960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879513" y="486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986931" y="4946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879513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54629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899606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537164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40965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91969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389559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174722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496978" y="5195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027117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7304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409652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4983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812280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047211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72094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53716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919699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959885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047211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3979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919699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027117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17472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684769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30223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3716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49839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792187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174722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49839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792187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302234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047211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14908" y="290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517071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517071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6467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557257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64676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214908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282141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09652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47211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429745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68476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664676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82141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752001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4629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664676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302234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027117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67304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792187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77209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577350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959885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04721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664676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02234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67304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39792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664676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664676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644583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22327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154629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70486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19699" y="498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89559" y="486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3716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812280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66467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42974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832374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87397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597443" y="224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302234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429745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214908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7304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597443" y="3032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481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812280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9839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812280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557257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449839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6730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2232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812280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087397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959885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91969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812280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557257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94815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22327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30223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49839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342420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812280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64676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37164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577350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68476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449839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302234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67304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94815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67304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342420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14908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832374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557257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97443" y="26992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919699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67304" y="3032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46993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12280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9792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194815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9481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39792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174722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087397" y="253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577350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704862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577350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94815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812280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684769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979978" y="186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429745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29745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94815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9481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1969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429745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19699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577350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577350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537164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91969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939792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557257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53716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154629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53716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19699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302234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19699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027117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282141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40965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772094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62048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1707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409652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879513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114443" y="486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134536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15462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537164" y="544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89960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047211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154629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792187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262048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389559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027117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94815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3979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19699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644583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57257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664676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027117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772094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55725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1969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55725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47211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644583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684769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174722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664676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47211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39792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37164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792187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47211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282141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174722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772094" y="47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55725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32374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17472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77209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792187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664676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47211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68476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154629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17472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59885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0223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429745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664676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899606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214908" y="2782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3979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752001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67304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704862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027117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772094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027117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302234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517071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74722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812280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577350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15462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262048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959885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812280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262048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154629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792187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644583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77350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94815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684769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087397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19699" y="5029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66467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939792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409652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537164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684769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214908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91969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812280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429745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67304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302234" y="3323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22327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812280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74722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449839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832374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29745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214908" y="257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9481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29745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02711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39792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77350" y="290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02234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0223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77350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449839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449839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087397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939792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812280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94815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91969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4721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22327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832374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852467" y="2116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812280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94815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04862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047211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577350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684769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262048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67304" y="336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94815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04862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32374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342420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664676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67304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597443" y="3156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959885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302234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84769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919699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449839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342420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40965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577350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577350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174722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214908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214908" y="2948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214908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91969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22327" y="3656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22327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939792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724955" y="2865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087397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704862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67304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047211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772094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919699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91969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77209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241955" y="523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59885" y="18255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282141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899606" y="428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517071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517071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429745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84769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752001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37164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537164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752001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899606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772094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792187" y="4738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409652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282141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047211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409652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644583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772094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39792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772094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792187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087397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919699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49839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557257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59420" y="498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812280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812280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752001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429745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644583" y="4072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409652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64676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59885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389559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68476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792187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62448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812280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53716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772094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302234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429745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302234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557257" y="265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644583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262048" y="5070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517071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154629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832374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429745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154629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899606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174722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664676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047211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919699" y="440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39792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959885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047211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302234" y="457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047211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342420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154629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537164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752001" y="486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557257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792187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664676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9481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409652" y="3989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17472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262048" y="469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812280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577350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429745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537164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2048" y="452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027117" y="482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664676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557257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214908" y="2657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449839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027117" y="3115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919699" y="378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087397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704862" y="290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704862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95988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94815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342420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302234" y="4446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469932" y="3032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46993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684769" y="4613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94815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852467" y="2116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449839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9481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49839" y="41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812280" y="4321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664676" y="490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832374" y="3822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087397" y="3032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67304" y="436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577350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409652" y="4654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39792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577350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704862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597443" y="236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812280" y="348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959885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67304" y="3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22327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94815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469932" y="219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22327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22327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22327" y="3281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67304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557257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22327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959885" y="3073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577350" y="3905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684769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39792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664676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282141" y="4488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91969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49839" y="4238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22327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469932" y="357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792187" y="4030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94815" y="386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429745" y="411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047211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39792" y="4155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664676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94815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557257" y="373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429745" y="3697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49839" y="39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77350" y="3448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67304" y="353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214908" y="319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087397" y="340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684769" y="3240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1380974" y="3052683"/>
              <a:ext cx="6885628" cy="2298727"/>
            </a:xfrm>
            <a:custGeom>
              <a:avLst/>
              <a:pathLst>
                <a:path w="6885628" h="2298727">
                  <a:moveTo>
                    <a:pt x="0" y="2140566"/>
                  </a:moveTo>
                  <a:lnTo>
                    <a:pt x="87159" y="2114814"/>
                  </a:lnTo>
                  <a:lnTo>
                    <a:pt x="174319" y="2089060"/>
                  </a:lnTo>
                  <a:lnTo>
                    <a:pt x="261479" y="2063302"/>
                  </a:lnTo>
                  <a:lnTo>
                    <a:pt x="348639" y="2037540"/>
                  </a:lnTo>
                  <a:lnTo>
                    <a:pt x="435799" y="2011775"/>
                  </a:lnTo>
                  <a:lnTo>
                    <a:pt x="522959" y="1986006"/>
                  </a:lnTo>
                  <a:lnTo>
                    <a:pt x="610118" y="1960233"/>
                  </a:lnTo>
                  <a:lnTo>
                    <a:pt x="697278" y="1934455"/>
                  </a:lnTo>
                  <a:lnTo>
                    <a:pt x="784438" y="1908672"/>
                  </a:lnTo>
                  <a:lnTo>
                    <a:pt x="871598" y="1882884"/>
                  </a:lnTo>
                  <a:lnTo>
                    <a:pt x="958758" y="1857091"/>
                  </a:lnTo>
                  <a:lnTo>
                    <a:pt x="1045918" y="1831291"/>
                  </a:lnTo>
                  <a:lnTo>
                    <a:pt x="1133078" y="1805485"/>
                  </a:lnTo>
                  <a:lnTo>
                    <a:pt x="1220237" y="1779672"/>
                  </a:lnTo>
                  <a:lnTo>
                    <a:pt x="1307397" y="1753852"/>
                  </a:lnTo>
                  <a:lnTo>
                    <a:pt x="1394557" y="1728023"/>
                  </a:lnTo>
                  <a:lnTo>
                    <a:pt x="1481717" y="1702185"/>
                  </a:lnTo>
                  <a:lnTo>
                    <a:pt x="1568877" y="1676337"/>
                  </a:lnTo>
                  <a:lnTo>
                    <a:pt x="1656037" y="1650479"/>
                  </a:lnTo>
                  <a:lnTo>
                    <a:pt x="1743197" y="1624609"/>
                  </a:lnTo>
                  <a:lnTo>
                    <a:pt x="1830356" y="1598726"/>
                  </a:lnTo>
                  <a:lnTo>
                    <a:pt x="1917516" y="1572830"/>
                  </a:lnTo>
                  <a:lnTo>
                    <a:pt x="2004676" y="1546918"/>
                  </a:lnTo>
                  <a:lnTo>
                    <a:pt x="2091836" y="1520990"/>
                  </a:lnTo>
                  <a:lnTo>
                    <a:pt x="2178996" y="1495042"/>
                  </a:lnTo>
                  <a:lnTo>
                    <a:pt x="2266156" y="1469075"/>
                  </a:lnTo>
                  <a:lnTo>
                    <a:pt x="2353316" y="1443084"/>
                  </a:lnTo>
                  <a:lnTo>
                    <a:pt x="2440475" y="1417069"/>
                  </a:lnTo>
                  <a:lnTo>
                    <a:pt x="2527635" y="1391025"/>
                  </a:lnTo>
                  <a:lnTo>
                    <a:pt x="2614795" y="1364950"/>
                  </a:lnTo>
                  <a:lnTo>
                    <a:pt x="2701955" y="1338841"/>
                  </a:lnTo>
                  <a:lnTo>
                    <a:pt x="2789115" y="1312693"/>
                  </a:lnTo>
                  <a:lnTo>
                    <a:pt x="2876275" y="1286502"/>
                  </a:lnTo>
                  <a:lnTo>
                    <a:pt x="2963435" y="1260263"/>
                  </a:lnTo>
                  <a:lnTo>
                    <a:pt x="3050594" y="1233970"/>
                  </a:lnTo>
                  <a:lnTo>
                    <a:pt x="3137754" y="1207617"/>
                  </a:lnTo>
                  <a:lnTo>
                    <a:pt x="3224914" y="1181198"/>
                  </a:lnTo>
                  <a:lnTo>
                    <a:pt x="3312074" y="1154706"/>
                  </a:lnTo>
                  <a:lnTo>
                    <a:pt x="3399234" y="1128133"/>
                  </a:lnTo>
                  <a:lnTo>
                    <a:pt x="3486394" y="1101472"/>
                  </a:lnTo>
                  <a:lnTo>
                    <a:pt x="3573553" y="1074715"/>
                  </a:lnTo>
                  <a:lnTo>
                    <a:pt x="3660713" y="1047856"/>
                  </a:lnTo>
                  <a:lnTo>
                    <a:pt x="3747873" y="1020887"/>
                  </a:lnTo>
                  <a:lnTo>
                    <a:pt x="3835033" y="993804"/>
                  </a:lnTo>
                  <a:lnTo>
                    <a:pt x="3922193" y="966603"/>
                  </a:lnTo>
                  <a:lnTo>
                    <a:pt x="4009353" y="939281"/>
                  </a:lnTo>
                  <a:lnTo>
                    <a:pt x="4096513" y="911838"/>
                  </a:lnTo>
                  <a:lnTo>
                    <a:pt x="4183672" y="884276"/>
                  </a:lnTo>
                  <a:lnTo>
                    <a:pt x="4270832" y="856599"/>
                  </a:lnTo>
                  <a:lnTo>
                    <a:pt x="4357992" y="828811"/>
                  </a:lnTo>
                  <a:lnTo>
                    <a:pt x="4445152" y="800918"/>
                  </a:lnTo>
                  <a:lnTo>
                    <a:pt x="4532312" y="772927"/>
                  </a:lnTo>
                  <a:lnTo>
                    <a:pt x="4619472" y="744846"/>
                  </a:lnTo>
                  <a:lnTo>
                    <a:pt x="4706632" y="716682"/>
                  </a:lnTo>
                  <a:lnTo>
                    <a:pt x="4793791" y="688442"/>
                  </a:lnTo>
                  <a:lnTo>
                    <a:pt x="4880951" y="660135"/>
                  </a:lnTo>
                  <a:lnTo>
                    <a:pt x="4968111" y="631766"/>
                  </a:lnTo>
                  <a:lnTo>
                    <a:pt x="5055271" y="603341"/>
                  </a:lnTo>
                  <a:lnTo>
                    <a:pt x="5142431" y="574867"/>
                  </a:lnTo>
                  <a:lnTo>
                    <a:pt x="5229591" y="546348"/>
                  </a:lnTo>
                  <a:lnTo>
                    <a:pt x="5316751" y="517790"/>
                  </a:lnTo>
                  <a:lnTo>
                    <a:pt x="5403910" y="489196"/>
                  </a:lnTo>
                  <a:lnTo>
                    <a:pt x="5491070" y="460569"/>
                  </a:lnTo>
                  <a:lnTo>
                    <a:pt x="5578230" y="431914"/>
                  </a:lnTo>
                  <a:lnTo>
                    <a:pt x="5665390" y="403233"/>
                  </a:lnTo>
                  <a:lnTo>
                    <a:pt x="5752550" y="374528"/>
                  </a:lnTo>
                  <a:lnTo>
                    <a:pt x="5839710" y="345802"/>
                  </a:lnTo>
                  <a:lnTo>
                    <a:pt x="5926870" y="317057"/>
                  </a:lnTo>
                  <a:lnTo>
                    <a:pt x="6014029" y="288295"/>
                  </a:lnTo>
                  <a:lnTo>
                    <a:pt x="6101189" y="259517"/>
                  </a:lnTo>
                  <a:lnTo>
                    <a:pt x="6188349" y="230725"/>
                  </a:lnTo>
                  <a:lnTo>
                    <a:pt x="6275509" y="201920"/>
                  </a:lnTo>
                  <a:lnTo>
                    <a:pt x="6362669" y="173103"/>
                  </a:lnTo>
                  <a:lnTo>
                    <a:pt x="6449829" y="144274"/>
                  </a:lnTo>
                  <a:lnTo>
                    <a:pt x="6536988" y="115436"/>
                  </a:lnTo>
                  <a:lnTo>
                    <a:pt x="6624148" y="86589"/>
                  </a:lnTo>
                  <a:lnTo>
                    <a:pt x="6711308" y="57734"/>
                  </a:lnTo>
                  <a:lnTo>
                    <a:pt x="6798468" y="28870"/>
                  </a:lnTo>
                  <a:lnTo>
                    <a:pt x="6885628" y="0"/>
                  </a:lnTo>
                  <a:lnTo>
                    <a:pt x="6885628" y="119680"/>
                  </a:lnTo>
                  <a:lnTo>
                    <a:pt x="6798468" y="145488"/>
                  </a:lnTo>
                  <a:lnTo>
                    <a:pt x="6711308" y="171303"/>
                  </a:lnTo>
                  <a:lnTo>
                    <a:pt x="6624148" y="197126"/>
                  </a:lnTo>
                  <a:lnTo>
                    <a:pt x="6536988" y="222958"/>
                  </a:lnTo>
                  <a:lnTo>
                    <a:pt x="6449829" y="248798"/>
                  </a:lnTo>
                  <a:lnTo>
                    <a:pt x="6362669" y="274649"/>
                  </a:lnTo>
                  <a:lnTo>
                    <a:pt x="6275509" y="300510"/>
                  </a:lnTo>
                  <a:lnTo>
                    <a:pt x="6188349" y="326384"/>
                  </a:lnTo>
                  <a:lnTo>
                    <a:pt x="6101189" y="352270"/>
                  </a:lnTo>
                  <a:lnTo>
                    <a:pt x="6014029" y="378171"/>
                  </a:lnTo>
                  <a:lnTo>
                    <a:pt x="5926870" y="404087"/>
                  </a:lnTo>
                  <a:lnTo>
                    <a:pt x="5839710" y="430021"/>
                  </a:lnTo>
                  <a:lnTo>
                    <a:pt x="5752550" y="455974"/>
                  </a:lnTo>
                  <a:lnTo>
                    <a:pt x="5665390" y="481948"/>
                  </a:lnTo>
                  <a:lnTo>
                    <a:pt x="5578230" y="507945"/>
                  </a:lnTo>
                  <a:lnTo>
                    <a:pt x="5491070" y="533969"/>
                  </a:lnTo>
                  <a:lnTo>
                    <a:pt x="5403910" y="560021"/>
                  </a:lnTo>
                  <a:lnTo>
                    <a:pt x="5316751" y="586105"/>
                  </a:lnTo>
                  <a:lnTo>
                    <a:pt x="5229591" y="612225"/>
                  </a:lnTo>
                  <a:lnTo>
                    <a:pt x="5142431" y="638385"/>
                  </a:lnTo>
                  <a:lnTo>
                    <a:pt x="5055271" y="664590"/>
                  </a:lnTo>
                  <a:lnTo>
                    <a:pt x="4968111" y="690844"/>
                  </a:lnTo>
                  <a:lnTo>
                    <a:pt x="4880951" y="717154"/>
                  </a:lnTo>
                  <a:lnTo>
                    <a:pt x="4793791" y="743525"/>
                  </a:lnTo>
                  <a:lnTo>
                    <a:pt x="4706632" y="769964"/>
                  </a:lnTo>
                  <a:lnTo>
                    <a:pt x="4619472" y="796479"/>
                  </a:lnTo>
                  <a:lnTo>
                    <a:pt x="4532312" y="823076"/>
                  </a:lnTo>
                  <a:lnTo>
                    <a:pt x="4445152" y="849764"/>
                  </a:lnTo>
                  <a:lnTo>
                    <a:pt x="4357992" y="876550"/>
                  </a:lnTo>
                  <a:lnTo>
                    <a:pt x="4270832" y="903440"/>
                  </a:lnTo>
                  <a:lnTo>
                    <a:pt x="4183672" y="930441"/>
                  </a:lnTo>
                  <a:lnTo>
                    <a:pt x="4096513" y="957558"/>
                  </a:lnTo>
                  <a:lnTo>
                    <a:pt x="4009353" y="984794"/>
                  </a:lnTo>
                  <a:lnTo>
                    <a:pt x="3922193" y="1012151"/>
                  </a:lnTo>
                  <a:lnTo>
                    <a:pt x="3835033" y="1039628"/>
                  </a:lnTo>
                  <a:lnTo>
                    <a:pt x="3747873" y="1067224"/>
                  </a:lnTo>
                  <a:lnTo>
                    <a:pt x="3660713" y="1094934"/>
                  </a:lnTo>
                  <a:lnTo>
                    <a:pt x="3573553" y="1122753"/>
                  </a:lnTo>
                  <a:lnTo>
                    <a:pt x="3486394" y="1150675"/>
                  </a:lnTo>
                  <a:lnTo>
                    <a:pt x="3399234" y="1178692"/>
                  </a:lnTo>
                  <a:lnTo>
                    <a:pt x="3312074" y="1206798"/>
                  </a:lnTo>
                  <a:lnTo>
                    <a:pt x="3224914" y="1234985"/>
                  </a:lnTo>
                  <a:lnTo>
                    <a:pt x="3137754" y="1263244"/>
                  </a:lnTo>
                  <a:lnTo>
                    <a:pt x="3050594" y="1291570"/>
                  </a:lnTo>
                  <a:lnTo>
                    <a:pt x="2963435" y="1319956"/>
                  </a:lnTo>
                  <a:lnTo>
                    <a:pt x="2876275" y="1348395"/>
                  </a:lnTo>
                  <a:lnTo>
                    <a:pt x="2789115" y="1376883"/>
                  </a:lnTo>
                  <a:lnTo>
                    <a:pt x="2701955" y="1405413"/>
                  </a:lnTo>
                  <a:lnTo>
                    <a:pt x="2614795" y="1433983"/>
                  </a:lnTo>
                  <a:lnTo>
                    <a:pt x="2527635" y="1462587"/>
                  </a:lnTo>
                  <a:lnTo>
                    <a:pt x="2440475" y="1491222"/>
                  </a:lnTo>
                  <a:lnTo>
                    <a:pt x="2353316" y="1519885"/>
                  </a:lnTo>
                  <a:lnTo>
                    <a:pt x="2266156" y="1548573"/>
                  </a:lnTo>
                  <a:lnTo>
                    <a:pt x="2178996" y="1577284"/>
                  </a:lnTo>
                  <a:lnTo>
                    <a:pt x="2091836" y="1606015"/>
                  </a:lnTo>
                  <a:lnTo>
                    <a:pt x="2004676" y="1634766"/>
                  </a:lnTo>
                  <a:lnTo>
                    <a:pt x="1917516" y="1663532"/>
                  </a:lnTo>
                  <a:lnTo>
                    <a:pt x="1830356" y="1692315"/>
                  </a:lnTo>
                  <a:lnTo>
                    <a:pt x="1743197" y="1721111"/>
                  </a:lnTo>
                  <a:lnTo>
                    <a:pt x="1656037" y="1749919"/>
                  </a:lnTo>
                  <a:lnTo>
                    <a:pt x="1568877" y="1778740"/>
                  </a:lnTo>
                  <a:lnTo>
                    <a:pt x="1481717" y="1807571"/>
                  </a:lnTo>
                  <a:lnTo>
                    <a:pt x="1394557" y="1836412"/>
                  </a:lnTo>
                  <a:lnTo>
                    <a:pt x="1307397" y="1865261"/>
                  </a:lnTo>
                  <a:lnTo>
                    <a:pt x="1220237" y="1894119"/>
                  </a:lnTo>
                  <a:lnTo>
                    <a:pt x="1133078" y="1922985"/>
                  </a:lnTo>
                  <a:lnTo>
                    <a:pt x="1045918" y="1951857"/>
                  </a:lnTo>
                  <a:lnTo>
                    <a:pt x="958758" y="1980737"/>
                  </a:lnTo>
                  <a:lnTo>
                    <a:pt x="871598" y="2009622"/>
                  </a:lnTo>
                  <a:lnTo>
                    <a:pt x="784438" y="2038512"/>
                  </a:lnTo>
                  <a:lnTo>
                    <a:pt x="697278" y="2067408"/>
                  </a:lnTo>
                  <a:lnTo>
                    <a:pt x="610118" y="2096309"/>
                  </a:lnTo>
                  <a:lnTo>
                    <a:pt x="522959" y="2125215"/>
                  </a:lnTo>
                  <a:lnTo>
                    <a:pt x="435799" y="2154124"/>
                  </a:lnTo>
                  <a:lnTo>
                    <a:pt x="348639" y="2183038"/>
                  </a:lnTo>
                  <a:lnTo>
                    <a:pt x="261479" y="2211955"/>
                  </a:lnTo>
                  <a:lnTo>
                    <a:pt x="174319" y="2240876"/>
                  </a:lnTo>
                  <a:lnTo>
                    <a:pt x="87159" y="2269800"/>
                  </a:lnTo>
                  <a:lnTo>
                    <a:pt x="0" y="2298727"/>
                  </a:lnTo>
                  <a:close/>
                </a:path>
              </a:pathLst>
            </a:custGeom>
            <a:solidFill>
              <a:srgbClr val="D3D3D3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1380974" y="3052683"/>
              <a:ext cx="6885628" cy="2140566"/>
            </a:xfrm>
            <a:custGeom>
              <a:avLst/>
              <a:pathLst>
                <a:path w="6885628" h="2140566">
                  <a:moveTo>
                    <a:pt x="0" y="2140566"/>
                  </a:moveTo>
                  <a:lnTo>
                    <a:pt x="87159" y="2114814"/>
                  </a:lnTo>
                  <a:lnTo>
                    <a:pt x="174319" y="2089060"/>
                  </a:lnTo>
                  <a:lnTo>
                    <a:pt x="261479" y="2063302"/>
                  </a:lnTo>
                  <a:lnTo>
                    <a:pt x="348639" y="2037540"/>
                  </a:lnTo>
                  <a:lnTo>
                    <a:pt x="435799" y="2011775"/>
                  </a:lnTo>
                  <a:lnTo>
                    <a:pt x="522959" y="1986006"/>
                  </a:lnTo>
                  <a:lnTo>
                    <a:pt x="610118" y="1960233"/>
                  </a:lnTo>
                  <a:lnTo>
                    <a:pt x="697278" y="1934455"/>
                  </a:lnTo>
                  <a:lnTo>
                    <a:pt x="784438" y="1908672"/>
                  </a:lnTo>
                  <a:lnTo>
                    <a:pt x="871598" y="1882884"/>
                  </a:lnTo>
                  <a:lnTo>
                    <a:pt x="958758" y="1857091"/>
                  </a:lnTo>
                  <a:lnTo>
                    <a:pt x="1045918" y="1831291"/>
                  </a:lnTo>
                  <a:lnTo>
                    <a:pt x="1133078" y="1805485"/>
                  </a:lnTo>
                  <a:lnTo>
                    <a:pt x="1220237" y="1779672"/>
                  </a:lnTo>
                  <a:lnTo>
                    <a:pt x="1307397" y="1753852"/>
                  </a:lnTo>
                  <a:lnTo>
                    <a:pt x="1394557" y="1728023"/>
                  </a:lnTo>
                  <a:lnTo>
                    <a:pt x="1481717" y="1702185"/>
                  </a:lnTo>
                  <a:lnTo>
                    <a:pt x="1568877" y="1676337"/>
                  </a:lnTo>
                  <a:lnTo>
                    <a:pt x="1656037" y="1650479"/>
                  </a:lnTo>
                  <a:lnTo>
                    <a:pt x="1743197" y="1624609"/>
                  </a:lnTo>
                  <a:lnTo>
                    <a:pt x="1830356" y="1598726"/>
                  </a:lnTo>
                  <a:lnTo>
                    <a:pt x="1917516" y="1572830"/>
                  </a:lnTo>
                  <a:lnTo>
                    <a:pt x="2004676" y="1546918"/>
                  </a:lnTo>
                  <a:lnTo>
                    <a:pt x="2091836" y="1520990"/>
                  </a:lnTo>
                  <a:lnTo>
                    <a:pt x="2178996" y="1495042"/>
                  </a:lnTo>
                  <a:lnTo>
                    <a:pt x="2266156" y="1469075"/>
                  </a:lnTo>
                  <a:lnTo>
                    <a:pt x="2353316" y="1443084"/>
                  </a:lnTo>
                  <a:lnTo>
                    <a:pt x="2440475" y="1417069"/>
                  </a:lnTo>
                  <a:lnTo>
                    <a:pt x="2527635" y="1391025"/>
                  </a:lnTo>
                  <a:lnTo>
                    <a:pt x="2614795" y="1364950"/>
                  </a:lnTo>
                  <a:lnTo>
                    <a:pt x="2701955" y="1338841"/>
                  </a:lnTo>
                  <a:lnTo>
                    <a:pt x="2789115" y="1312693"/>
                  </a:lnTo>
                  <a:lnTo>
                    <a:pt x="2876275" y="1286502"/>
                  </a:lnTo>
                  <a:lnTo>
                    <a:pt x="2963435" y="1260263"/>
                  </a:lnTo>
                  <a:lnTo>
                    <a:pt x="3050594" y="1233970"/>
                  </a:lnTo>
                  <a:lnTo>
                    <a:pt x="3137754" y="1207617"/>
                  </a:lnTo>
                  <a:lnTo>
                    <a:pt x="3224914" y="1181198"/>
                  </a:lnTo>
                  <a:lnTo>
                    <a:pt x="3312074" y="1154706"/>
                  </a:lnTo>
                  <a:lnTo>
                    <a:pt x="3399234" y="1128133"/>
                  </a:lnTo>
                  <a:lnTo>
                    <a:pt x="3486394" y="1101472"/>
                  </a:lnTo>
                  <a:lnTo>
                    <a:pt x="3573553" y="1074715"/>
                  </a:lnTo>
                  <a:lnTo>
                    <a:pt x="3660713" y="1047856"/>
                  </a:lnTo>
                  <a:lnTo>
                    <a:pt x="3747873" y="1020887"/>
                  </a:lnTo>
                  <a:lnTo>
                    <a:pt x="3835033" y="993804"/>
                  </a:lnTo>
                  <a:lnTo>
                    <a:pt x="3922193" y="966603"/>
                  </a:lnTo>
                  <a:lnTo>
                    <a:pt x="4009353" y="939281"/>
                  </a:lnTo>
                  <a:lnTo>
                    <a:pt x="4096513" y="911838"/>
                  </a:lnTo>
                  <a:lnTo>
                    <a:pt x="4183672" y="884276"/>
                  </a:lnTo>
                  <a:lnTo>
                    <a:pt x="4270832" y="856599"/>
                  </a:lnTo>
                  <a:lnTo>
                    <a:pt x="4357992" y="828811"/>
                  </a:lnTo>
                  <a:lnTo>
                    <a:pt x="4445152" y="800918"/>
                  </a:lnTo>
                  <a:lnTo>
                    <a:pt x="4532312" y="772927"/>
                  </a:lnTo>
                  <a:lnTo>
                    <a:pt x="4619472" y="744846"/>
                  </a:lnTo>
                  <a:lnTo>
                    <a:pt x="4706632" y="716682"/>
                  </a:lnTo>
                  <a:lnTo>
                    <a:pt x="4793791" y="688442"/>
                  </a:lnTo>
                  <a:lnTo>
                    <a:pt x="4880951" y="660135"/>
                  </a:lnTo>
                  <a:lnTo>
                    <a:pt x="4968111" y="631766"/>
                  </a:lnTo>
                  <a:lnTo>
                    <a:pt x="5055271" y="603341"/>
                  </a:lnTo>
                  <a:lnTo>
                    <a:pt x="5142431" y="574867"/>
                  </a:lnTo>
                  <a:lnTo>
                    <a:pt x="5229591" y="546348"/>
                  </a:lnTo>
                  <a:lnTo>
                    <a:pt x="5316751" y="517790"/>
                  </a:lnTo>
                  <a:lnTo>
                    <a:pt x="5403910" y="489196"/>
                  </a:lnTo>
                  <a:lnTo>
                    <a:pt x="5491070" y="460569"/>
                  </a:lnTo>
                  <a:lnTo>
                    <a:pt x="5578230" y="431914"/>
                  </a:lnTo>
                  <a:lnTo>
                    <a:pt x="5665390" y="403233"/>
                  </a:lnTo>
                  <a:lnTo>
                    <a:pt x="5752550" y="374528"/>
                  </a:lnTo>
                  <a:lnTo>
                    <a:pt x="5839710" y="345802"/>
                  </a:lnTo>
                  <a:lnTo>
                    <a:pt x="5926870" y="317057"/>
                  </a:lnTo>
                  <a:lnTo>
                    <a:pt x="6014029" y="288295"/>
                  </a:lnTo>
                  <a:lnTo>
                    <a:pt x="6101189" y="259517"/>
                  </a:lnTo>
                  <a:lnTo>
                    <a:pt x="6188349" y="230725"/>
                  </a:lnTo>
                  <a:lnTo>
                    <a:pt x="6275509" y="201920"/>
                  </a:lnTo>
                  <a:lnTo>
                    <a:pt x="6362669" y="173103"/>
                  </a:lnTo>
                  <a:lnTo>
                    <a:pt x="6449829" y="144274"/>
                  </a:lnTo>
                  <a:lnTo>
                    <a:pt x="6536988" y="115436"/>
                  </a:lnTo>
                  <a:lnTo>
                    <a:pt x="6624148" y="86589"/>
                  </a:lnTo>
                  <a:lnTo>
                    <a:pt x="6711308" y="57734"/>
                  </a:lnTo>
                  <a:lnTo>
                    <a:pt x="6798468" y="28870"/>
                  </a:lnTo>
                  <a:lnTo>
                    <a:pt x="68856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1380974" y="3172364"/>
              <a:ext cx="6885628" cy="2179046"/>
            </a:xfrm>
            <a:custGeom>
              <a:avLst/>
              <a:pathLst>
                <a:path w="6885628" h="2179046">
                  <a:moveTo>
                    <a:pt x="6885628" y="0"/>
                  </a:moveTo>
                  <a:lnTo>
                    <a:pt x="6798468" y="25808"/>
                  </a:lnTo>
                  <a:lnTo>
                    <a:pt x="6711308" y="51623"/>
                  </a:lnTo>
                  <a:lnTo>
                    <a:pt x="6624148" y="77446"/>
                  </a:lnTo>
                  <a:lnTo>
                    <a:pt x="6536988" y="103277"/>
                  </a:lnTo>
                  <a:lnTo>
                    <a:pt x="6449829" y="129118"/>
                  </a:lnTo>
                  <a:lnTo>
                    <a:pt x="6362669" y="154968"/>
                  </a:lnTo>
                  <a:lnTo>
                    <a:pt x="6275509" y="180830"/>
                  </a:lnTo>
                  <a:lnTo>
                    <a:pt x="6188349" y="206703"/>
                  </a:lnTo>
                  <a:lnTo>
                    <a:pt x="6101189" y="232590"/>
                  </a:lnTo>
                  <a:lnTo>
                    <a:pt x="6014029" y="258490"/>
                  </a:lnTo>
                  <a:lnTo>
                    <a:pt x="5926870" y="284407"/>
                  </a:lnTo>
                  <a:lnTo>
                    <a:pt x="5839710" y="310341"/>
                  </a:lnTo>
                  <a:lnTo>
                    <a:pt x="5752550" y="336294"/>
                  </a:lnTo>
                  <a:lnTo>
                    <a:pt x="5665390" y="362268"/>
                  </a:lnTo>
                  <a:lnTo>
                    <a:pt x="5578230" y="388265"/>
                  </a:lnTo>
                  <a:lnTo>
                    <a:pt x="5491070" y="414288"/>
                  </a:lnTo>
                  <a:lnTo>
                    <a:pt x="5403910" y="440340"/>
                  </a:lnTo>
                  <a:lnTo>
                    <a:pt x="5316751" y="466425"/>
                  </a:lnTo>
                  <a:lnTo>
                    <a:pt x="5229591" y="492545"/>
                  </a:lnTo>
                  <a:lnTo>
                    <a:pt x="5142431" y="518705"/>
                  </a:lnTo>
                  <a:lnTo>
                    <a:pt x="5055271" y="544909"/>
                  </a:lnTo>
                  <a:lnTo>
                    <a:pt x="4968111" y="571164"/>
                  </a:lnTo>
                  <a:lnTo>
                    <a:pt x="4880951" y="597473"/>
                  </a:lnTo>
                  <a:lnTo>
                    <a:pt x="4793791" y="623844"/>
                  </a:lnTo>
                  <a:lnTo>
                    <a:pt x="4706632" y="650284"/>
                  </a:lnTo>
                  <a:lnTo>
                    <a:pt x="4619472" y="676798"/>
                  </a:lnTo>
                  <a:lnTo>
                    <a:pt x="4532312" y="703396"/>
                  </a:lnTo>
                  <a:lnTo>
                    <a:pt x="4445152" y="730084"/>
                  </a:lnTo>
                  <a:lnTo>
                    <a:pt x="4357992" y="756869"/>
                  </a:lnTo>
                  <a:lnTo>
                    <a:pt x="4270832" y="783760"/>
                  </a:lnTo>
                  <a:lnTo>
                    <a:pt x="4183672" y="810761"/>
                  </a:lnTo>
                  <a:lnTo>
                    <a:pt x="4096513" y="837878"/>
                  </a:lnTo>
                  <a:lnTo>
                    <a:pt x="4009353" y="865114"/>
                  </a:lnTo>
                  <a:lnTo>
                    <a:pt x="3922193" y="892470"/>
                  </a:lnTo>
                  <a:lnTo>
                    <a:pt x="3835033" y="919948"/>
                  </a:lnTo>
                  <a:lnTo>
                    <a:pt x="3747873" y="947543"/>
                  </a:lnTo>
                  <a:lnTo>
                    <a:pt x="3660713" y="975253"/>
                  </a:lnTo>
                  <a:lnTo>
                    <a:pt x="3573553" y="1003072"/>
                  </a:lnTo>
                  <a:lnTo>
                    <a:pt x="3486394" y="1030994"/>
                  </a:lnTo>
                  <a:lnTo>
                    <a:pt x="3399234" y="1059012"/>
                  </a:lnTo>
                  <a:lnTo>
                    <a:pt x="3312074" y="1087118"/>
                  </a:lnTo>
                  <a:lnTo>
                    <a:pt x="3224914" y="1115304"/>
                  </a:lnTo>
                  <a:lnTo>
                    <a:pt x="3137754" y="1143564"/>
                  </a:lnTo>
                  <a:lnTo>
                    <a:pt x="3050594" y="1171890"/>
                  </a:lnTo>
                  <a:lnTo>
                    <a:pt x="2963435" y="1200276"/>
                  </a:lnTo>
                  <a:lnTo>
                    <a:pt x="2876275" y="1228715"/>
                  </a:lnTo>
                  <a:lnTo>
                    <a:pt x="2789115" y="1257202"/>
                  </a:lnTo>
                  <a:lnTo>
                    <a:pt x="2701955" y="1285733"/>
                  </a:lnTo>
                  <a:lnTo>
                    <a:pt x="2614795" y="1314302"/>
                  </a:lnTo>
                  <a:lnTo>
                    <a:pt x="2527635" y="1342906"/>
                  </a:lnTo>
                  <a:lnTo>
                    <a:pt x="2440475" y="1371541"/>
                  </a:lnTo>
                  <a:lnTo>
                    <a:pt x="2353316" y="1400204"/>
                  </a:lnTo>
                  <a:lnTo>
                    <a:pt x="2266156" y="1428892"/>
                  </a:lnTo>
                  <a:lnTo>
                    <a:pt x="2178996" y="1457603"/>
                  </a:lnTo>
                  <a:lnTo>
                    <a:pt x="2091836" y="1486335"/>
                  </a:lnTo>
                  <a:lnTo>
                    <a:pt x="2004676" y="1515085"/>
                  </a:lnTo>
                  <a:lnTo>
                    <a:pt x="1917516" y="1543852"/>
                  </a:lnTo>
                  <a:lnTo>
                    <a:pt x="1830356" y="1572634"/>
                  </a:lnTo>
                  <a:lnTo>
                    <a:pt x="1743197" y="1601430"/>
                  </a:lnTo>
                  <a:lnTo>
                    <a:pt x="1656037" y="1630239"/>
                  </a:lnTo>
                  <a:lnTo>
                    <a:pt x="1568877" y="1659059"/>
                  </a:lnTo>
                  <a:lnTo>
                    <a:pt x="1481717" y="1687890"/>
                  </a:lnTo>
                  <a:lnTo>
                    <a:pt x="1394557" y="1716731"/>
                  </a:lnTo>
                  <a:lnTo>
                    <a:pt x="1307397" y="1745581"/>
                  </a:lnTo>
                  <a:lnTo>
                    <a:pt x="1220237" y="1774439"/>
                  </a:lnTo>
                  <a:lnTo>
                    <a:pt x="1133078" y="1803304"/>
                  </a:lnTo>
                  <a:lnTo>
                    <a:pt x="1045918" y="1832177"/>
                  </a:lnTo>
                  <a:lnTo>
                    <a:pt x="958758" y="1861056"/>
                  </a:lnTo>
                  <a:lnTo>
                    <a:pt x="871598" y="1889941"/>
                  </a:lnTo>
                  <a:lnTo>
                    <a:pt x="784438" y="1918832"/>
                  </a:lnTo>
                  <a:lnTo>
                    <a:pt x="697278" y="1947728"/>
                  </a:lnTo>
                  <a:lnTo>
                    <a:pt x="610118" y="1976629"/>
                  </a:lnTo>
                  <a:lnTo>
                    <a:pt x="522959" y="2005534"/>
                  </a:lnTo>
                  <a:lnTo>
                    <a:pt x="435799" y="2034444"/>
                  </a:lnTo>
                  <a:lnTo>
                    <a:pt x="348639" y="2063357"/>
                  </a:lnTo>
                  <a:lnTo>
                    <a:pt x="261479" y="2092274"/>
                  </a:lnTo>
                  <a:lnTo>
                    <a:pt x="174319" y="2121195"/>
                  </a:lnTo>
                  <a:lnTo>
                    <a:pt x="87159" y="2150119"/>
                  </a:lnTo>
                  <a:lnTo>
                    <a:pt x="0" y="21790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1380974" y="3112523"/>
              <a:ext cx="6885628" cy="2159806"/>
            </a:xfrm>
            <a:custGeom>
              <a:avLst/>
              <a:pathLst>
                <a:path w="6885628" h="2159806">
                  <a:moveTo>
                    <a:pt x="0" y="2159806"/>
                  </a:moveTo>
                  <a:lnTo>
                    <a:pt x="87159" y="2132467"/>
                  </a:lnTo>
                  <a:lnTo>
                    <a:pt x="174319" y="2105127"/>
                  </a:lnTo>
                  <a:lnTo>
                    <a:pt x="261479" y="2077788"/>
                  </a:lnTo>
                  <a:lnTo>
                    <a:pt x="348639" y="2050449"/>
                  </a:lnTo>
                  <a:lnTo>
                    <a:pt x="435799" y="2023109"/>
                  </a:lnTo>
                  <a:lnTo>
                    <a:pt x="522959" y="1995770"/>
                  </a:lnTo>
                  <a:lnTo>
                    <a:pt x="610118" y="1968431"/>
                  </a:lnTo>
                  <a:lnTo>
                    <a:pt x="697278" y="1941091"/>
                  </a:lnTo>
                  <a:lnTo>
                    <a:pt x="784438" y="1913752"/>
                  </a:lnTo>
                  <a:lnTo>
                    <a:pt x="871598" y="1886413"/>
                  </a:lnTo>
                  <a:lnTo>
                    <a:pt x="958758" y="1859073"/>
                  </a:lnTo>
                  <a:lnTo>
                    <a:pt x="1045918" y="1831734"/>
                  </a:lnTo>
                  <a:lnTo>
                    <a:pt x="1133078" y="1804395"/>
                  </a:lnTo>
                  <a:lnTo>
                    <a:pt x="1220237" y="1777055"/>
                  </a:lnTo>
                  <a:lnTo>
                    <a:pt x="1307397" y="1749716"/>
                  </a:lnTo>
                  <a:lnTo>
                    <a:pt x="1394557" y="1722377"/>
                  </a:lnTo>
                  <a:lnTo>
                    <a:pt x="1481717" y="1695038"/>
                  </a:lnTo>
                  <a:lnTo>
                    <a:pt x="1568877" y="1667698"/>
                  </a:lnTo>
                  <a:lnTo>
                    <a:pt x="1656037" y="1640359"/>
                  </a:lnTo>
                  <a:lnTo>
                    <a:pt x="1743197" y="1613020"/>
                  </a:lnTo>
                  <a:lnTo>
                    <a:pt x="1830356" y="1585680"/>
                  </a:lnTo>
                  <a:lnTo>
                    <a:pt x="1917516" y="1558341"/>
                  </a:lnTo>
                  <a:lnTo>
                    <a:pt x="2004676" y="1531002"/>
                  </a:lnTo>
                  <a:lnTo>
                    <a:pt x="2091836" y="1503662"/>
                  </a:lnTo>
                  <a:lnTo>
                    <a:pt x="2178996" y="1476323"/>
                  </a:lnTo>
                  <a:lnTo>
                    <a:pt x="2266156" y="1448984"/>
                  </a:lnTo>
                  <a:lnTo>
                    <a:pt x="2353316" y="1421644"/>
                  </a:lnTo>
                  <a:lnTo>
                    <a:pt x="2440475" y="1394305"/>
                  </a:lnTo>
                  <a:lnTo>
                    <a:pt x="2527635" y="1366966"/>
                  </a:lnTo>
                  <a:lnTo>
                    <a:pt x="2614795" y="1339626"/>
                  </a:lnTo>
                  <a:lnTo>
                    <a:pt x="2701955" y="1312287"/>
                  </a:lnTo>
                  <a:lnTo>
                    <a:pt x="2789115" y="1284948"/>
                  </a:lnTo>
                  <a:lnTo>
                    <a:pt x="2876275" y="1257608"/>
                  </a:lnTo>
                  <a:lnTo>
                    <a:pt x="2963435" y="1230269"/>
                  </a:lnTo>
                  <a:lnTo>
                    <a:pt x="3050594" y="1202930"/>
                  </a:lnTo>
                  <a:lnTo>
                    <a:pt x="3137754" y="1175590"/>
                  </a:lnTo>
                  <a:lnTo>
                    <a:pt x="3224914" y="1148251"/>
                  </a:lnTo>
                  <a:lnTo>
                    <a:pt x="3312074" y="1120912"/>
                  </a:lnTo>
                  <a:lnTo>
                    <a:pt x="3399234" y="1093572"/>
                  </a:lnTo>
                  <a:lnTo>
                    <a:pt x="3486394" y="1066233"/>
                  </a:lnTo>
                  <a:lnTo>
                    <a:pt x="3573553" y="1038894"/>
                  </a:lnTo>
                  <a:lnTo>
                    <a:pt x="3660713" y="1011554"/>
                  </a:lnTo>
                  <a:lnTo>
                    <a:pt x="3747873" y="984215"/>
                  </a:lnTo>
                  <a:lnTo>
                    <a:pt x="3835033" y="956876"/>
                  </a:lnTo>
                  <a:lnTo>
                    <a:pt x="3922193" y="929536"/>
                  </a:lnTo>
                  <a:lnTo>
                    <a:pt x="4009353" y="902197"/>
                  </a:lnTo>
                  <a:lnTo>
                    <a:pt x="4096513" y="874858"/>
                  </a:lnTo>
                  <a:lnTo>
                    <a:pt x="4183672" y="847519"/>
                  </a:lnTo>
                  <a:lnTo>
                    <a:pt x="4270832" y="820179"/>
                  </a:lnTo>
                  <a:lnTo>
                    <a:pt x="4357992" y="792840"/>
                  </a:lnTo>
                  <a:lnTo>
                    <a:pt x="4445152" y="765501"/>
                  </a:lnTo>
                  <a:lnTo>
                    <a:pt x="4532312" y="738161"/>
                  </a:lnTo>
                  <a:lnTo>
                    <a:pt x="4619472" y="710822"/>
                  </a:lnTo>
                  <a:lnTo>
                    <a:pt x="4706632" y="683483"/>
                  </a:lnTo>
                  <a:lnTo>
                    <a:pt x="4793791" y="656143"/>
                  </a:lnTo>
                  <a:lnTo>
                    <a:pt x="4880951" y="628804"/>
                  </a:lnTo>
                  <a:lnTo>
                    <a:pt x="4968111" y="601465"/>
                  </a:lnTo>
                  <a:lnTo>
                    <a:pt x="5055271" y="574125"/>
                  </a:lnTo>
                  <a:lnTo>
                    <a:pt x="5142431" y="546786"/>
                  </a:lnTo>
                  <a:lnTo>
                    <a:pt x="5229591" y="519447"/>
                  </a:lnTo>
                  <a:lnTo>
                    <a:pt x="5316751" y="492107"/>
                  </a:lnTo>
                  <a:lnTo>
                    <a:pt x="5403910" y="464768"/>
                  </a:lnTo>
                  <a:lnTo>
                    <a:pt x="5491070" y="437429"/>
                  </a:lnTo>
                  <a:lnTo>
                    <a:pt x="5578230" y="410089"/>
                  </a:lnTo>
                  <a:lnTo>
                    <a:pt x="5665390" y="382750"/>
                  </a:lnTo>
                  <a:lnTo>
                    <a:pt x="5752550" y="355411"/>
                  </a:lnTo>
                  <a:lnTo>
                    <a:pt x="5839710" y="328071"/>
                  </a:lnTo>
                  <a:lnTo>
                    <a:pt x="5926870" y="300732"/>
                  </a:lnTo>
                  <a:lnTo>
                    <a:pt x="6014029" y="273393"/>
                  </a:lnTo>
                  <a:lnTo>
                    <a:pt x="6101189" y="246053"/>
                  </a:lnTo>
                  <a:lnTo>
                    <a:pt x="6188349" y="218714"/>
                  </a:lnTo>
                  <a:lnTo>
                    <a:pt x="6275509" y="191375"/>
                  </a:lnTo>
                  <a:lnTo>
                    <a:pt x="6362669" y="164035"/>
                  </a:lnTo>
                  <a:lnTo>
                    <a:pt x="6449829" y="136696"/>
                  </a:lnTo>
                  <a:lnTo>
                    <a:pt x="6536988" y="109357"/>
                  </a:lnTo>
                  <a:lnTo>
                    <a:pt x="6624148" y="82017"/>
                  </a:lnTo>
                  <a:lnTo>
                    <a:pt x="6711308" y="54678"/>
                  </a:lnTo>
                  <a:lnTo>
                    <a:pt x="6798468" y="27339"/>
                  </a:lnTo>
                  <a:lnTo>
                    <a:pt x="6885628" y="0"/>
                  </a:lnTo>
                </a:path>
              </a:pathLst>
            </a:custGeom>
            <a:ln w="27101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91"/>
            <p:cNvSpPr/>
            <p:nvPr/>
          </p:nvSpPr>
          <p:spPr>
            <a:xfrm>
              <a:off x="1380974" y="1909025"/>
              <a:ext cx="101250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1482225" y="2009591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1517276" y="1968516"/>
              <a:ext cx="81876" cy="4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1599153" y="2009591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1634204" y="1908888"/>
              <a:ext cx="194902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1829106" y="1973856"/>
              <a:ext cx="38953" cy="35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1868059" y="2009591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1903110" y="1905260"/>
              <a:ext cx="77974" cy="104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1981085" y="2009591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2016136" y="1935450"/>
              <a:ext cx="81876" cy="74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&lt;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2098013" y="2009591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2133064" y="1908546"/>
              <a:ext cx="475515" cy="101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2.2e-16</a:t>
              </a:r>
            </a:p>
          </p:txBody>
        </p:sp>
        <p:sp>
          <p:nvSpPr>
            <p:cNvPr id="1103" name="pl1103"/>
            <p:cNvSpPr/>
            <p:nvPr/>
          </p:nvSpPr>
          <p:spPr>
            <a:xfrm>
              <a:off x="1036693" y="1676115"/>
              <a:ext cx="0" cy="3981803"/>
            </a:xfrm>
            <a:custGeom>
              <a:avLst/>
              <a:pathLst>
                <a:path w="0" h="3981803">
                  <a:moveTo>
                    <a:pt x="0" y="39818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tx1104"/>
            <p:cNvSpPr/>
            <p:nvPr/>
          </p:nvSpPr>
          <p:spPr>
            <a:xfrm>
              <a:off x="798854" y="463158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798854" y="3593416"/>
              <a:ext cx="169515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714096" y="2551228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107" name="pl1107"/>
            <p:cNvSpPr/>
            <p:nvPr/>
          </p:nvSpPr>
          <p:spPr>
            <a:xfrm>
              <a:off x="998735" y="46863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998735" y="36462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998735" y="26060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1036693" y="5657918"/>
              <a:ext cx="7574191" cy="0"/>
            </a:xfrm>
            <a:custGeom>
              <a:avLst/>
              <a:pathLst>
                <a:path w="7574191" h="0">
                  <a:moveTo>
                    <a:pt x="0" y="0"/>
                  </a:moveTo>
                  <a:lnTo>
                    <a:pt x="75741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2146044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3421161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696277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5971393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7246510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8521626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tx1117"/>
            <p:cNvSpPr/>
            <p:nvPr/>
          </p:nvSpPr>
          <p:spPr>
            <a:xfrm>
              <a:off x="2018908" y="5725795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140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3294024" y="5726093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119" name="tx1119"/>
            <p:cNvSpPr/>
            <p:nvPr/>
          </p:nvSpPr>
          <p:spPr>
            <a:xfrm>
              <a:off x="4569140" y="5725647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  <p:sp>
          <p:nvSpPr>
            <p:cNvPr id="1120" name="tx1120"/>
            <p:cNvSpPr/>
            <p:nvPr/>
          </p:nvSpPr>
          <p:spPr>
            <a:xfrm>
              <a:off x="5844257" y="5726093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170</a:t>
              </a:r>
            </a:p>
          </p:txBody>
        </p:sp>
        <p:sp>
          <p:nvSpPr>
            <p:cNvPr id="1121" name="tx1121"/>
            <p:cNvSpPr/>
            <p:nvPr/>
          </p:nvSpPr>
          <p:spPr>
            <a:xfrm>
              <a:off x="7119373" y="5725647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180</a:t>
              </a:r>
            </a:p>
          </p:txBody>
        </p:sp>
        <p:sp>
          <p:nvSpPr>
            <p:cNvPr id="1122" name="tx1122"/>
            <p:cNvSpPr/>
            <p:nvPr/>
          </p:nvSpPr>
          <p:spPr>
            <a:xfrm>
              <a:off x="8394490" y="5725870"/>
              <a:ext cx="254272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190</a:t>
              </a:r>
            </a:p>
          </p:txBody>
        </p:sp>
        <p:sp>
          <p:nvSpPr>
            <p:cNvPr id="1123" name="tx1123"/>
            <p:cNvSpPr/>
            <p:nvPr/>
          </p:nvSpPr>
          <p:spPr>
            <a:xfrm>
              <a:off x="4451197" y="5871728"/>
              <a:ext cx="745182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Height(cm)</a:t>
              </a:r>
            </a:p>
          </p:txBody>
        </p:sp>
        <p:sp>
          <p:nvSpPr>
            <p:cNvPr id="1124" name="tx1124"/>
            <p:cNvSpPr/>
            <p:nvPr/>
          </p:nvSpPr>
          <p:spPr>
            <a:xfrm rot="-5400000">
              <a:off x="201637" y="3594612"/>
              <a:ext cx="736773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Weight(kg)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6693" y="2199232"/>
              <a:ext cx="7574191" cy="3458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4489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919699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47211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79513" y="48547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174722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99606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19699" y="507155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17071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02234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66467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99606" y="344521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832374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54629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52001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02234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34536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34536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84769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74722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82141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47211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41955" y="514383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39792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62048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24489" y="52161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99606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17071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44583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64676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82141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86931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47211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34536" y="51799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974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89559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92187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409652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7304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02234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9745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02234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9745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4629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39792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087397" y="32645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37164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37164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2327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89559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37164" y="4999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37164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57257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57257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02234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959885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12280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92187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29745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89559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02234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7117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74722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9792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6467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37164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19699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04862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02234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12280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42420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214908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39792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214908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979978" y="26139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57257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12280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704862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94815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57257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214908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9792" y="38066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69932" y="26139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42420" y="2939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94815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64676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02234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24955" y="31560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19699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64676" y="41680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0486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4769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39792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67304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92187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67304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49839" y="34813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2327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302234" y="36620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29745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12280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919699" y="39873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57257" y="38427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49839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94815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74722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29745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429745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49839" y="36620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70486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4722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02234" y="39873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92187" y="42764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57257" y="35897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4815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04862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74722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49839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537164" y="46378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49839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12280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57257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39792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704862" y="34090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47211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3716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02234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74722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64676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70486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29745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22327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74722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74722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6730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29745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14443" y="49631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86931" y="49269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54629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959885" y="36620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9559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9792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27117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429745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47211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37164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84769" y="39873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2141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29745" y="36981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17071" y="49992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664676" y="377048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52001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89559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84769" y="424031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64676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09652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29745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07024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74722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09652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02234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517071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27117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54629" y="41680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716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27117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792187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37164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214908" y="32645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44583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34536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92187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730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54629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64676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0223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29745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99606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92187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62048" y="492699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6467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959885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174722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89559" y="514383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57257" y="41680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37164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09652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64676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02234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174722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64676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72094" y="46378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12280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72094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19699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17071" y="424031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174722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3979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89559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77350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282141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919699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37164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57257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64676" y="50354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12280" y="373434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64676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027117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12280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282141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557257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919699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27117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67304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832374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39792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67304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469932" y="34090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37164" y="471014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214908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70486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449839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84769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92187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2327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557257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67304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47211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684769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704862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979978" y="24694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597443" y="33367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724955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342420" y="36620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49839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92187" y="39873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577350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7472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537164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832374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29745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17071" y="5469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94815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812280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39792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597443" y="30115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83237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94815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67304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449839" y="31560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47211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67304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087397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1969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302234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49839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29745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047211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9481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214908" y="30476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84769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832374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19699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22327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67304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49839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087397" y="29030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47211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772094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812280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84769" y="36620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84769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94815" y="36259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577350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57257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67304" y="413189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57257" y="41680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19699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429745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49839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99606" y="48547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624489" y="51799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84769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22327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47211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24489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17071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792187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879513" y="48908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664676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89559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44583" y="35536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86931" y="514383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89960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429745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99606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3979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99606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6730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19699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07024" y="47462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66467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684769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812280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409652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54629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84769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537164" y="452944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47211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47211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92187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47211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44583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44583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349373" y="510769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959885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64676" y="47824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27117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684769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704862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64676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4676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899606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64676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52001" y="507155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57257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537164" y="413189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82141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879513" y="51799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02234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9559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92187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027117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087397" y="31199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09652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62048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047211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047211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74722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429745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047211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66467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02234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47211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0223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282141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39792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409652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812280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82141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52001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154629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409652" y="47462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577350" y="34813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879513" y="49269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899606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812280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39792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899606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557257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39792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429745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94815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409652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74722" y="50354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429745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087397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39792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49839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704862" y="36259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19699" y="42764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39792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77350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684769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194815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557257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29745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684769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77350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29745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449839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02234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812280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174722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7304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684769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0223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47211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04862" y="30476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67304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77350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792187" y="507155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174722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087397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7469932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812280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39792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772094" y="47824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449839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22327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4815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49839" y="35536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67304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22327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8235002" y="24694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939792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32374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70486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93979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214908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94815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214908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704862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32374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959885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302234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3979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91969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94815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724955" y="31922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47211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53716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114443" y="49269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704862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597443" y="31560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409652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49839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92187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879513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154629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939792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29745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62048" y="456558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812280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027117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047211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792187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40965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262048" y="42764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282141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174722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9606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027117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664676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09652" y="413189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19699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54629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174722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664676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302234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429745" y="36259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577350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134536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42974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812280" y="42764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84769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832374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44583" y="46740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17472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047211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429745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664676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772094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72094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624489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027117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409652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17071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919699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047211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49839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429745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919699" y="510769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154629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15462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047211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577350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557257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2374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047211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792187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09652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027117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92187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27117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812280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174722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429745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134536" y="48908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92187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66467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409652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389559" y="49269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32374" y="344521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66467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32232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37164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174722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214908" y="32283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812280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557257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12280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64676" y="38066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704862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39792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22327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3979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174722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302234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54629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832374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684769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39792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77350" y="2866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752001" y="49631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6730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49839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32374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557257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557257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429745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9481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91969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94815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14908" y="29753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30223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12280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087397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94815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664676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77350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557257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47211" y="391504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42974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94815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47211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7472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54629" y="47824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959885" y="33729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87397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342420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557257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704862" y="36620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704862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429745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6730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14908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704862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517071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792187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67304" y="36259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94815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832374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597443" y="33006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49839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832374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449839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87397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9792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342420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46993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959885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959885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919699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8235002" y="257783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94815" y="36259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194815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919699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792187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39792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39792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0965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597443" y="2866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537164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04862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429745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4815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577350" y="31560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09652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2234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262048" y="47462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39792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89559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40965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772094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919699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772094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557257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959885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664676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684769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13453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389559" y="456558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812280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89960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879513" y="49631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986931" y="50354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879513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54629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899606" y="42764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537164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40965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919699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389559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174722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496978" y="52522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027117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7304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409652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49839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812280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047211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72094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53716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919699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959885" y="34090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047211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39792" y="427645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919699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027117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17472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684769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302234" y="424031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37164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49839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792187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174722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49839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792187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302234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047211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14908" y="32645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517071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517071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64676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557257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64676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214908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282141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09652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47211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429745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684769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664676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82141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752001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4629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664676" y="46378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302234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027117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67304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792187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772094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577350" y="344521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959885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047211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664676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02234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67304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39792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664676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664676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644583" y="36259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22327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154629" y="4999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70486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19699" y="507155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89559" y="49631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37164" y="471014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812280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664676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429745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832374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87397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597443" y="26862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302234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429745" y="413189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214908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7304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597443" y="33729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4815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812280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9839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812280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557257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449839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6730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2232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812280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087397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959885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91969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812280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557257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94815" y="36259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22327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30223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49839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342420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812280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64676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37164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577350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68476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449839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302234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67304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94815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67304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342420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14908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832374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557257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97443" y="30838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919699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67304" y="33729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46993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12280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9792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194815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9481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39792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174722" y="41680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087397" y="2939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577350" y="387890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704862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577350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94815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812280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684769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979978" y="23609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429745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29745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94815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94815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19699" y="424031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429745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19699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577350" y="344521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577350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537164" y="456558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919699" y="39873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939792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557257" y="36981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53716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154629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537164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19699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302234" y="35897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19699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027117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282141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409652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772094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62048" y="4601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1707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409652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879513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114443" y="49631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134536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154629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537164" y="5469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89960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047211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154629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792187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262048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389559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027117" y="4999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94815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3979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19699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644583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57257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664676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027117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772094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55725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19699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55725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47211" y="35897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644583" y="46740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684769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174722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664676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47211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39792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37164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792187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47211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282141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174722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772094" y="48908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55725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32374" y="344521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174722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77209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792187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664676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47211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684769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154629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17472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59885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0223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429745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664676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899606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214908" y="31560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3979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752001" y="4999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67304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704862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027117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772094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027117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302234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517071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74722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812280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577350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154629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262048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959885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812280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262048" y="48547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154629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792187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644583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77350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94815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684769" y="36259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087397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19699" y="510769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66467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939792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409652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537164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684769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214908" y="36620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91969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812280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429745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67304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302234" y="36259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22327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812280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74722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449839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832374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29745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214908" y="297538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94815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29745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02711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39792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77350" y="32645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02234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0223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77350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449839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449839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087397" y="35174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939792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812280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94815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919699" y="39873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4721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22327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832374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852467" y="257783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812280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94815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04862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047211" y="42041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577350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684769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262048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67304" y="36620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94815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04862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32374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342420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664676" y="44571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67304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597443" y="34813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959885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302234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84769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919699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449839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342420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40965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577350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577350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174722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214908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214908" y="33006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214908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919699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22327" y="39150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22327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939792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724955" y="32283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087397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704862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67304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047211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772094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919699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919699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77209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241955" y="52883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59885" y="23248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282141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899606" y="44571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517071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517071" y="40596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429745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84769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752001" y="456558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37164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537164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752001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899606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772094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792187" y="48547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409652" y="44932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282141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047211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409652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644583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772094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39792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772094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792187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087397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919699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49839" y="340907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557257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59420" y="507155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812280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812280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752001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429745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644583" y="427645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409652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64676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59885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389559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68476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792187" y="424031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624489" y="438487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812280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537164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772094" y="48185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302234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429745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302234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557257" y="30476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644583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262048" y="514383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517071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154629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832374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429745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154629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899606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174722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664676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047211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919699" y="45655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39792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959885" y="344521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047211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302234" y="47101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047211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342420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154629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537164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752001" y="49631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557257" y="416803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792187" y="4999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664676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94815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409652" y="42041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174722" y="442101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262048" y="48185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812280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577350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429745" y="40234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537164" y="43125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2048" y="46740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027117" y="49269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664676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557257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214908" y="30476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449839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027117" y="344521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919699" y="40234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087397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704862" y="32645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704862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959885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94815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342420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302234" y="4601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469932" y="33729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46993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684769" y="47462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94815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852467" y="257783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449839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94815" y="40957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49839" y="43848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812280" y="44932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664676" y="499927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832374" y="40596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087397" y="33729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67304" y="45294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577350" y="38427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409652" y="47824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39792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577350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704862" y="34090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597443" y="27946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812280" y="37704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959885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67304" y="38789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22327" y="35536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94815" y="34090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469932" y="265011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22327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22327" y="351749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22327" y="358977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67304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557257" y="43487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22327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959885" y="340907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577350" y="4131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684769" y="42403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39792" y="39511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664676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282141" y="46378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91969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49839" y="44210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22327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469932" y="38427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792187" y="424031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94815" y="40957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429745" y="43125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047211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39792" y="434873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664676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94815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557257" y="39873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429745" y="39511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49839" y="41680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77350" y="373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67304" y="38066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214908" y="351749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087397" y="36981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684769" y="355363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1891021" y="3345750"/>
              <a:ext cx="6375581" cy="2051812"/>
            </a:xfrm>
            <a:custGeom>
              <a:avLst/>
              <a:pathLst>
                <a:path w="6375581" h="2051812">
                  <a:moveTo>
                    <a:pt x="0" y="1910175"/>
                  </a:moveTo>
                  <a:lnTo>
                    <a:pt x="80703" y="1887229"/>
                  </a:lnTo>
                  <a:lnTo>
                    <a:pt x="161407" y="1864279"/>
                  </a:lnTo>
                  <a:lnTo>
                    <a:pt x="242110" y="1841327"/>
                  </a:lnTo>
                  <a:lnTo>
                    <a:pt x="322814" y="1818370"/>
                  </a:lnTo>
                  <a:lnTo>
                    <a:pt x="403517" y="1795410"/>
                  </a:lnTo>
                  <a:lnTo>
                    <a:pt x="484221" y="1772446"/>
                  </a:lnTo>
                  <a:lnTo>
                    <a:pt x="564924" y="1749477"/>
                  </a:lnTo>
                  <a:lnTo>
                    <a:pt x="645628" y="1726504"/>
                  </a:lnTo>
                  <a:lnTo>
                    <a:pt x="726332" y="1703526"/>
                  </a:lnTo>
                  <a:lnTo>
                    <a:pt x="807035" y="1680542"/>
                  </a:lnTo>
                  <a:lnTo>
                    <a:pt x="887739" y="1657553"/>
                  </a:lnTo>
                  <a:lnTo>
                    <a:pt x="968442" y="1634557"/>
                  </a:lnTo>
                  <a:lnTo>
                    <a:pt x="1049146" y="1611555"/>
                  </a:lnTo>
                  <a:lnTo>
                    <a:pt x="1129849" y="1588545"/>
                  </a:lnTo>
                  <a:lnTo>
                    <a:pt x="1210553" y="1565527"/>
                  </a:lnTo>
                  <a:lnTo>
                    <a:pt x="1291257" y="1542501"/>
                  </a:lnTo>
                  <a:lnTo>
                    <a:pt x="1371960" y="1519466"/>
                  </a:lnTo>
                  <a:lnTo>
                    <a:pt x="1452664" y="1496420"/>
                  </a:lnTo>
                  <a:lnTo>
                    <a:pt x="1533367" y="1473364"/>
                  </a:lnTo>
                  <a:lnTo>
                    <a:pt x="1614071" y="1450296"/>
                  </a:lnTo>
                  <a:lnTo>
                    <a:pt x="1694774" y="1427214"/>
                  </a:lnTo>
                  <a:lnTo>
                    <a:pt x="1775478" y="1404119"/>
                  </a:lnTo>
                  <a:lnTo>
                    <a:pt x="1856182" y="1381007"/>
                  </a:lnTo>
                  <a:lnTo>
                    <a:pt x="1936885" y="1357878"/>
                  </a:lnTo>
                  <a:lnTo>
                    <a:pt x="2017589" y="1334731"/>
                  </a:lnTo>
                  <a:lnTo>
                    <a:pt x="2098292" y="1311562"/>
                  </a:lnTo>
                  <a:lnTo>
                    <a:pt x="2178996" y="1288370"/>
                  </a:lnTo>
                  <a:lnTo>
                    <a:pt x="2259699" y="1265152"/>
                  </a:lnTo>
                  <a:lnTo>
                    <a:pt x="2340403" y="1241906"/>
                  </a:lnTo>
                  <a:lnTo>
                    <a:pt x="2421107" y="1218629"/>
                  </a:lnTo>
                  <a:lnTo>
                    <a:pt x="2501810" y="1195317"/>
                  </a:lnTo>
                  <a:lnTo>
                    <a:pt x="2582514" y="1171965"/>
                  </a:lnTo>
                  <a:lnTo>
                    <a:pt x="2663217" y="1148571"/>
                  </a:lnTo>
                  <a:lnTo>
                    <a:pt x="2743921" y="1125130"/>
                  </a:lnTo>
                  <a:lnTo>
                    <a:pt x="2824624" y="1101635"/>
                  </a:lnTo>
                  <a:lnTo>
                    <a:pt x="2905328" y="1078083"/>
                  </a:lnTo>
                  <a:lnTo>
                    <a:pt x="2986032" y="1054466"/>
                  </a:lnTo>
                  <a:lnTo>
                    <a:pt x="3066735" y="1030780"/>
                  </a:lnTo>
                  <a:lnTo>
                    <a:pt x="3147439" y="1007018"/>
                  </a:lnTo>
                  <a:lnTo>
                    <a:pt x="3228142" y="983173"/>
                  </a:lnTo>
                  <a:lnTo>
                    <a:pt x="3308846" y="959240"/>
                  </a:lnTo>
                  <a:lnTo>
                    <a:pt x="3389549" y="935214"/>
                  </a:lnTo>
                  <a:lnTo>
                    <a:pt x="3470253" y="911091"/>
                  </a:lnTo>
                  <a:lnTo>
                    <a:pt x="3550956" y="886866"/>
                  </a:lnTo>
                  <a:lnTo>
                    <a:pt x="3631660" y="862538"/>
                  </a:lnTo>
                  <a:lnTo>
                    <a:pt x="3712364" y="838106"/>
                  </a:lnTo>
                  <a:lnTo>
                    <a:pt x="3793067" y="813572"/>
                  </a:lnTo>
                  <a:lnTo>
                    <a:pt x="3873771" y="788936"/>
                  </a:lnTo>
                  <a:lnTo>
                    <a:pt x="3954474" y="764204"/>
                  </a:lnTo>
                  <a:lnTo>
                    <a:pt x="4035178" y="739379"/>
                  </a:lnTo>
                  <a:lnTo>
                    <a:pt x="4115881" y="714466"/>
                  </a:lnTo>
                  <a:lnTo>
                    <a:pt x="4196585" y="689472"/>
                  </a:lnTo>
                  <a:lnTo>
                    <a:pt x="4277289" y="664403"/>
                  </a:lnTo>
                  <a:lnTo>
                    <a:pt x="4357992" y="639264"/>
                  </a:lnTo>
                  <a:lnTo>
                    <a:pt x="4438696" y="614063"/>
                  </a:lnTo>
                  <a:lnTo>
                    <a:pt x="4519399" y="588804"/>
                  </a:lnTo>
                  <a:lnTo>
                    <a:pt x="4600103" y="563493"/>
                  </a:lnTo>
                  <a:lnTo>
                    <a:pt x="4680806" y="538135"/>
                  </a:lnTo>
                  <a:lnTo>
                    <a:pt x="4761510" y="512734"/>
                  </a:lnTo>
                  <a:lnTo>
                    <a:pt x="4842214" y="487296"/>
                  </a:lnTo>
                  <a:lnTo>
                    <a:pt x="4922917" y="461822"/>
                  </a:lnTo>
                  <a:lnTo>
                    <a:pt x="5003621" y="436318"/>
                  </a:lnTo>
                  <a:lnTo>
                    <a:pt x="5084324" y="410786"/>
                  </a:lnTo>
                  <a:lnTo>
                    <a:pt x="5165028" y="385229"/>
                  </a:lnTo>
                  <a:lnTo>
                    <a:pt x="5245731" y="359648"/>
                  </a:lnTo>
                  <a:lnTo>
                    <a:pt x="5326435" y="334047"/>
                  </a:lnTo>
                  <a:lnTo>
                    <a:pt x="5407139" y="308427"/>
                  </a:lnTo>
                  <a:lnTo>
                    <a:pt x="5487842" y="282790"/>
                  </a:lnTo>
                  <a:lnTo>
                    <a:pt x="5568546" y="257137"/>
                  </a:lnTo>
                  <a:lnTo>
                    <a:pt x="5649249" y="231471"/>
                  </a:lnTo>
                  <a:lnTo>
                    <a:pt x="5729953" y="205791"/>
                  </a:lnTo>
                  <a:lnTo>
                    <a:pt x="5810656" y="180100"/>
                  </a:lnTo>
                  <a:lnTo>
                    <a:pt x="5891360" y="154397"/>
                  </a:lnTo>
                  <a:lnTo>
                    <a:pt x="5972064" y="128685"/>
                  </a:lnTo>
                  <a:lnTo>
                    <a:pt x="6052767" y="102963"/>
                  </a:lnTo>
                  <a:lnTo>
                    <a:pt x="6133471" y="77234"/>
                  </a:lnTo>
                  <a:lnTo>
                    <a:pt x="6214174" y="51496"/>
                  </a:lnTo>
                  <a:lnTo>
                    <a:pt x="6294878" y="25751"/>
                  </a:lnTo>
                  <a:lnTo>
                    <a:pt x="6375581" y="0"/>
                  </a:lnTo>
                  <a:lnTo>
                    <a:pt x="6375581" y="111021"/>
                  </a:lnTo>
                  <a:lnTo>
                    <a:pt x="6294878" y="134016"/>
                  </a:lnTo>
                  <a:lnTo>
                    <a:pt x="6214174" y="157017"/>
                  </a:lnTo>
                  <a:lnTo>
                    <a:pt x="6133471" y="180026"/>
                  </a:lnTo>
                  <a:lnTo>
                    <a:pt x="6052767" y="203042"/>
                  </a:lnTo>
                  <a:lnTo>
                    <a:pt x="5972064" y="226067"/>
                  </a:lnTo>
                  <a:lnTo>
                    <a:pt x="5891360" y="249102"/>
                  </a:lnTo>
                  <a:lnTo>
                    <a:pt x="5810656" y="272146"/>
                  </a:lnTo>
                  <a:lnTo>
                    <a:pt x="5729953" y="295201"/>
                  </a:lnTo>
                  <a:lnTo>
                    <a:pt x="5649249" y="318267"/>
                  </a:lnTo>
                  <a:lnTo>
                    <a:pt x="5568546" y="341347"/>
                  </a:lnTo>
                  <a:lnTo>
                    <a:pt x="5487842" y="364441"/>
                  </a:lnTo>
                  <a:lnTo>
                    <a:pt x="5407139" y="387550"/>
                  </a:lnTo>
                  <a:lnTo>
                    <a:pt x="5326435" y="410677"/>
                  </a:lnTo>
                  <a:lnTo>
                    <a:pt x="5245731" y="433822"/>
                  </a:lnTo>
                  <a:lnTo>
                    <a:pt x="5165028" y="456988"/>
                  </a:lnTo>
                  <a:lnTo>
                    <a:pt x="5084324" y="480177"/>
                  </a:lnTo>
                  <a:lnTo>
                    <a:pt x="5003621" y="503391"/>
                  </a:lnTo>
                  <a:lnTo>
                    <a:pt x="4922917" y="526633"/>
                  </a:lnTo>
                  <a:lnTo>
                    <a:pt x="4842214" y="549906"/>
                  </a:lnTo>
                  <a:lnTo>
                    <a:pt x="4761510" y="573214"/>
                  </a:lnTo>
                  <a:lnTo>
                    <a:pt x="4680806" y="596560"/>
                  </a:lnTo>
                  <a:lnTo>
                    <a:pt x="4600103" y="619949"/>
                  </a:lnTo>
                  <a:lnTo>
                    <a:pt x="4519399" y="643384"/>
                  </a:lnTo>
                  <a:lnTo>
                    <a:pt x="4438696" y="666871"/>
                  </a:lnTo>
                  <a:lnTo>
                    <a:pt x="4357992" y="690416"/>
                  </a:lnTo>
                  <a:lnTo>
                    <a:pt x="4277289" y="714024"/>
                  </a:lnTo>
                  <a:lnTo>
                    <a:pt x="4196585" y="737701"/>
                  </a:lnTo>
                  <a:lnTo>
                    <a:pt x="4115881" y="761454"/>
                  </a:lnTo>
                  <a:lnTo>
                    <a:pt x="4035178" y="785288"/>
                  </a:lnTo>
                  <a:lnTo>
                    <a:pt x="3954474" y="809209"/>
                  </a:lnTo>
                  <a:lnTo>
                    <a:pt x="3873771" y="833223"/>
                  </a:lnTo>
                  <a:lnTo>
                    <a:pt x="3793067" y="857334"/>
                  </a:lnTo>
                  <a:lnTo>
                    <a:pt x="3712364" y="881545"/>
                  </a:lnTo>
                  <a:lnTo>
                    <a:pt x="3631660" y="905860"/>
                  </a:lnTo>
                  <a:lnTo>
                    <a:pt x="3550956" y="930279"/>
                  </a:lnTo>
                  <a:lnTo>
                    <a:pt x="3470253" y="954800"/>
                  </a:lnTo>
                  <a:lnTo>
                    <a:pt x="3389549" y="979423"/>
                  </a:lnTo>
                  <a:lnTo>
                    <a:pt x="3308846" y="1004144"/>
                  </a:lnTo>
                  <a:lnTo>
                    <a:pt x="3228142" y="1028957"/>
                  </a:lnTo>
                  <a:lnTo>
                    <a:pt x="3147439" y="1053859"/>
                  </a:lnTo>
                  <a:lnTo>
                    <a:pt x="3066735" y="1078843"/>
                  </a:lnTo>
                  <a:lnTo>
                    <a:pt x="2986032" y="1103903"/>
                  </a:lnTo>
                  <a:lnTo>
                    <a:pt x="2905328" y="1129033"/>
                  </a:lnTo>
                  <a:lnTo>
                    <a:pt x="2824624" y="1154227"/>
                  </a:lnTo>
                  <a:lnTo>
                    <a:pt x="2743921" y="1179479"/>
                  </a:lnTo>
                  <a:lnTo>
                    <a:pt x="2663217" y="1204784"/>
                  </a:lnTo>
                  <a:lnTo>
                    <a:pt x="2582514" y="1230136"/>
                  </a:lnTo>
                  <a:lnTo>
                    <a:pt x="2501810" y="1255531"/>
                  </a:lnTo>
                  <a:lnTo>
                    <a:pt x="2421107" y="1280965"/>
                  </a:lnTo>
                  <a:lnTo>
                    <a:pt x="2340403" y="1306434"/>
                  </a:lnTo>
                  <a:lnTo>
                    <a:pt x="2259699" y="1331935"/>
                  </a:lnTo>
                  <a:lnTo>
                    <a:pt x="2178996" y="1357463"/>
                  </a:lnTo>
                  <a:lnTo>
                    <a:pt x="2098292" y="1383018"/>
                  </a:lnTo>
                  <a:lnTo>
                    <a:pt x="2017589" y="1408596"/>
                  </a:lnTo>
                  <a:lnTo>
                    <a:pt x="1936885" y="1434194"/>
                  </a:lnTo>
                  <a:lnTo>
                    <a:pt x="1856182" y="1459812"/>
                  </a:lnTo>
                  <a:lnTo>
                    <a:pt x="1775478" y="1485447"/>
                  </a:lnTo>
                  <a:lnTo>
                    <a:pt x="1694774" y="1511098"/>
                  </a:lnTo>
                  <a:lnTo>
                    <a:pt x="1614071" y="1536763"/>
                  </a:lnTo>
                  <a:lnTo>
                    <a:pt x="1533367" y="1562441"/>
                  </a:lnTo>
                  <a:lnTo>
                    <a:pt x="1452664" y="1588131"/>
                  </a:lnTo>
                  <a:lnTo>
                    <a:pt x="1371960" y="1613832"/>
                  </a:lnTo>
                  <a:lnTo>
                    <a:pt x="1291257" y="1639543"/>
                  </a:lnTo>
                  <a:lnTo>
                    <a:pt x="1210553" y="1665263"/>
                  </a:lnTo>
                  <a:lnTo>
                    <a:pt x="1129849" y="1690992"/>
                  </a:lnTo>
                  <a:lnTo>
                    <a:pt x="1049146" y="1716729"/>
                  </a:lnTo>
                  <a:lnTo>
                    <a:pt x="968442" y="1742473"/>
                  </a:lnTo>
                  <a:lnTo>
                    <a:pt x="887739" y="1768223"/>
                  </a:lnTo>
                  <a:lnTo>
                    <a:pt x="807035" y="1793980"/>
                  </a:lnTo>
                  <a:lnTo>
                    <a:pt x="726332" y="1819743"/>
                  </a:lnTo>
                  <a:lnTo>
                    <a:pt x="645628" y="1845511"/>
                  </a:lnTo>
                  <a:lnTo>
                    <a:pt x="564924" y="1871284"/>
                  </a:lnTo>
                  <a:lnTo>
                    <a:pt x="484221" y="1897062"/>
                  </a:lnTo>
                  <a:lnTo>
                    <a:pt x="403517" y="1922844"/>
                  </a:lnTo>
                  <a:lnTo>
                    <a:pt x="322814" y="1948631"/>
                  </a:lnTo>
                  <a:lnTo>
                    <a:pt x="242110" y="1974421"/>
                  </a:lnTo>
                  <a:lnTo>
                    <a:pt x="161407" y="2000214"/>
                  </a:lnTo>
                  <a:lnTo>
                    <a:pt x="80703" y="2026011"/>
                  </a:lnTo>
                  <a:lnTo>
                    <a:pt x="0" y="2051812"/>
                  </a:lnTo>
                  <a:close/>
                </a:path>
              </a:pathLst>
            </a:custGeom>
            <a:solidFill>
              <a:srgbClr val="F8766D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1891021" y="3345750"/>
              <a:ext cx="6375581" cy="1910175"/>
            </a:xfrm>
            <a:custGeom>
              <a:avLst/>
              <a:pathLst>
                <a:path w="6375581" h="1910175">
                  <a:moveTo>
                    <a:pt x="0" y="1910175"/>
                  </a:moveTo>
                  <a:lnTo>
                    <a:pt x="80703" y="1887229"/>
                  </a:lnTo>
                  <a:lnTo>
                    <a:pt x="161407" y="1864279"/>
                  </a:lnTo>
                  <a:lnTo>
                    <a:pt x="242110" y="1841327"/>
                  </a:lnTo>
                  <a:lnTo>
                    <a:pt x="322814" y="1818370"/>
                  </a:lnTo>
                  <a:lnTo>
                    <a:pt x="403517" y="1795410"/>
                  </a:lnTo>
                  <a:lnTo>
                    <a:pt x="484221" y="1772446"/>
                  </a:lnTo>
                  <a:lnTo>
                    <a:pt x="564924" y="1749477"/>
                  </a:lnTo>
                  <a:lnTo>
                    <a:pt x="645628" y="1726504"/>
                  </a:lnTo>
                  <a:lnTo>
                    <a:pt x="726332" y="1703526"/>
                  </a:lnTo>
                  <a:lnTo>
                    <a:pt x="807035" y="1680542"/>
                  </a:lnTo>
                  <a:lnTo>
                    <a:pt x="887739" y="1657553"/>
                  </a:lnTo>
                  <a:lnTo>
                    <a:pt x="968442" y="1634557"/>
                  </a:lnTo>
                  <a:lnTo>
                    <a:pt x="1049146" y="1611555"/>
                  </a:lnTo>
                  <a:lnTo>
                    <a:pt x="1129849" y="1588545"/>
                  </a:lnTo>
                  <a:lnTo>
                    <a:pt x="1210553" y="1565527"/>
                  </a:lnTo>
                  <a:lnTo>
                    <a:pt x="1291257" y="1542501"/>
                  </a:lnTo>
                  <a:lnTo>
                    <a:pt x="1371960" y="1519466"/>
                  </a:lnTo>
                  <a:lnTo>
                    <a:pt x="1452664" y="1496420"/>
                  </a:lnTo>
                  <a:lnTo>
                    <a:pt x="1533367" y="1473364"/>
                  </a:lnTo>
                  <a:lnTo>
                    <a:pt x="1614071" y="1450296"/>
                  </a:lnTo>
                  <a:lnTo>
                    <a:pt x="1694774" y="1427214"/>
                  </a:lnTo>
                  <a:lnTo>
                    <a:pt x="1775478" y="1404119"/>
                  </a:lnTo>
                  <a:lnTo>
                    <a:pt x="1856182" y="1381007"/>
                  </a:lnTo>
                  <a:lnTo>
                    <a:pt x="1936885" y="1357878"/>
                  </a:lnTo>
                  <a:lnTo>
                    <a:pt x="2017589" y="1334731"/>
                  </a:lnTo>
                  <a:lnTo>
                    <a:pt x="2098292" y="1311562"/>
                  </a:lnTo>
                  <a:lnTo>
                    <a:pt x="2178996" y="1288370"/>
                  </a:lnTo>
                  <a:lnTo>
                    <a:pt x="2259699" y="1265152"/>
                  </a:lnTo>
                  <a:lnTo>
                    <a:pt x="2340403" y="1241906"/>
                  </a:lnTo>
                  <a:lnTo>
                    <a:pt x="2421107" y="1218629"/>
                  </a:lnTo>
                  <a:lnTo>
                    <a:pt x="2501810" y="1195317"/>
                  </a:lnTo>
                  <a:lnTo>
                    <a:pt x="2582514" y="1171965"/>
                  </a:lnTo>
                  <a:lnTo>
                    <a:pt x="2663217" y="1148571"/>
                  </a:lnTo>
                  <a:lnTo>
                    <a:pt x="2743921" y="1125130"/>
                  </a:lnTo>
                  <a:lnTo>
                    <a:pt x="2824624" y="1101635"/>
                  </a:lnTo>
                  <a:lnTo>
                    <a:pt x="2905328" y="1078083"/>
                  </a:lnTo>
                  <a:lnTo>
                    <a:pt x="2986032" y="1054466"/>
                  </a:lnTo>
                  <a:lnTo>
                    <a:pt x="3066735" y="1030780"/>
                  </a:lnTo>
                  <a:lnTo>
                    <a:pt x="3147439" y="1007018"/>
                  </a:lnTo>
                  <a:lnTo>
                    <a:pt x="3228142" y="983173"/>
                  </a:lnTo>
                  <a:lnTo>
                    <a:pt x="3308846" y="959240"/>
                  </a:lnTo>
                  <a:lnTo>
                    <a:pt x="3389549" y="935214"/>
                  </a:lnTo>
                  <a:lnTo>
                    <a:pt x="3470253" y="911091"/>
                  </a:lnTo>
                  <a:lnTo>
                    <a:pt x="3550956" y="886866"/>
                  </a:lnTo>
                  <a:lnTo>
                    <a:pt x="3631660" y="862538"/>
                  </a:lnTo>
                  <a:lnTo>
                    <a:pt x="3712364" y="838106"/>
                  </a:lnTo>
                  <a:lnTo>
                    <a:pt x="3793067" y="813572"/>
                  </a:lnTo>
                  <a:lnTo>
                    <a:pt x="3873771" y="788936"/>
                  </a:lnTo>
                  <a:lnTo>
                    <a:pt x="3954474" y="764204"/>
                  </a:lnTo>
                  <a:lnTo>
                    <a:pt x="4035178" y="739379"/>
                  </a:lnTo>
                  <a:lnTo>
                    <a:pt x="4115881" y="714466"/>
                  </a:lnTo>
                  <a:lnTo>
                    <a:pt x="4196585" y="689472"/>
                  </a:lnTo>
                  <a:lnTo>
                    <a:pt x="4277289" y="664403"/>
                  </a:lnTo>
                  <a:lnTo>
                    <a:pt x="4357992" y="639264"/>
                  </a:lnTo>
                  <a:lnTo>
                    <a:pt x="4438696" y="614063"/>
                  </a:lnTo>
                  <a:lnTo>
                    <a:pt x="4519399" y="588804"/>
                  </a:lnTo>
                  <a:lnTo>
                    <a:pt x="4600103" y="563493"/>
                  </a:lnTo>
                  <a:lnTo>
                    <a:pt x="4680806" y="538135"/>
                  </a:lnTo>
                  <a:lnTo>
                    <a:pt x="4761510" y="512734"/>
                  </a:lnTo>
                  <a:lnTo>
                    <a:pt x="4842214" y="487296"/>
                  </a:lnTo>
                  <a:lnTo>
                    <a:pt x="4922917" y="461822"/>
                  </a:lnTo>
                  <a:lnTo>
                    <a:pt x="5003621" y="436318"/>
                  </a:lnTo>
                  <a:lnTo>
                    <a:pt x="5084324" y="410786"/>
                  </a:lnTo>
                  <a:lnTo>
                    <a:pt x="5165028" y="385229"/>
                  </a:lnTo>
                  <a:lnTo>
                    <a:pt x="5245731" y="359648"/>
                  </a:lnTo>
                  <a:lnTo>
                    <a:pt x="5326435" y="334047"/>
                  </a:lnTo>
                  <a:lnTo>
                    <a:pt x="5407139" y="308427"/>
                  </a:lnTo>
                  <a:lnTo>
                    <a:pt x="5487842" y="282790"/>
                  </a:lnTo>
                  <a:lnTo>
                    <a:pt x="5568546" y="257137"/>
                  </a:lnTo>
                  <a:lnTo>
                    <a:pt x="5649249" y="231471"/>
                  </a:lnTo>
                  <a:lnTo>
                    <a:pt x="5729953" y="205791"/>
                  </a:lnTo>
                  <a:lnTo>
                    <a:pt x="5810656" y="180100"/>
                  </a:lnTo>
                  <a:lnTo>
                    <a:pt x="5891360" y="154397"/>
                  </a:lnTo>
                  <a:lnTo>
                    <a:pt x="5972064" y="128685"/>
                  </a:lnTo>
                  <a:lnTo>
                    <a:pt x="6052767" y="102963"/>
                  </a:lnTo>
                  <a:lnTo>
                    <a:pt x="6133471" y="77234"/>
                  </a:lnTo>
                  <a:lnTo>
                    <a:pt x="6214174" y="51496"/>
                  </a:lnTo>
                  <a:lnTo>
                    <a:pt x="6294878" y="25751"/>
                  </a:lnTo>
                  <a:lnTo>
                    <a:pt x="63755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1891021" y="3456771"/>
              <a:ext cx="6375581" cy="1940790"/>
            </a:xfrm>
            <a:custGeom>
              <a:avLst/>
              <a:pathLst>
                <a:path w="6375581" h="1940790">
                  <a:moveTo>
                    <a:pt x="6375581" y="0"/>
                  </a:moveTo>
                  <a:lnTo>
                    <a:pt x="6294878" y="22994"/>
                  </a:lnTo>
                  <a:lnTo>
                    <a:pt x="6214174" y="45996"/>
                  </a:lnTo>
                  <a:lnTo>
                    <a:pt x="6133471" y="69005"/>
                  </a:lnTo>
                  <a:lnTo>
                    <a:pt x="6052767" y="92021"/>
                  </a:lnTo>
                  <a:lnTo>
                    <a:pt x="5972064" y="115046"/>
                  </a:lnTo>
                  <a:lnTo>
                    <a:pt x="5891360" y="138080"/>
                  </a:lnTo>
                  <a:lnTo>
                    <a:pt x="5810656" y="161124"/>
                  </a:lnTo>
                  <a:lnTo>
                    <a:pt x="5729953" y="184179"/>
                  </a:lnTo>
                  <a:lnTo>
                    <a:pt x="5649249" y="207246"/>
                  </a:lnTo>
                  <a:lnTo>
                    <a:pt x="5568546" y="230326"/>
                  </a:lnTo>
                  <a:lnTo>
                    <a:pt x="5487842" y="253420"/>
                  </a:lnTo>
                  <a:lnTo>
                    <a:pt x="5407139" y="276529"/>
                  </a:lnTo>
                  <a:lnTo>
                    <a:pt x="5326435" y="299655"/>
                  </a:lnTo>
                  <a:lnTo>
                    <a:pt x="5245731" y="322801"/>
                  </a:lnTo>
                  <a:lnTo>
                    <a:pt x="5165028" y="345967"/>
                  </a:lnTo>
                  <a:lnTo>
                    <a:pt x="5084324" y="369155"/>
                  </a:lnTo>
                  <a:lnTo>
                    <a:pt x="5003621" y="392370"/>
                  </a:lnTo>
                  <a:lnTo>
                    <a:pt x="4922917" y="415612"/>
                  </a:lnTo>
                  <a:lnTo>
                    <a:pt x="4842214" y="438885"/>
                  </a:lnTo>
                  <a:lnTo>
                    <a:pt x="4761510" y="462193"/>
                  </a:lnTo>
                  <a:lnTo>
                    <a:pt x="4680806" y="485539"/>
                  </a:lnTo>
                  <a:lnTo>
                    <a:pt x="4600103" y="508927"/>
                  </a:lnTo>
                  <a:lnTo>
                    <a:pt x="4519399" y="532363"/>
                  </a:lnTo>
                  <a:lnTo>
                    <a:pt x="4438696" y="555850"/>
                  </a:lnTo>
                  <a:lnTo>
                    <a:pt x="4357992" y="579395"/>
                  </a:lnTo>
                  <a:lnTo>
                    <a:pt x="4277289" y="603003"/>
                  </a:lnTo>
                  <a:lnTo>
                    <a:pt x="4196585" y="626680"/>
                  </a:lnTo>
                  <a:lnTo>
                    <a:pt x="4115881" y="650432"/>
                  </a:lnTo>
                  <a:lnTo>
                    <a:pt x="4035178" y="674266"/>
                  </a:lnTo>
                  <a:lnTo>
                    <a:pt x="3954474" y="698187"/>
                  </a:lnTo>
                  <a:lnTo>
                    <a:pt x="3873771" y="722201"/>
                  </a:lnTo>
                  <a:lnTo>
                    <a:pt x="3793067" y="746312"/>
                  </a:lnTo>
                  <a:lnTo>
                    <a:pt x="3712364" y="770524"/>
                  </a:lnTo>
                  <a:lnTo>
                    <a:pt x="3631660" y="794839"/>
                  </a:lnTo>
                  <a:lnTo>
                    <a:pt x="3550956" y="819257"/>
                  </a:lnTo>
                  <a:lnTo>
                    <a:pt x="3470253" y="843779"/>
                  </a:lnTo>
                  <a:lnTo>
                    <a:pt x="3389549" y="868402"/>
                  </a:lnTo>
                  <a:lnTo>
                    <a:pt x="3308846" y="893122"/>
                  </a:lnTo>
                  <a:lnTo>
                    <a:pt x="3228142" y="917936"/>
                  </a:lnTo>
                  <a:lnTo>
                    <a:pt x="3147439" y="942838"/>
                  </a:lnTo>
                  <a:lnTo>
                    <a:pt x="3066735" y="967822"/>
                  </a:lnTo>
                  <a:lnTo>
                    <a:pt x="2986032" y="992882"/>
                  </a:lnTo>
                  <a:lnTo>
                    <a:pt x="2905328" y="1018012"/>
                  </a:lnTo>
                  <a:lnTo>
                    <a:pt x="2824624" y="1043206"/>
                  </a:lnTo>
                  <a:lnTo>
                    <a:pt x="2743921" y="1068458"/>
                  </a:lnTo>
                  <a:lnTo>
                    <a:pt x="2663217" y="1093762"/>
                  </a:lnTo>
                  <a:lnTo>
                    <a:pt x="2582514" y="1119115"/>
                  </a:lnTo>
                  <a:lnTo>
                    <a:pt x="2501810" y="1144510"/>
                  </a:lnTo>
                  <a:lnTo>
                    <a:pt x="2421107" y="1169944"/>
                  </a:lnTo>
                  <a:lnTo>
                    <a:pt x="2340403" y="1195413"/>
                  </a:lnTo>
                  <a:lnTo>
                    <a:pt x="2259699" y="1220913"/>
                  </a:lnTo>
                  <a:lnTo>
                    <a:pt x="2178996" y="1246442"/>
                  </a:lnTo>
                  <a:lnTo>
                    <a:pt x="2098292" y="1271997"/>
                  </a:lnTo>
                  <a:lnTo>
                    <a:pt x="2017589" y="1297574"/>
                  </a:lnTo>
                  <a:lnTo>
                    <a:pt x="1936885" y="1323173"/>
                  </a:lnTo>
                  <a:lnTo>
                    <a:pt x="1856182" y="1348791"/>
                  </a:lnTo>
                  <a:lnTo>
                    <a:pt x="1775478" y="1374426"/>
                  </a:lnTo>
                  <a:lnTo>
                    <a:pt x="1694774" y="1400076"/>
                  </a:lnTo>
                  <a:lnTo>
                    <a:pt x="1614071" y="1425741"/>
                  </a:lnTo>
                  <a:lnTo>
                    <a:pt x="1533367" y="1451419"/>
                  </a:lnTo>
                  <a:lnTo>
                    <a:pt x="1452664" y="1477109"/>
                  </a:lnTo>
                  <a:lnTo>
                    <a:pt x="1371960" y="1502810"/>
                  </a:lnTo>
                  <a:lnTo>
                    <a:pt x="1291257" y="1528521"/>
                  </a:lnTo>
                  <a:lnTo>
                    <a:pt x="1210553" y="1554242"/>
                  </a:lnTo>
                  <a:lnTo>
                    <a:pt x="1129849" y="1579971"/>
                  </a:lnTo>
                  <a:lnTo>
                    <a:pt x="1049146" y="1605707"/>
                  </a:lnTo>
                  <a:lnTo>
                    <a:pt x="968442" y="1631451"/>
                  </a:lnTo>
                  <a:lnTo>
                    <a:pt x="887739" y="1657202"/>
                  </a:lnTo>
                  <a:lnTo>
                    <a:pt x="807035" y="1682959"/>
                  </a:lnTo>
                  <a:lnTo>
                    <a:pt x="726332" y="1708722"/>
                  </a:lnTo>
                  <a:lnTo>
                    <a:pt x="645628" y="1734490"/>
                  </a:lnTo>
                  <a:lnTo>
                    <a:pt x="564924" y="1760263"/>
                  </a:lnTo>
                  <a:lnTo>
                    <a:pt x="484221" y="1786041"/>
                  </a:lnTo>
                  <a:lnTo>
                    <a:pt x="403517" y="1811823"/>
                  </a:lnTo>
                  <a:lnTo>
                    <a:pt x="322814" y="1837609"/>
                  </a:lnTo>
                  <a:lnTo>
                    <a:pt x="242110" y="1863399"/>
                  </a:lnTo>
                  <a:lnTo>
                    <a:pt x="161407" y="1889193"/>
                  </a:lnTo>
                  <a:lnTo>
                    <a:pt x="80703" y="1914990"/>
                  </a:lnTo>
                  <a:lnTo>
                    <a:pt x="0" y="19407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1891021" y="3401260"/>
              <a:ext cx="6375581" cy="1925483"/>
            </a:xfrm>
            <a:custGeom>
              <a:avLst/>
              <a:pathLst>
                <a:path w="6375581" h="1925483">
                  <a:moveTo>
                    <a:pt x="0" y="1925483"/>
                  </a:moveTo>
                  <a:lnTo>
                    <a:pt x="80703" y="1901109"/>
                  </a:lnTo>
                  <a:lnTo>
                    <a:pt x="161407" y="1876736"/>
                  </a:lnTo>
                  <a:lnTo>
                    <a:pt x="242110" y="1852363"/>
                  </a:lnTo>
                  <a:lnTo>
                    <a:pt x="322814" y="1827990"/>
                  </a:lnTo>
                  <a:lnTo>
                    <a:pt x="403517" y="1803617"/>
                  </a:lnTo>
                  <a:lnTo>
                    <a:pt x="484221" y="1779243"/>
                  </a:lnTo>
                  <a:lnTo>
                    <a:pt x="564924" y="1754870"/>
                  </a:lnTo>
                  <a:lnTo>
                    <a:pt x="645628" y="1730497"/>
                  </a:lnTo>
                  <a:lnTo>
                    <a:pt x="726332" y="1706124"/>
                  </a:lnTo>
                  <a:lnTo>
                    <a:pt x="807035" y="1681751"/>
                  </a:lnTo>
                  <a:lnTo>
                    <a:pt x="887739" y="1657377"/>
                  </a:lnTo>
                  <a:lnTo>
                    <a:pt x="968442" y="1633004"/>
                  </a:lnTo>
                  <a:lnTo>
                    <a:pt x="1049146" y="1608631"/>
                  </a:lnTo>
                  <a:lnTo>
                    <a:pt x="1129849" y="1584258"/>
                  </a:lnTo>
                  <a:lnTo>
                    <a:pt x="1210553" y="1559885"/>
                  </a:lnTo>
                  <a:lnTo>
                    <a:pt x="1291257" y="1535511"/>
                  </a:lnTo>
                  <a:lnTo>
                    <a:pt x="1371960" y="1511138"/>
                  </a:lnTo>
                  <a:lnTo>
                    <a:pt x="1452664" y="1486765"/>
                  </a:lnTo>
                  <a:lnTo>
                    <a:pt x="1533367" y="1462392"/>
                  </a:lnTo>
                  <a:lnTo>
                    <a:pt x="1614071" y="1438018"/>
                  </a:lnTo>
                  <a:lnTo>
                    <a:pt x="1694774" y="1413645"/>
                  </a:lnTo>
                  <a:lnTo>
                    <a:pt x="1775478" y="1389272"/>
                  </a:lnTo>
                  <a:lnTo>
                    <a:pt x="1856182" y="1364899"/>
                  </a:lnTo>
                  <a:lnTo>
                    <a:pt x="1936885" y="1340526"/>
                  </a:lnTo>
                  <a:lnTo>
                    <a:pt x="2017589" y="1316152"/>
                  </a:lnTo>
                  <a:lnTo>
                    <a:pt x="2098292" y="1291779"/>
                  </a:lnTo>
                  <a:lnTo>
                    <a:pt x="2178996" y="1267406"/>
                  </a:lnTo>
                  <a:lnTo>
                    <a:pt x="2259699" y="1243033"/>
                  </a:lnTo>
                  <a:lnTo>
                    <a:pt x="2340403" y="1218660"/>
                  </a:lnTo>
                  <a:lnTo>
                    <a:pt x="2421107" y="1194286"/>
                  </a:lnTo>
                  <a:lnTo>
                    <a:pt x="2501810" y="1169913"/>
                  </a:lnTo>
                  <a:lnTo>
                    <a:pt x="2582514" y="1145540"/>
                  </a:lnTo>
                  <a:lnTo>
                    <a:pt x="2663217" y="1121167"/>
                  </a:lnTo>
                  <a:lnTo>
                    <a:pt x="2743921" y="1096794"/>
                  </a:lnTo>
                  <a:lnTo>
                    <a:pt x="2824624" y="1072420"/>
                  </a:lnTo>
                  <a:lnTo>
                    <a:pt x="2905328" y="1048047"/>
                  </a:lnTo>
                  <a:lnTo>
                    <a:pt x="2986032" y="1023674"/>
                  </a:lnTo>
                  <a:lnTo>
                    <a:pt x="3066735" y="999301"/>
                  </a:lnTo>
                  <a:lnTo>
                    <a:pt x="3147439" y="974928"/>
                  </a:lnTo>
                  <a:lnTo>
                    <a:pt x="3228142" y="950554"/>
                  </a:lnTo>
                  <a:lnTo>
                    <a:pt x="3308846" y="926181"/>
                  </a:lnTo>
                  <a:lnTo>
                    <a:pt x="3389549" y="901808"/>
                  </a:lnTo>
                  <a:lnTo>
                    <a:pt x="3470253" y="877435"/>
                  </a:lnTo>
                  <a:lnTo>
                    <a:pt x="3550956" y="853062"/>
                  </a:lnTo>
                  <a:lnTo>
                    <a:pt x="3631660" y="828688"/>
                  </a:lnTo>
                  <a:lnTo>
                    <a:pt x="3712364" y="804315"/>
                  </a:lnTo>
                  <a:lnTo>
                    <a:pt x="3793067" y="779942"/>
                  </a:lnTo>
                  <a:lnTo>
                    <a:pt x="3873771" y="755569"/>
                  </a:lnTo>
                  <a:lnTo>
                    <a:pt x="3954474" y="731196"/>
                  </a:lnTo>
                  <a:lnTo>
                    <a:pt x="4035178" y="706822"/>
                  </a:lnTo>
                  <a:lnTo>
                    <a:pt x="4115881" y="682449"/>
                  </a:lnTo>
                  <a:lnTo>
                    <a:pt x="4196585" y="658076"/>
                  </a:lnTo>
                  <a:lnTo>
                    <a:pt x="4277289" y="633703"/>
                  </a:lnTo>
                  <a:lnTo>
                    <a:pt x="4357992" y="609330"/>
                  </a:lnTo>
                  <a:lnTo>
                    <a:pt x="4438696" y="584956"/>
                  </a:lnTo>
                  <a:lnTo>
                    <a:pt x="4519399" y="560583"/>
                  </a:lnTo>
                  <a:lnTo>
                    <a:pt x="4600103" y="536210"/>
                  </a:lnTo>
                  <a:lnTo>
                    <a:pt x="4680806" y="511837"/>
                  </a:lnTo>
                  <a:lnTo>
                    <a:pt x="4761510" y="487464"/>
                  </a:lnTo>
                  <a:lnTo>
                    <a:pt x="4842214" y="463090"/>
                  </a:lnTo>
                  <a:lnTo>
                    <a:pt x="4922917" y="438717"/>
                  </a:lnTo>
                  <a:lnTo>
                    <a:pt x="5003621" y="414344"/>
                  </a:lnTo>
                  <a:lnTo>
                    <a:pt x="5084324" y="389971"/>
                  </a:lnTo>
                  <a:lnTo>
                    <a:pt x="5165028" y="365598"/>
                  </a:lnTo>
                  <a:lnTo>
                    <a:pt x="5245731" y="341224"/>
                  </a:lnTo>
                  <a:lnTo>
                    <a:pt x="5326435" y="316851"/>
                  </a:lnTo>
                  <a:lnTo>
                    <a:pt x="5407139" y="292478"/>
                  </a:lnTo>
                  <a:lnTo>
                    <a:pt x="5487842" y="268105"/>
                  </a:lnTo>
                  <a:lnTo>
                    <a:pt x="5568546" y="243732"/>
                  </a:lnTo>
                  <a:lnTo>
                    <a:pt x="5649249" y="219358"/>
                  </a:lnTo>
                  <a:lnTo>
                    <a:pt x="5729953" y="194985"/>
                  </a:lnTo>
                  <a:lnTo>
                    <a:pt x="5810656" y="170612"/>
                  </a:lnTo>
                  <a:lnTo>
                    <a:pt x="5891360" y="146239"/>
                  </a:lnTo>
                  <a:lnTo>
                    <a:pt x="5972064" y="121866"/>
                  </a:lnTo>
                  <a:lnTo>
                    <a:pt x="6052767" y="97492"/>
                  </a:lnTo>
                  <a:lnTo>
                    <a:pt x="6133471" y="73119"/>
                  </a:lnTo>
                  <a:lnTo>
                    <a:pt x="6214174" y="48746"/>
                  </a:lnTo>
                  <a:lnTo>
                    <a:pt x="6294878" y="24373"/>
                  </a:lnTo>
                  <a:lnTo>
                    <a:pt x="637558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1380974" y="3581480"/>
              <a:ext cx="5865535" cy="1601064"/>
            </a:xfrm>
            <a:custGeom>
              <a:avLst/>
              <a:pathLst>
                <a:path w="5865535" h="1601064">
                  <a:moveTo>
                    <a:pt x="0" y="1334828"/>
                  </a:moveTo>
                  <a:lnTo>
                    <a:pt x="74247" y="1320210"/>
                  </a:lnTo>
                  <a:lnTo>
                    <a:pt x="148494" y="1305585"/>
                  </a:lnTo>
                  <a:lnTo>
                    <a:pt x="222741" y="1290953"/>
                  </a:lnTo>
                  <a:lnTo>
                    <a:pt x="296989" y="1276315"/>
                  </a:lnTo>
                  <a:lnTo>
                    <a:pt x="371236" y="1261670"/>
                  </a:lnTo>
                  <a:lnTo>
                    <a:pt x="445483" y="1247016"/>
                  </a:lnTo>
                  <a:lnTo>
                    <a:pt x="519730" y="1232354"/>
                  </a:lnTo>
                  <a:lnTo>
                    <a:pt x="593978" y="1217683"/>
                  </a:lnTo>
                  <a:lnTo>
                    <a:pt x="668225" y="1203003"/>
                  </a:lnTo>
                  <a:lnTo>
                    <a:pt x="742472" y="1188312"/>
                  </a:lnTo>
                  <a:lnTo>
                    <a:pt x="816720" y="1173610"/>
                  </a:lnTo>
                  <a:lnTo>
                    <a:pt x="890967" y="1158896"/>
                  </a:lnTo>
                  <a:lnTo>
                    <a:pt x="965214" y="1144169"/>
                  </a:lnTo>
                  <a:lnTo>
                    <a:pt x="1039461" y="1129429"/>
                  </a:lnTo>
                  <a:lnTo>
                    <a:pt x="1113709" y="1114673"/>
                  </a:lnTo>
                  <a:lnTo>
                    <a:pt x="1187956" y="1099901"/>
                  </a:lnTo>
                  <a:lnTo>
                    <a:pt x="1262203" y="1085112"/>
                  </a:lnTo>
                  <a:lnTo>
                    <a:pt x="1336451" y="1070303"/>
                  </a:lnTo>
                  <a:lnTo>
                    <a:pt x="1410698" y="1055474"/>
                  </a:lnTo>
                  <a:lnTo>
                    <a:pt x="1484945" y="1040621"/>
                  </a:lnTo>
                  <a:lnTo>
                    <a:pt x="1559192" y="1025745"/>
                  </a:lnTo>
                  <a:lnTo>
                    <a:pt x="1633440" y="1010841"/>
                  </a:lnTo>
                  <a:lnTo>
                    <a:pt x="1707687" y="995907"/>
                  </a:lnTo>
                  <a:lnTo>
                    <a:pt x="1781934" y="980941"/>
                  </a:lnTo>
                  <a:lnTo>
                    <a:pt x="1856182" y="965940"/>
                  </a:lnTo>
                  <a:lnTo>
                    <a:pt x="1930429" y="950899"/>
                  </a:lnTo>
                  <a:lnTo>
                    <a:pt x="2004676" y="935815"/>
                  </a:lnTo>
                  <a:lnTo>
                    <a:pt x="2078923" y="920683"/>
                  </a:lnTo>
                  <a:lnTo>
                    <a:pt x="2153171" y="905498"/>
                  </a:lnTo>
                  <a:lnTo>
                    <a:pt x="2227418" y="890255"/>
                  </a:lnTo>
                  <a:lnTo>
                    <a:pt x="2301665" y="874948"/>
                  </a:lnTo>
                  <a:lnTo>
                    <a:pt x="2375913" y="859569"/>
                  </a:lnTo>
                  <a:lnTo>
                    <a:pt x="2450160" y="844112"/>
                  </a:lnTo>
                  <a:lnTo>
                    <a:pt x="2524407" y="828567"/>
                  </a:lnTo>
                  <a:lnTo>
                    <a:pt x="2598654" y="812927"/>
                  </a:lnTo>
                  <a:lnTo>
                    <a:pt x="2672902" y="797181"/>
                  </a:lnTo>
                  <a:lnTo>
                    <a:pt x="2747149" y="781319"/>
                  </a:lnTo>
                  <a:lnTo>
                    <a:pt x="2821396" y="765330"/>
                  </a:lnTo>
                  <a:lnTo>
                    <a:pt x="2895644" y="749205"/>
                  </a:lnTo>
                  <a:lnTo>
                    <a:pt x="2969891" y="732931"/>
                  </a:lnTo>
                  <a:lnTo>
                    <a:pt x="3044138" y="716499"/>
                  </a:lnTo>
                  <a:lnTo>
                    <a:pt x="3118385" y="699900"/>
                  </a:lnTo>
                  <a:lnTo>
                    <a:pt x="3192633" y="683124"/>
                  </a:lnTo>
                  <a:lnTo>
                    <a:pt x="3266880" y="666167"/>
                  </a:lnTo>
                  <a:lnTo>
                    <a:pt x="3341127" y="649024"/>
                  </a:lnTo>
                  <a:lnTo>
                    <a:pt x="3415374" y="631693"/>
                  </a:lnTo>
                  <a:lnTo>
                    <a:pt x="3489622" y="614174"/>
                  </a:lnTo>
                  <a:lnTo>
                    <a:pt x="3563869" y="596472"/>
                  </a:lnTo>
                  <a:lnTo>
                    <a:pt x="3638116" y="578592"/>
                  </a:lnTo>
                  <a:lnTo>
                    <a:pt x="3712364" y="560540"/>
                  </a:lnTo>
                  <a:lnTo>
                    <a:pt x="3786611" y="542327"/>
                  </a:lnTo>
                  <a:lnTo>
                    <a:pt x="3860858" y="523961"/>
                  </a:lnTo>
                  <a:lnTo>
                    <a:pt x="3935105" y="505454"/>
                  </a:lnTo>
                  <a:lnTo>
                    <a:pt x="4009353" y="486817"/>
                  </a:lnTo>
                  <a:lnTo>
                    <a:pt x="4083600" y="468059"/>
                  </a:lnTo>
                  <a:lnTo>
                    <a:pt x="4157847" y="449192"/>
                  </a:lnTo>
                  <a:lnTo>
                    <a:pt x="4232095" y="430226"/>
                  </a:lnTo>
                  <a:lnTo>
                    <a:pt x="4306342" y="411169"/>
                  </a:lnTo>
                  <a:lnTo>
                    <a:pt x="4380589" y="392030"/>
                  </a:lnTo>
                  <a:lnTo>
                    <a:pt x="4454836" y="372817"/>
                  </a:lnTo>
                  <a:lnTo>
                    <a:pt x="4529084" y="353537"/>
                  </a:lnTo>
                  <a:lnTo>
                    <a:pt x="4603331" y="334196"/>
                  </a:lnTo>
                  <a:lnTo>
                    <a:pt x="4677578" y="314801"/>
                  </a:lnTo>
                  <a:lnTo>
                    <a:pt x="4751826" y="295356"/>
                  </a:lnTo>
                  <a:lnTo>
                    <a:pt x="4826073" y="275866"/>
                  </a:lnTo>
                  <a:lnTo>
                    <a:pt x="4900320" y="256335"/>
                  </a:lnTo>
                  <a:lnTo>
                    <a:pt x="4974567" y="236767"/>
                  </a:lnTo>
                  <a:lnTo>
                    <a:pt x="5048815" y="217166"/>
                  </a:lnTo>
                  <a:lnTo>
                    <a:pt x="5123062" y="197534"/>
                  </a:lnTo>
                  <a:lnTo>
                    <a:pt x="5197309" y="177874"/>
                  </a:lnTo>
                  <a:lnTo>
                    <a:pt x="5271557" y="158188"/>
                  </a:lnTo>
                  <a:lnTo>
                    <a:pt x="5345804" y="138479"/>
                  </a:lnTo>
                  <a:lnTo>
                    <a:pt x="5420051" y="118748"/>
                  </a:lnTo>
                  <a:lnTo>
                    <a:pt x="5494298" y="98998"/>
                  </a:lnTo>
                  <a:lnTo>
                    <a:pt x="5568546" y="79229"/>
                  </a:lnTo>
                  <a:lnTo>
                    <a:pt x="5642793" y="59444"/>
                  </a:lnTo>
                  <a:lnTo>
                    <a:pt x="5717040" y="39643"/>
                  </a:lnTo>
                  <a:lnTo>
                    <a:pt x="5791288" y="19828"/>
                  </a:lnTo>
                  <a:lnTo>
                    <a:pt x="5865535" y="0"/>
                  </a:lnTo>
                  <a:lnTo>
                    <a:pt x="5865535" y="206672"/>
                  </a:lnTo>
                  <a:lnTo>
                    <a:pt x="5791288" y="221391"/>
                  </a:lnTo>
                  <a:lnTo>
                    <a:pt x="5717040" y="236123"/>
                  </a:lnTo>
                  <a:lnTo>
                    <a:pt x="5642793" y="250869"/>
                  </a:lnTo>
                  <a:lnTo>
                    <a:pt x="5568546" y="265631"/>
                  </a:lnTo>
                  <a:lnTo>
                    <a:pt x="5494298" y="280410"/>
                  </a:lnTo>
                  <a:lnTo>
                    <a:pt x="5420051" y="295206"/>
                  </a:lnTo>
                  <a:lnTo>
                    <a:pt x="5345804" y="310023"/>
                  </a:lnTo>
                  <a:lnTo>
                    <a:pt x="5271557" y="324861"/>
                  </a:lnTo>
                  <a:lnTo>
                    <a:pt x="5197309" y="339722"/>
                  </a:lnTo>
                  <a:lnTo>
                    <a:pt x="5123062" y="354609"/>
                  </a:lnTo>
                  <a:lnTo>
                    <a:pt x="5048815" y="369524"/>
                  </a:lnTo>
                  <a:lnTo>
                    <a:pt x="4974567" y="384470"/>
                  </a:lnTo>
                  <a:lnTo>
                    <a:pt x="4900320" y="399449"/>
                  </a:lnTo>
                  <a:lnTo>
                    <a:pt x="4826073" y="414465"/>
                  </a:lnTo>
                  <a:lnTo>
                    <a:pt x="4751826" y="429523"/>
                  </a:lnTo>
                  <a:lnTo>
                    <a:pt x="4677578" y="444625"/>
                  </a:lnTo>
                  <a:lnTo>
                    <a:pt x="4603331" y="459776"/>
                  </a:lnTo>
                  <a:lnTo>
                    <a:pt x="4529084" y="474983"/>
                  </a:lnTo>
                  <a:lnTo>
                    <a:pt x="4454836" y="490250"/>
                  </a:lnTo>
                  <a:lnTo>
                    <a:pt x="4380589" y="505584"/>
                  </a:lnTo>
                  <a:lnTo>
                    <a:pt x="4306342" y="520992"/>
                  </a:lnTo>
                  <a:lnTo>
                    <a:pt x="4232095" y="536482"/>
                  </a:lnTo>
                  <a:lnTo>
                    <a:pt x="4157847" y="552063"/>
                  </a:lnTo>
                  <a:lnTo>
                    <a:pt x="4083600" y="567743"/>
                  </a:lnTo>
                  <a:lnTo>
                    <a:pt x="4009353" y="583532"/>
                  </a:lnTo>
                  <a:lnTo>
                    <a:pt x="3935105" y="599442"/>
                  </a:lnTo>
                  <a:lnTo>
                    <a:pt x="3860858" y="615482"/>
                  </a:lnTo>
                  <a:lnTo>
                    <a:pt x="3786611" y="631664"/>
                  </a:lnTo>
                  <a:lnTo>
                    <a:pt x="3712364" y="647997"/>
                  </a:lnTo>
                  <a:lnTo>
                    <a:pt x="3638116" y="664493"/>
                  </a:lnTo>
                  <a:lnTo>
                    <a:pt x="3563869" y="681160"/>
                  </a:lnTo>
                  <a:lnTo>
                    <a:pt x="3489622" y="698005"/>
                  </a:lnTo>
                  <a:lnTo>
                    <a:pt x="3415374" y="715033"/>
                  </a:lnTo>
                  <a:lnTo>
                    <a:pt x="3341127" y="732249"/>
                  </a:lnTo>
                  <a:lnTo>
                    <a:pt x="3266880" y="749653"/>
                  </a:lnTo>
                  <a:lnTo>
                    <a:pt x="3192633" y="767243"/>
                  </a:lnTo>
                  <a:lnTo>
                    <a:pt x="3118385" y="785015"/>
                  </a:lnTo>
                  <a:lnTo>
                    <a:pt x="3044138" y="802962"/>
                  </a:lnTo>
                  <a:lnTo>
                    <a:pt x="2969891" y="821078"/>
                  </a:lnTo>
                  <a:lnTo>
                    <a:pt x="2895644" y="839351"/>
                  </a:lnTo>
                  <a:lnTo>
                    <a:pt x="2821396" y="857772"/>
                  </a:lnTo>
                  <a:lnTo>
                    <a:pt x="2747149" y="876331"/>
                  </a:lnTo>
                  <a:lnTo>
                    <a:pt x="2672902" y="895016"/>
                  </a:lnTo>
                  <a:lnTo>
                    <a:pt x="2598654" y="913817"/>
                  </a:lnTo>
                  <a:lnTo>
                    <a:pt x="2524407" y="932724"/>
                  </a:lnTo>
                  <a:lnTo>
                    <a:pt x="2450160" y="951726"/>
                  </a:lnTo>
                  <a:lnTo>
                    <a:pt x="2375913" y="970816"/>
                  </a:lnTo>
                  <a:lnTo>
                    <a:pt x="2301665" y="989984"/>
                  </a:lnTo>
                  <a:lnTo>
                    <a:pt x="2227418" y="1009224"/>
                  </a:lnTo>
                  <a:lnTo>
                    <a:pt x="2153171" y="1028528"/>
                  </a:lnTo>
                  <a:lnTo>
                    <a:pt x="2078923" y="1047891"/>
                  </a:lnTo>
                  <a:lnTo>
                    <a:pt x="2004676" y="1067306"/>
                  </a:lnTo>
                  <a:lnTo>
                    <a:pt x="1930429" y="1086769"/>
                  </a:lnTo>
                  <a:lnTo>
                    <a:pt x="1856182" y="1106275"/>
                  </a:lnTo>
                  <a:lnTo>
                    <a:pt x="1781934" y="1125821"/>
                  </a:lnTo>
                  <a:lnTo>
                    <a:pt x="1707687" y="1145402"/>
                  </a:lnTo>
                  <a:lnTo>
                    <a:pt x="1633440" y="1165016"/>
                  </a:lnTo>
                  <a:lnTo>
                    <a:pt x="1559192" y="1184659"/>
                  </a:lnTo>
                  <a:lnTo>
                    <a:pt x="1484945" y="1204329"/>
                  </a:lnTo>
                  <a:lnTo>
                    <a:pt x="1410698" y="1224024"/>
                  </a:lnTo>
                  <a:lnTo>
                    <a:pt x="1336451" y="1243742"/>
                  </a:lnTo>
                  <a:lnTo>
                    <a:pt x="1262203" y="1263480"/>
                  </a:lnTo>
                  <a:lnTo>
                    <a:pt x="1187956" y="1283238"/>
                  </a:lnTo>
                  <a:lnTo>
                    <a:pt x="1113709" y="1303013"/>
                  </a:lnTo>
                  <a:lnTo>
                    <a:pt x="1039461" y="1322804"/>
                  </a:lnTo>
                  <a:lnTo>
                    <a:pt x="965214" y="1342611"/>
                  </a:lnTo>
                  <a:lnTo>
                    <a:pt x="890967" y="1362431"/>
                  </a:lnTo>
                  <a:lnTo>
                    <a:pt x="816720" y="1382264"/>
                  </a:lnTo>
                  <a:lnTo>
                    <a:pt x="742472" y="1402110"/>
                  </a:lnTo>
                  <a:lnTo>
                    <a:pt x="668225" y="1421966"/>
                  </a:lnTo>
                  <a:lnTo>
                    <a:pt x="593978" y="1441832"/>
                  </a:lnTo>
                  <a:lnTo>
                    <a:pt x="519730" y="1461709"/>
                  </a:lnTo>
                  <a:lnTo>
                    <a:pt x="445483" y="1481594"/>
                  </a:lnTo>
                  <a:lnTo>
                    <a:pt x="371236" y="1501487"/>
                  </a:lnTo>
                  <a:lnTo>
                    <a:pt x="296989" y="1521389"/>
                  </a:lnTo>
                  <a:lnTo>
                    <a:pt x="222741" y="1541298"/>
                  </a:lnTo>
                  <a:lnTo>
                    <a:pt x="148494" y="1561214"/>
                  </a:lnTo>
                  <a:lnTo>
                    <a:pt x="74247" y="1581136"/>
                  </a:lnTo>
                  <a:lnTo>
                    <a:pt x="0" y="1601064"/>
                  </a:lnTo>
                  <a:close/>
                </a:path>
              </a:pathLst>
            </a:custGeom>
            <a:solidFill>
              <a:srgbClr val="00BFC4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1380974" y="3581480"/>
              <a:ext cx="5865535" cy="1334828"/>
            </a:xfrm>
            <a:custGeom>
              <a:avLst/>
              <a:pathLst>
                <a:path w="5865535" h="1334828">
                  <a:moveTo>
                    <a:pt x="0" y="1334828"/>
                  </a:moveTo>
                  <a:lnTo>
                    <a:pt x="74247" y="1320210"/>
                  </a:lnTo>
                  <a:lnTo>
                    <a:pt x="148494" y="1305585"/>
                  </a:lnTo>
                  <a:lnTo>
                    <a:pt x="222741" y="1290953"/>
                  </a:lnTo>
                  <a:lnTo>
                    <a:pt x="296989" y="1276315"/>
                  </a:lnTo>
                  <a:lnTo>
                    <a:pt x="371236" y="1261670"/>
                  </a:lnTo>
                  <a:lnTo>
                    <a:pt x="445483" y="1247016"/>
                  </a:lnTo>
                  <a:lnTo>
                    <a:pt x="519730" y="1232354"/>
                  </a:lnTo>
                  <a:lnTo>
                    <a:pt x="593978" y="1217683"/>
                  </a:lnTo>
                  <a:lnTo>
                    <a:pt x="668225" y="1203003"/>
                  </a:lnTo>
                  <a:lnTo>
                    <a:pt x="742472" y="1188312"/>
                  </a:lnTo>
                  <a:lnTo>
                    <a:pt x="816720" y="1173610"/>
                  </a:lnTo>
                  <a:lnTo>
                    <a:pt x="890967" y="1158896"/>
                  </a:lnTo>
                  <a:lnTo>
                    <a:pt x="965214" y="1144169"/>
                  </a:lnTo>
                  <a:lnTo>
                    <a:pt x="1039461" y="1129429"/>
                  </a:lnTo>
                  <a:lnTo>
                    <a:pt x="1113709" y="1114673"/>
                  </a:lnTo>
                  <a:lnTo>
                    <a:pt x="1187956" y="1099901"/>
                  </a:lnTo>
                  <a:lnTo>
                    <a:pt x="1262203" y="1085112"/>
                  </a:lnTo>
                  <a:lnTo>
                    <a:pt x="1336451" y="1070303"/>
                  </a:lnTo>
                  <a:lnTo>
                    <a:pt x="1410698" y="1055474"/>
                  </a:lnTo>
                  <a:lnTo>
                    <a:pt x="1484945" y="1040621"/>
                  </a:lnTo>
                  <a:lnTo>
                    <a:pt x="1559192" y="1025745"/>
                  </a:lnTo>
                  <a:lnTo>
                    <a:pt x="1633440" y="1010841"/>
                  </a:lnTo>
                  <a:lnTo>
                    <a:pt x="1707687" y="995907"/>
                  </a:lnTo>
                  <a:lnTo>
                    <a:pt x="1781934" y="980941"/>
                  </a:lnTo>
                  <a:lnTo>
                    <a:pt x="1856182" y="965940"/>
                  </a:lnTo>
                  <a:lnTo>
                    <a:pt x="1930429" y="950899"/>
                  </a:lnTo>
                  <a:lnTo>
                    <a:pt x="2004676" y="935815"/>
                  </a:lnTo>
                  <a:lnTo>
                    <a:pt x="2078923" y="920683"/>
                  </a:lnTo>
                  <a:lnTo>
                    <a:pt x="2153171" y="905498"/>
                  </a:lnTo>
                  <a:lnTo>
                    <a:pt x="2227418" y="890255"/>
                  </a:lnTo>
                  <a:lnTo>
                    <a:pt x="2301665" y="874948"/>
                  </a:lnTo>
                  <a:lnTo>
                    <a:pt x="2375913" y="859569"/>
                  </a:lnTo>
                  <a:lnTo>
                    <a:pt x="2450160" y="844112"/>
                  </a:lnTo>
                  <a:lnTo>
                    <a:pt x="2524407" y="828567"/>
                  </a:lnTo>
                  <a:lnTo>
                    <a:pt x="2598654" y="812927"/>
                  </a:lnTo>
                  <a:lnTo>
                    <a:pt x="2672902" y="797181"/>
                  </a:lnTo>
                  <a:lnTo>
                    <a:pt x="2747149" y="781319"/>
                  </a:lnTo>
                  <a:lnTo>
                    <a:pt x="2821396" y="765330"/>
                  </a:lnTo>
                  <a:lnTo>
                    <a:pt x="2895644" y="749205"/>
                  </a:lnTo>
                  <a:lnTo>
                    <a:pt x="2969891" y="732931"/>
                  </a:lnTo>
                  <a:lnTo>
                    <a:pt x="3044138" y="716499"/>
                  </a:lnTo>
                  <a:lnTo>
                    <a:pt x="3118385" y="699900"/>
                  </a:lnTo>
                  <a:lnTo>
                    <a:pt x="3192633" y="683124"/>
                  </a:lnTo>
                  <a:lnTo>
                    <a:pt x="3266880" y="666167"/>
                  </a:lnTo>
                  <a:lnTo>
                    <a:pt x="3341127" y="649024"/>
                  </a:lnTo>
                  <a:lnTo>
                    <a:pt x="3415374" y="631693"/>
                  </a:lnTo>
                  <a:lnTo>
                    <a:pt x="3489622" y="614174"/>
                  </a:lnTo>
                  <a:lnTo>
                    <a:pt x="3563869" y="596472"/>
                  </a:lnTo>
                  <a:lnTo>
                    <a:pt x="3638116" y="578592"/>
                  </a:lnTo>
                  <a:lnTo>
                    <a:pt x="3712364" y="560540"/>
                  </a:lnTo>
                  <a:lnTo>
                    <a:pt x="3786611" y="542327"/>
                  </a:lnTo>
                  <a:lnTo>
                    <a:pt x="3860858" y="523961"/>
                  </a:lnTo>
                  <a:lnTo>
                    <a:pt x="3935105" y="505454"/>
                  </a:lnTo>
                  <a:lnTo>
                    <a:pt x="4009353" y="486817"/>
                  </a:lnTo>
                  <a:lnTo>
                    <a:pt x="4083600" y="468059"/>
                  </a:lnTo>
                  <a:lnTo>
                    <a:pt x="4157847" y="449192"/>
                  </a:lnTo>
                  <a:lnTo>
                    <a:pt x="4232095" y="430226"/>
                  </a:lnTo>
                  <a:lnTo>
                    <a:pt x="4306342" y="411169"/>
                  </a:lnTo>
                  <a:lnTo>
                    <a:pt x="4380589" y="392030"/>
                  </a:lnTo>
                  <a:lnTo>
                    <a:pt x="4454836" y="372817"/>
                  </a:lnTo>
                  <a:lnTo>
                    <a:pt x="4529084" y="353537"/>
                  </a:lnTo>
                  <a:lnTo>
                    <a:pt x="4603331" y="334196"/>
                  </a:lnTo>
                  <a:lnTo>
                    <a:pt x="4677578" y="314801"/>
                  </a:lnTo>
                  <a:lnTo>
                    <a:pt x="4751826" y="295356"/>
                  </a:lnTo>
                  <a:lnTo>
                    <a:pt x="4826073" y="275866"/>
                  </a:lnTo>
                  <a:lnTo>
                    <a:pt x="4900320" y="256335"/>
                  </a:lnTo>
                  <a:lnTo>
                    <a:pt x="4974567" y="236767"/>
                  </a:lnTo>
                  <a:lnTo>
                    <a:pt x="5048815" y="217166"/>
                  </a:lnTo>
                  <a:lnTo>
                    <a:pt x="5123062" y="197534"/>
                  </a:lnTo>
                  <a:lnTo>
                    <a:pt x="5197309" y="177874"/>
                  </a:lnTo>
                  <a:lnTo>
                    <a:pt x="5271557" y="158188"/>
                  </a:lnTo>
                  <a:lnTo>
                    <a:pt x="5345804" y="138479"/>
                  </a:lnTo>
                  <a:lnTo>
                    <a:pt x="5420051" y="118748"/>
                  </a:lnTo>
                  <a:lnTo>
                    <a:pt x="5494298" y="98998"/>
                  </a:lnTo>
                  <a:lnTo>
                    <a:pt x="5568546" y="79229"/>
                  </a:lnTo>
                  <a:lnTo>
                    <a:pt x="5642793" y="59444"/>
                  </a:lnTo>
                  <a:lnTo>
                    <a:pt x="5717040" y="39643"/>
                  </a:lnTo>
                  <a:lnTo>
                    <a:pt x="5791288" y="19828"/>
                  </a:lnTo>
                  <a:lnTo>
                    <a:pt x="58655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1380974" y="3788153"/>
              <a:ext cx="5865535" cy="1394391"/>
            </a:xfrm>
            <a:custGeom>
              <a:avLst/>
              <a:pathLst>
                <a:path w="5865535" h="1394391">
                  <a:moveTo>
                    <a:pt x="5865535" y="0"/>
                  </a:moveTo>
                  <a:lnTo>
                    <a:pt x="5791288" y="14718"/>
                  </a:lnTo>
                  <a:lnTo>
                    <a:pt x="5717040" y="29450"/>
                  </a:lnTo>
                  <a:lnTo>
                    <a:pt x="5642793" y="44197"/>
                  </a:lnTo>
                  <a:lnTo>
                    <a:pt x="5568546" y="58958"/>
                  </a:lnTo>
                  <a:lnTo>
                    <a:pt x="5494298" y="73737"/>
                  </a:lnTo>
                  <a:lnTo>
                    <a:pt x="5420051" y="88534"/>
                  </a:lnTo>
                  <a:lnTo>
                    <a:pt x="5345804" y="103350"/>
                  </a:lnTo>
                  <a:lnTo>
                    <a:pt x="5271557" y="118188"/>
                  </a:lnTo>
                  <a:lnTo>
                    <a:pt x="5197309" y="133049"/>
                  </a:lnTo>
                  <a:lnTo>
                    <a:pt x="5123062" y="147936"/>
                  </a:lnTo>
                  <a:lnTo>
                    <a:pt x="5048815" y="162851"/>
                  </a:lnTo>
                  <a:lnTo>
                    <a:pt x="4974567" y="177797"/>
                  </a:lnTo>
                  <a:lnTo>
                    <a:pt x="4900320" y="192776"/>
                  </a:lnTo>
                  <a:lnTo>
                    <a:pt x="4826073" y="207793"/>
                  </a:lnTo>
                  <a:lnTo>
                    <a:pt x="4751826" y="222850"/>
                  </a:lnTo>
                  <a:lnTo>
                    <a:pt x="4677578" y="237952"/>
                  </a:lnTo>
                  <a:lnTo>
                    <a:pt x="4603331" y="253103"/>
                  </a:lnTo>
                  <a:lnTo>
                    <a:pt x="4529084" y="268310"/>
                  </a:lnTo>
                  <a:lnTo>
                    <a:pt x="4454836" y="283577"/>
                  </a:lnTo>
                  <a:lnTo>
                    <a:pt x="4380589" y="298911"/>
                  </a:lnTo>
                  <a:lnTo>
                    <a:pt x="4306342" y="314319"/>
                  </a:lnTo>
                  <a:lnTo>
                    <a:pt x="4232095" y="329809"/>
                  </a:lnTo>
                  <a:lnTo>
                    <a:pt x="4157847" y="345390"/>
                  </a:lnTo>
                  <a:lnTo>
                    <a:pt x="4083600" y="361070"/>
                  </a:lnTo>
                  <a:lnTo>
                    <a:pt x="4009353" y="376860"/>
                  </a:lnTo>
                  <a:lnTo>
                    <a:pt x="3935105" y="392769"/>
                  </a:lnTo>
                  <a:lnTo>
                    <a:pt x="3860858" y="408809"/>
                  </a:lnTo>
                  <a:lnTo>
                    <a:pt x="3786611" y="424991"/>
                  </a:lnTo>
                  <a:lnTo>
                    <a:pt x="3712364" y="441325"/>
                  </a:lnTo>
                  <a:lnTo>
                    <a:pt x="3638116" y="457820"/>
                  </a:lnTo>
                  <a:lnTo>
                    <a:pt x="3563869" y="474487"/>
                  </a:lnTo>
                  <a:lnTo>
                    <a:pt x="3489622" y="491332"/>
                  </a:lnTo>
                  <a:lnTo>
                    <a:pt x="3415374" y="508360"/>
                  </a:lnTo>
                  <a:lnTo>
                    <a:pt x="3341127" y="525576"/>
                  </a:lnTo>
                  <a:lnTo>
                    <a:pt x="3266880" y="542980"/>
                  </a:lnTo>
                  <a:lnTo>
                    <a:pt x="3192633" y="560570"/>
                  </a:lnTo>
                  <a:lnTo>
                    <a:pt x="3118385" y="578342"/>
                  </a:lnTo>
                  <a:lnTo>
                    <a:pt x="3044138" y="596290"/>
                  </a:lnTo>
                  <a:lnTo>
                    <a:pt x="2969891" y="614405"/>
                  </a:lnTo>
                  <a:lnTo>
                    <a:pt x="2895644" y="632678"/>
                  </a:lnTo>
                  <a:lnTo>
                    <a:pt x="2821396" y="651100"/>
                  </a:lnTo>
                  <a:lnTo>
                    <a:pt x="2747149" y="669658"/>
                  </a:lnTo>
                  <a:lnTo>
                    <a:pt x="2672902" y="688343"/>
                  </a:lnTo>
                  <a:lnTo>
                    <a:pt x="2598654" y="707144"/>
                  </a:lnTo>
                  <a:lnTo>
                    <a:pt x="2524407" y="726051"/>
                  </a:lnTo>
                  <a:lnTo>
                    <a:pt x="2450160" y="745054"/>
                  </a:lnTo>
                  <a:lnTo>
                    <a:pt x="2375913" y="764143"/>
                  </a:lnTo>
                  <a:lnTo>
                    <a:pt x="2301665" y="783312"/>
                  </a:lnTo>
                  <a:lnTo>
                    <a:pt x="2227418" y="802551"/>
                  </a:lnTo>
                  <a:lnTo>
                    <a:pt x="2153171" y="821856"/>
                  </a:lnTo>
                  <a:lnTo>
                    <a:pt x="2078923" y="841218"/>
                  </a:lnTo>
                  <a:lnTo>
                    <a:pt x="2004676" y="860633"/>
                  </a:lnTo>
                  <a:lnTo>
                    <a:pt x="1930429" y="880096"/>
                  </a:lnTo>
                  <a:lnTo>
                    <a:pt x="1856182" y="899602"/>
                  </a:lnTo>
                  <a:lnTo>
                    <a:pt x="1781934" y="919148"/>
                  </a:lnTo>
                  <a:lnTo>
                    <a:pt x="1707687" y="938729"/>
                  </a:lnTo>
                  <a:lnTo>
                    <a:pt x="1633440" y="958343"/>
                  </a:lnTo>
                  <a:lnTo>
                    <a:pt x="1559192" y="977986"/>
                  </a:lnTo>
                  <a:lnTo>
                    <a:pt x="1484945" y="997656"/>
                  </a:lnTo>
                  <a:lnTo>
                    <a:pt x="1410698" y="1017351"/>
                  </a:lnTo>
                  <a:lnTo>
                    <a:pt x="1336451" y="1037069"/>
                  </a:lnTo>
                  <a:lnTo>
                    <a:pt x="1262203" y="1056807"/>
                  </a:lnTo>
                  <a:lnTo>
                    <a:pt x="1187956" y="1076565"/>
                  </a:lnTo>
                  <a:lnTo>
                    <a:pt x="1113709" y="1096340"/>
                  </a:lnTo>
                  <a:lnTo>
                    <a:pt x="1039461" y="1116132"/>
                  </a:lnTo>
                  <a:lnTo>
                    <a:pt x="965214" y="1135938"/>
                  </a:lnTo>
                  <a:lnTo>
                    <a:pt x="890967" y="1155758"/>
                  </a:lnTo>
                  <a:lnTo>
                    <a:pt x="816720" y="1175592"/>
                  </a:lnTo>
                  <a:lnTo>
                    <a:pt x="742472" y="1195437"/>
                  </a:lnTo>
                  <a:lnTo>
                    <a:pt x="668225" y="1215293"/>
                  </a:lnTo>
                  <a:lnTo>
                    <a:pt x="593978" y="1235160"/>
                  </a:lnTo>
                  <a:lnTo>
                    <a:pt x="519730" y="1255036"/>
                  </a:lnTo>
                  <a:lnTo>
                    <a:pt x="445483" y="1274921"/>
                  </a:lnTo>
                  <a:lnTo>
                    <a:pt x="371236" y="1294815"/>
                  </a:lnTo>
                  <a:lnTo>
                    <a:pt x="296989" y="1314716"/>
                  </a:lnTo>
                  <a:lnTo>
                    <a:pt x="222741" y="1334625"/>
                  </a:lnTo>
                  <a:lnTo>
                    <a:pt x="148494" y="1354541"/>
                  </a:lnTo>
                  <a:lnTo>
                    <a:pt x="74247" y="1374463"/>
                  </a:lnTo>
                  <a:lnTo>
                    <a:pt x="0" y="13943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1380974" y="3684816"/>
              <a:ext cx="5865535" cy="1364610"/>
            </a:xfrm>
            <a:custGeom>
              <a:avLst/>
              <a:pathLst>
                <a:path w="5865535" h="1364610">
                  <a:moveTo>
                    <a:pt x="0" y="1364610"/>
                  </a:moveTo>
                  <a:lnTo>
                    <a:pt x="74247" y="1347336"/>
                  </a:lnTo>
                  <a:lnTo>
                    <a:pt x="148494" y="1330063"/>
                  </a:lnTo>
                  <a:lnTo>
                    <a:pt x="222741" y="1312789"/>
                  </a:lnTo>
                  <a:lnTo>
                    <a:pt x="296989" y="1295516"/>
                  </a:lnTo>
                  <a:lnTo>
                    <a:pt x="371236" y="1278242"/>
                  </a:lnTo>
                  <a:lnTo>
                    <a:pt x="445483" y="1260969"/>
                  </a:lnTo>
                  <a:lnTo>
                    <a:pt x="519730" y="1243695"/>
                  </a:lnTo>
                  <a:lnTo>
                    <a:pt x="593978" y="1226421"/>
                  </a:lnTo>
                  <a:lnTo>
                    <a:pt x="668225" y="1209148"/>
                  </a:lnTo>
                  <a:lnTo>
                    <a:pt x="742472" y="1191874"/>
                  </a:lnTo>
                  <a:lnTo>
                    <a:pt x="816720" y="1174601"/>
                  </a:lnTo>
                  <a:lnTo>
                    <a:pt x="890967" y="1157327"/>
                  </a:lnTo>
                  <a:lnTo>
                    <a:pt x="965214" y="1140054"/>
                  </a:lnTo>
                  <a:lnTo>
                    <a:pt x="1039461" y="1122780"/>
                  </a:lnTo>
                  <a:lnTo>
                    <a:pt x="1113709" y="1105507"/>
                  </a:lnTo>
                  <a:lnTo>
                    <a:pt x="1187956" y="1088233"/>
                  </a:lnTo>
                  <a:lnTo>
                    <a:pt x="1262203" y="1070960"/>
                  </a:lnTo>
                  <a:lnTo>
                    <a:pt x="1336451" y="1053686"/>
                  </a:lnTo>
                  <a:lnTo>
                    <a:pt x="1410698" y="1036412"/>
                  </a:lnTo>
                  <a:lnTo>
                    <a:pt x="1484945" y="1019139"/>
                  </a:lnTo>
                  <a:lnTo>
                    <a:pt x="1559192" y="1001865"/>
                  </a:lnTo>
                  <a:lnTo>
                    <a:pt x="1633440" y="984592"/>
                  </a:lnTo>
                  <a:lnTo>
                    <a:pt x="1707687" y="967318"/>
                  </a:lnTo>
                  <a:lnTo>
                    <a:pt x="1781934" y="950045"/>
                  </a:lnTo>
                  <a:lnTo>
                    <a:pt x="1856182" y="932771"/>
                  </a:lnTo>
                  <a:lnTo>
                    <a:pt x="1930429" y="915498"/>
                  </a:lnTo>
                  <a:lnTo>
                    <a:pt x="2004676" y="898224"/>
                  </a:lnTo>
                  <a:lnTo>
                    <a:pt x="2078923" y="880950"/>
                  </a:lnTo>
                  <a:lnTo>
                    <a:pt x="2153171" y="863677"/>
                  </a:lnTo>
                  <a:lnTo>
                    <a:pt x="2227418" y="846403"/>
                  </a:lnTo>
                  <a:lnTo>
                    <a:pt x="2301665" y="829130"/>
                  </a:lnTo>
                  <a:lnTo>
                    <a:pt x="2375913" y="811856"/>
                  </a:lnTo>
                  <a:lnTo>
                    <a:pt x="2450160" y="794583"/>
                  </a:lnTo>
                  <a:lnTo>
                    <a:pt x="2524407" y="777309"/>
                  </a:lnTo>
                  <a:lnTo>
                    <a:pt x="2598654" y="760036"/>
                  </a:lnTo>
                  <a:lnTo>
                    <a:pt x="2672902" y="742762"/>
                  </a:lnTo>
                  <a:lnTo>
                    <a:pt x="2747149" y="725489"/>
                  </a:lnTo>
                  <a:lnTo>
                    <a:pt x="2821396" y="708215"/>
                  </a:lnTo>
                  <a:lnTo>
                    <a:pt x="2895644" y="690941"/>
                  </a:lnTo>
                  <a:lnTo>
                    <a:pt x="2969891" y="673668"/>
                  </a:lnTo>
                  <a:lnTo>
                    <a:pt x="3044138" y="656394"/>
                  </a:lnTo>
                  <a:lnTo>
                    <a:pt x="3118385" y="639121"/>
                  </a:lnTo>
                  <a:lnTo>
                    <a:pt x="3192633" y="621847"/>
                  </a:lnTo>
                  <a:lnTo>
                    <a:pt x="3266880" y="604574"/>
                  </a:lnTo>
                  <a:lnTo>
                    <a:pt x="3341127" y="587300"/>
                  </a:lnTo>
                  <a:lnTo>
                    <a:pt x="3415374" y="570027"/>
                  </a:lnTo>
                  <a:lnTo>
                    <a:pt x="3489622" y="552753"/>
                  </a:lnTo>
                  <a:lnTo>
                    <a:pt x="3563869" y="535480"/>
                  </a:lnTo>
                  <a:lnTo>
                    <a:pt x="3638116" y="518206"/>
                  </a:lnTo>
                  <a:lnTo>
                    <a:pt x="3712364" y="500932"/>
                  </a:lnTo>
                  <a:lnTo>
                    <a:pt x="3786611" y="483659"/>
                  </a:lnTo>
                  <a:lnTo>
                    <a:pt x="3860858" y="466385"/>
                  </a:lnTo>
                  <a:lnTo>
                    <a:pt x="3935105" y="449112"/>
                  </a:lnTo>
                  <a:lnTo>
                    <a:pt x="4009353" y="431838"/>
                  </a:lnTo>
                  <a:lnTo>
                    <a:pt x="4083600" y="414565"/>
                  </a:lnTo>
                  <a:lnTo>
                    <a:pt x="4157847" y="397291"/>
                  </a:lnTo>
                  <a:lnTo>
                    <a:pt x="4232095" y="380018"/>
                  </a:lnTo>
                  <a:lnTo>
                    <a:pt x="4306342" y="362744"/>
                  </a:lnTo>
                  <a:lnTo>
                    <a:pt x="4380589" y="345470"/>
                  </a:lnTo>
                  <a:lnTo>
                    <a:pt x="4454836" y="328197"/>
                  </a:lnTo>
                  <a:lnTo>
                    <a:pt x="4529084" y="310923"/>
                  </a:lnTo>
                  <a:lnTo>
                    <a:pt x="4603331" y="293650"/>
                  </a:lnTo>
                  <a:lnTo>
                    <a:pt x="4677578" y="276376"/>
                  </a:lnTo>
                  <a:lnTo>
                    <a:pt x="4751826" y="259103"/>
                  </a:lnTo>
                  <a:lnTo>
                    <a:pt x="4826073" y="241829"/>
                  </a:lnTo>
                  <a:lnTo>
                    <a:pt x="4900320" y="224556"/>
                  </a:lnTo>
                  <a:lnTo>
                    <a:pt x="4974567" y="207282"/>
                  </a:lnTo>
                  <a:lnTo>
                    <a:pt x="5048815" y="190009"/>
                  </a:lnTo>
                  <a:lnTo>
                    <a:pt x="5123062" y="172735"/>
                  </a:lnTo>
                  <a:lnTo>
                    <a:pt x="5197309" y="155461"/>
                  </a:lnTo>
                  <a:lnTo>
                    <a:pt x="5271557" y="138188"/>
                  </a:lnTo>
                  <a:lnTo>
                    <a:pt x="5345804" y="120914"/>
                  </a:lnTo>
                  <a:lnTo>
                    <a:pt x="5420051" y="103641"/>
                  </a:lnTo>
                  <a:lnTo>
                    <a:pt x="5494298" y="86367"/>
                  </a:lnTo>
                  <a:lnTo>
                    <a:pt x="5568546" y="69094"/>
                  </a:lnTo>
                  <a:lnTo>
                    <a:pt x="5642793" y="51820"/>
                  </a:lnTo>
                  <a:lnTo>
                    <a:pt x="5717040" y="34547"/>
                  </a:lnTo>
                  <a:lnTo>
                    <a:pt x="5791288" y="17273"/>
                  </a:lnTo>
                  <a:lnTo>
                    <a:pt x="5865535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tx1095"/>
            <p:cNvSpPr/>
            <p:nvPr/>
          </p:nvSpPr>
          <p:spPr>
            <a:xfrm>
              <a:off x="1380974" y="2408364"/>
              <a:ext cx="101250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R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1482225" y="2508930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1517276" y="2467855"/>
              <a:ext cx="81876" cy="4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1599153" y="2508930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1634204" y="2407954"/>
              <a:ext cx="272877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0.74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1907081" y="2473195"/>
              <a:ext cx="38953" cy="35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1946034" y="2508930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1981085" y="2404599"/>
              <a:ext cx="77974" cy="104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p</a:t>
              </a:r>
            </a:p>
          </p:txBody>
        </p:sp>
        <p:sp>
          <p:nvSpPr>
            <p:cNvPr id="1103" name="tx1103"/>
            <p:cNvSpPr/>
            <p:nvPr/>
          </p:nvSpPr>
          <p:spPr>
            <a:xfrm>
              <a:off x="2059060" y="2508930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2094111" y="2434789"/>
              <a:ext cx="81876" cy="74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&lt;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2175987" y="2508930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2211038" y="2407885"/>
              <a:ext cx="475515" cy="101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2.2e-16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1380974" y="2590082"/>
              <a:ext cx="101250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R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1482225" y="2690648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1517276" y="2649572"/>
              <a:ext cx="81876" cy="4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1599153" y="2690648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1" name="tx1111"/>
            <p:cNvSpPr/>
            <p:nvPr/>
          </p:nvSpPr>
          <p:spPr>
            <a:xfrm>
              <a:off x="1634204" y="2589534"/>
              <a:ext cx="272877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0.64</a:t>
              </a:r>
            </a:p>
          </p:txBody>
        </p:sp>
        <p:sp>
          <p:nvSpPr>
            <p:cNvPr id="1112" name="tx1112"/>
            <p:cNvSpPr/>
            <p:nvPr/>
          </p:nvSpPr>
          <p:spPr>
            <a:xfrm>
              <a:off x="1907081" y="2654912"/>
              <a:ext cx="38953" cy="35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1113" name="tx1113"/>
            <p:cNvSpPr/>
            <p:nvPr/>
          </p:nvSpPr>
          <p:spPr>
            <a:xfrm>
              <a:off x="1946034" y="2690648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1981085" y="2586316"/>
              <a:ext cx="77974" cy="104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p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2059060" y="2690648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6" name="tx1116"/>
            <p:cNvSpPr/>
            <p:nvPr/>
          </p:nvSpPr>
          <p:spPr>
            <a:xfrm>
              <a:off x="2094111" y="2616507"/>
              <a:ext cx="81876" cy="74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&lt;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2175987" y="2690648"/>
              <a:ext cx="350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2211038" y="2589602"/>
              <a:ext cx="475515" cy="101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2.2e-16</a:t>
              </a:r>
            </a:p>
          </p:txBody>
        </p:sp>
        <p:sp>
          <p:nvSpPr>
            <p:cNvPr id="1119" name="pl1119"/>
            <p:cNvSpPr/>
            <p:nvPr/>
          </p:nvSpPr>
          <p:spPr>
            <a:xfrm>
              <a:off x="1036693" y="2199232"/>
              <a:ext cx="0" cy="3458685"/>
            </a:xfrm>
            <a:custGeom>
              <a:avLst/>
              <a:pathLst>
                <a:path w="0" h="3458685">
                  <a:moveTo>
                    <a:pt x="0" y="3458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tx1120"/>
            <p:cNvSpPr/>
            <p:nvPr/>
          </p:nvSpPr>
          <p:spPr>
            <a:xfrm>
              <a:off x="798854" y="4759222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121" name="tx1121"/>
            <p:cNvSpPr/>
            <p:nvPr/>
          </p:nvSpPr>
          <p:spPr>
            <a:xfrm>
              <a:off x="798854" y="3857708"/>
              <a:ext cx="169515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1122" name="tx1122"/>
            <p:cNvSpPr/>
            <p:nvPr/>
          </p:nvSpPr>
          <p:spPr>
            <a:xfrm>
              <a:off x="714096" y="2952176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123" name="pl1123"/>
            <p:cNvSpPr/>
            <p:nvPr/>
          </p:nvSpPr>
          <p:spPr>
            <a:xfrm>
              <a:off x="998735" y="481402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998735" y="39105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998735" y="30069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1036693" y="5657918"/>
              <a:ext cx="7574191" cy="0"/>
            </a:xfrm>
            <a:custGeom>
              <a:avLst/>
              <a:pathLst>
                <a:path w="7574191" h="0">
                  <a:moveTo>
                    <a:pt x="0" y="0"/>
                  </a:moveTo>
                  <a:lnTo>
                    <a:pt x="75741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2146044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3421161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4696277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5971393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7246510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8521626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tx1133"/>
            <p:cNvSpPr/>
            <p:nvPr/>
          </p:nvSpPr>
          <p:spPr>
            <a:xfrm>
              <a:off x="2018908" y="5725795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140</a:t>
              </a:r>
            </a:p>
          </p:txBody>
        </p:sp>
        <p:sp>
          <p:nvSpPr>
            <p:cNvPr id="1134" name="tx1134"/>
            <p:cNvSpPr/>
            <p:nvPr/>
          </p:nvSpPr>
          <p:spPr>
            <a:xfrm>
              <a:off x="3294024" y="5726093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135" name="tx1135"/>
            <p:cNvSpPr/>
            <p:nvPr/>
          </p:nvSpPr>
          <p:spPr>
            <a:xfrm>
              <a:off x="4569140" y="5725647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  <p:sp>
          <p:nvSpPr>
            <p:cNvPr id="1136" name="tx1136"/>
            <p:cNvSpPr/>
            <p:nvPr/>
          </p:nvSpPr>
          <p:spPr>
            <a:xfrm>
              <a:off x="5844257" y="5726093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170</a:t>
              </a:r>
            </a:p>
          </p:txBody>
        </p:sp>
        <p:sp>
          <p:nvSpPr>
            <p:cNvPr id="1137" name="tx1137"/>
            <p:cNvSpPr/>
            <p:nvPr/>
          </p:nvSpPr>
          <p:spPr>
            <a:xfrm>
              <a:off x="7119373" y="5725647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180</a:t>
              </a:r>
            </a:p>
          </p:txBody>
        </p:sp>
        <p:sp>
          <p:nvSpPr>
            <p:cNvPr id="1138" name="tx1138"/>
            <p:cNvSpPr/>
            <p:nvPr/>
          </p:nvSpPr>
          <p:spPr>
            <a:xfrm>
              <a:off x="8394490" y="5725870"/>
              <a:ext cx="254272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190</a:t>
              </a:r>
            </a:p>
          </p:txBody>
        </p:sp>
        <p:sp>
          <p:nvSpPr>
            <p:cNvPr id="1139" name="tx1139"/>
            <p:cNvSpPr/>
            <p:nvPr/>
          </p:nvSpPr>
          <p:spPr>
            <a:xfrm>
              <a:off x="4451197" y="5871728"/>
              <a:ext cx="745182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Height(cm)</a:t>
              </a:r>
            </a:p>
          </p:txBody>
        </p:sp>
        <p:sp>
          <p:nvSpPr>
            <p:cNvPr id="1140" name="tx1140"/>
            <p:cNvSpPr/>
            <p:nvPr/>
          </p:nvSpPr>
          <p:spPr>
            <a:xfrm rot="-5400000">
              <a:off x="201637" y="3856170"/>
              <a:ext cx="736773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Weight(kg)</a:t>
              </a:r>
            </a:p>
          </p:txBody>
        </p:sp>
        <p:sp>
          <p:nvSpPr>
            <p:cNvPr id="1141" name="rc1141"/>
            <p:cNvSpPr/>
            <p:nvPr/>
          </p:nvSpPr>
          <p:spPr>
            <a:xfrm>
              <a:off x="4037013" y="1676115"/>
              <a:ext cx="1573551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tx1142"/>
            <p:cNvSpPr/>
            <p:nvPr/>
          </p:nvSpPr>
          <p:spPr>
            <a:xfrm>
              <a:off x="4112928" y="1807101"/>
              <a:ext cx="31320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HTN</a:t>
              </a:r>
            </a:p>
          </p:txBody>
        </p:sp>
        <p:sp>
          <p:nvSpPr>
            <p:cNvPr id="1143" name="pt1143"/>
            <p:cNvSpPr/>
            <p:nvPr/>
          </p:nvSpPr>
          <p:spPr>
            <a:xfrm>
              <a:off x="4580179" y="183015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4502052" y="1752030"/>
              <a:ext cx="219455" cy="219456"/>
            </a:xfrm>
            <a:prstGeom prst="rect">
              <a:avLst/>
            </a:prstGeom>
            <a:solidFill>
              <a:srgbClr val="F8766D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4523998" y="18617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6"/>
            <p:cNvSpPr/>
            <p:nvPr/>
          </p:nvSpPr>
          <p:spPr>
            <a:xfrm>
              <a:off x="4572793" y="1834477"/>
              <a:ext cx="77974" cy="775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147" name="pt1147"/>
            <p:cNvSpPr/>
            <p:nvPr/>
          </p:nvSpPr>
          <p:spPr>
            <a:xfrm>
              <a:off x="5107319" y="183015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5029192" y="1752030"/>
              <a:ext cx="219455" cy="219456"/>
            </a:xfrm>
            <a:prstGeom prst="rect">
              <a:avLst/>
            </a:prstGeom>
            <a:solidFill>
              <a:srgbClr val="00BFC4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5051137" y="18617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50"/>
            <p:cNvSpPr/>
            <p:nvPr/>
          </p:nvSpPr>
          <p:spPr>
            <a:xfrm>
              <a:off x="5099932" y="1834477"/>
              <a:ext cx="77974" cy="775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Helvetica"/>
                  <a:cs typeface="Helvetica"/>
                </a:rPr>
                <a:t>a</a:t>
              </a:r>
            </a:p>
          </p:txBody>
        </p:sp>
        <p:sp>
          <p:nvSpPr>
            <p:cNvPr id="1151" name="tx1151"/>
            <p:cNvSpPr/>
            <p:nvPr/>
          </p:nvSpPr>
          <p:spPr>
            <a:xfrm>
              <a:off x="4797424" y="1815711"/>
              <a:ext cx="155852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152" name="tx1152"/>
            <p:cNvSpPr/>
            <p:nvPr/>
          </p:nvSpPr>
          <p:spPr>
            <a:xfrm>
              <a:off x="5324563" y="1815592"/>
              <a:ext cx="210085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aki</cp:lastModifiedBy>
  <cp:revision>3</cp:revision>
  <dcterms:created xsi:type="dcterms:W3CDTF">2017-02-13T16:18:36Z</dcterms:created>
  <dcterms:modified xsi:type="dcterms:W3CDTF">2025-01-17T19:04:58Z</dcterms:modified>
  <cp:category/>
</cp:coreProperties>
</file>