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c509fa6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fc509fa6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c509f7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c509f7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c509fa62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c509fa62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c509fa6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c509fa6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fc509fa6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fc509fa6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fc509fa6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fc509fa6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c509fa62_4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c509fa62_4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c509fa62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c509fa62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c509fa62_4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c509fa62_4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➢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phpMyAdmin to integrate the database to the dynamic front-end created through WordPress.com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c509fa62_4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c509fa62_4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c509fa6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c509fa6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818300" y="455350"/>
            <a:ext cx="5687400" cy="23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Planning Web-based Application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85875" y="3262075"/>
            <a:ext cx="70692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u="sng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WebIt</a:t>
            </a:r>
            <a:r>
              <a:rPr b="1" lang="en" u="sng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r>
              <a:rPr b="1"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Krishna Viradia, Courtney Burns, Sara Nazir, Wubnyonga Tete, Theresa Tomilson, Mehak Uddin, Nuri Ousman</a:t>
            </a:r>
            <a:endParaRPr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101375"/>
            <a:ext cx="8368200" cy="5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Feasibility (Continued)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17468" l="10735" r="32371" t="23194"/>
          <a:stretch/>
        </p:blipFill>
        <p:spPr>
          <a:xfrm>
            <a:off x="0" y="634475"/>
            <a:ext cx="9144000" cy="45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KanbanFlow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50" y="1269401"/>
            <a:ext cx="8092703" cy="346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u="sng"/>
              <a:t>Customer</a:t>
            </a:r>
            <a:r>
              <a:rPr b="1" lang="en"/>
              <a:t>:</a:t>
            </a:r>
            <a:r>
              <a:rPr lang="en"/>
              <a:t> Vicky Tawle is an event planner (Entrepreneur)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Works from the comfort of her home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Documents her business manually (pen and paper)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Has had issues with consistency and accuracy with her recordkeeping.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Request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</a:rPr>
              <a:t>Business Need</a:t>
            </a:r>
            <a:r>
              <a:rPr b="1" lang="en">
                <a:solidFill>
                  <a:srgbClr val="FFFFFF"/>
                </a:solidFill>
              </a:rPr>
              <a:t>              </a:t>
            </a:r>
            <a:r>
              <a:rPr b="1" lang="en">
                <a:solidFill>
                  <a:srgbClr val="FFFFFF"/>
                </a:solidFill>
              </a:rPr>
              <a:t>  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Project has been initiated to create an online database that will be accessible and updatable by the user via a dynamic web-based application.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sz="1400">
                <a:solidFill>
                  <a:srgbClr val="FFFFFF"/>
                </a:solidFill>
              </a:rPr>
              <a:t>Will allow the user to store customer information, services rendered and their costs, invoice totals, and event information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sz="1400">
                <a:solidFill>
                  <a:srgbClr val="FFFFFF"/>
                </a:solidFill>
              </a:rPr>
              <a:t>Competitors have transitioned to a computer-based record-keeping system.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                       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Request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</a:rPr>
              <a:t>Business</a:t>
            </a:r>
            <a:r>
              <a:rPr b="1" lang="en" u="sng">
                <a:solidFill>
                  <a:srgbClr val="FFFFFF"/>
                </a:solidFill>
              </a:rPr>
              <a:t> </a:t>
            </a:r>
            <a:r>
              <a:rPr b="1" lang="en" u="sng">
                <a:solidFill>
                  <a:srgbClr val="FFFFFF"/>
                </a:solidFill>
              </a:rPr>
              <a:t>Requirement</a:t>
            </a:r>
            <a:endParaRPr b="1" u="sng">
              <a:solidFill>
                <a:srgbClr val="F3F3F3"/>
              </a:solidFill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lang="en" sz="1400">
                <a:solidFill>
                  <a:srgbClr val="FFFFFF"/>
                </a:solidFill>
              </a:rPr>
              <a:t>A dynamic web-based application with an integrated, updatable back-end database will be created. The database must satisfy the following customer needs: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Store and update event scheduling and event information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Store and update customer information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Calculation of services rendered 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Calculation of invoice totals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                  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                       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Request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</a:rPr>
              <a:t>Business Value</a:t>
            </a:r>
            <a:endParaRPr b="1" u="sng">
              <a:solidFill>
                <a:srgbClr val="F3F3F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sz="1400">
                <a:solidFill>
                  <a:srgbClr val="FFFFFF"/>
                </a:solidFill>
              </a:rPr>
              <a:t>The value of the web-based database application will provide: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Immediate and convenient accessibility to business information 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15% increase in productivity</a:t>
            </a:r>
            <a:endParaRPr>
              <a:solidFill>
                <a:srgbClr val="FFFFFF"/>
              </a:solidFill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Accurate invoice calculations will increase by 50%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Reduce inventory expenses by 10%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                  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                       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Request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</a:rPr>
              <a:t>Special Constraints</a:t>
            </a:r>
            <a:endParaRPr b="1" u="sng">
              <a:solidFill>
                <a:srgbClr val="F3F3F3"/>
              </a:solidFill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sz="1400">
                <a:solidFill>
                  <a:srgbClr val="FFFFFF"/>
                </a:solidFill>
              </a:rPr>
              <a:t>The project has to be completed within three months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sz="1400">
                <a:solidFill>
                  <a:srgbClr val="FFFFFF"/>
                </a:solidFill>
              </a:rPr>
              <a:t>Contents of the database are limited to Tawle and any other personnel she allows access to the database. </a:t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                  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                        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</a:rPr>
              <a:t>Technical Feasibility Analysis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sz="1400">
                <a:solidFill>
                  <a:srgbClr val="FFFFFF"/>
                </a:solidFill>
              </a:rPr>
              <a:t>In order to create the web-application, we will use: 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 sz="1400">
                <a:solidFill>
                  <a:srgbClr val="FFFFFF"/>
                </a:solidFill>
              </a:rPr>
              <a:t>MySQL software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 sz="1400">
                <a:solidFill>
                  <a:srgbClr val="FFFFFF"/>
                </a:solidFill>
              </a:rPr>
              <a:t> PHP elements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 sz="1400">
                <a:solidFill>
                  <a:srgbClr val="FFFFFF"/>
                </a:solidFill>
              </a:rPr>
              <a:t>phpMyAdmi</a:t>
            </a:r>
            <a:r>
              <a:rPr lang="en">
                <a:solidFill>
                  <a:srgbClr val="FFFFFF"/>
                </a:solidFill>
              </a:rPr>
              <a:t>n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WordPress.com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sz="1400">
                <a:solidFill>
                  <a:srgbClr val="FFFFFF"/>
                </a:solidFill>
              </a:rPr>
              <a:t>The end-user will need Internet access and a computer that can support moderate web-browsing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sz="1400">
                <a:solidFill>
                  <a:srgbClr val="FFFFFF"/>
                </a:solidFill>
              </a:rPr>
              <a:t>Once the web-application and database are integrated, maintaining records and information will be left solely up to the end-user. 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</a:rPr>
              <a:t>Organizational Feasibility</a:t>
            </a:r>
            <a:endParaRPr b="1" u="sng"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sz="1400">
                <a:solidFill>
                  <a:srgbClr val="FFFFFF"/>
                </a:solidFill>
              </a:rPr>
              <a:t>Tawle is open to accept the any risk that comes with the project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lang="en" sz="1400">
                <a:solidFill>
                  <a:srgbClr val="FFFFFF"/>
                </a:solidFill>
              </a:rPr>
              <a:t>Tawle is the sole business owner and operator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lang="en" sz="1400">
                <a:solidFill>
                  <a:srgbClr val="FFFFFF"/>
                </a:solidFill>
              </a:rPr>
              <a:t>Upkeep of the database and its records are left up to Tawle </a:t>
            </a:r>
            <a:r>
              <a:rPr lang="en" sz="1400">
                <a:solidFill>
                  <a:srgbClr val="FFFFFF"/>
                </a:solidFill>
              </a:rPr>
              <a:t>   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b="1" lang="en" sz="1400">
                <a:solidFill>
                  <a:srgbClr val="000000"/>
                </a:solidFill>
              </a:rPr>
              <a:t>      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Tawle’s interaction with the database will remain within the front-end of the application</a:t>
            </a:r>
            <a:r>
              <a:rPr lang="en" sz="1400">
                <a:solidFill>
                  <a:srgbClr val="FFFFFF"/>
                </a:solidFill>
              </a:rPr>
              <a:t>  </a:t>
            </a:r>
            <a:r>
              <a:rPr lang="en">
                <a:solidFill>
                  <a:srgbClr val="FFFFFF"/>
                </a:solidFill>
              </a:rPr>
              <a:t>  </a:t>
            </a:r>
            <a:r>
              <a:rPr b="1" lang="en">
                <a:solidFill>
                  <a:srgbClr val="000000"/>
                </a:solidFill>
              </a:rPr>
              <a:t>         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Economic Feasibility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Char char="❖"/>
            </a:pPr>
            <a:r>
              <a:rPr lang="en" sz="1400">
                <a:solidFill>
                  <a:srgbClr val="F3F3F3"/>
                </a:solidFill>
              </a:rPr>
              <a:t>A user friendly system that improves job satisfaction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❖"/>
            </a:pPr>
            <a:r>
              <a:rPr lang="en" sz="1400">
                <a:solidFill>
                  <a:srgbClr val="F3F3F3"/>
                </a:solidFill>
              </a:rPr>
              <a:t>A new scheduling system that improves efficiency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❖"/>
            </a:pPr>
            <a:r>
              <a:rPr lang="en" sz="1400">
                <a:solidFill>
                  <a:srgbClr val="F3F3F3"/>
                </a:solidFill>
              </a:rPr>
              <a:t>Tracking invoices will help in marketing decision making.</a:t>
            </a:r>
            <a:endParaRPr sz="1400">
              <a:solidFill>
                <a:srgbClr val="F3F3F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❖"/>
            </a:pPr>
            <a:r>
              <a:rPr lang="en" sz="1400">
                <a:solidFill>
                  <a:srgbClr val="F3F3F3"/>
                </a:solidFill>
              </a:rPr>
              <a:t>This new web interface increases efficiency and reliability of records. </a:t>
            </a:r>
            <a:endParaRPr sz="1400">
              <a:solidFill>
                <a:srgbClr val="F3F3F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