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65" r:id="rId7"/>
    <p:sldId id="260" r:id="rId8"/>
    <p:sldId id="266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0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1472" y="1571612"/>
            <a:ext cx="1428760" cy="428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首页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2214546" y="1571612"/>
            <a:ext cx="1428760" cy="428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政策汇编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3857620" y="1571612"/>
            <a:ext cx="1428760" cy="428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ym typeface="+mn-ea"/>
              </a:rPr>
              <a:t>政策汇编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5500694" y="1571612"/>
            <a:ext cx="1643074" cy="428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科技服务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7429520" y="1571612"/>
            <a:ext cx="1428760" cy="428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关于我们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2214546" y="2214554"/>
            <a:ext cx="1357322" cy="142876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河北省政策</a:t>
            </a:r>
            <a:endParaRPr lang="zh-CN" altLang="en-US" b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214546" y="2643182"/>
            <a:ext cx="1332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214546" y="3143248"/>
            <a:ext cx="1332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85984" y="2285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国家政策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14546" y="32146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唐山市政策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3857620" y="2214554"/>
            <a:ext cx="1357322" cy="4286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国家项目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3857620" y="2643182"/>
            <a:ext cx="1357322" cy="4286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河北省项目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857620" y="3071810"/>
            <a:ext cx="1357322" cy="4286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唐山市项目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5500694" y="2214554"/>
            <a:ext cx="1643074" cy="4286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科技查新服务</a:t>
            </a:r>
            <a:endParaRPr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5500694" y="2643182"/>
            <a:ext cx="1643074" cy="4286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软件检测服务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5500694" y="3071810"/>
            <a:ext cx="1643074" cy="4286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专利申报服务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5500694" y="3500438"/>
            <a:ext cx="1643074" cy="4286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财务咨询服务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7429520" y="2214554"/>
            <a:ext cx="1500198" cy="4286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公司简介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7429520" y="2643182"/>
            <a:ext cx="1500198" cy="4286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联系我们</a:t>
            </a:r>
            <a:endParaRPr lang="zh-CN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000364" y="785794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唐山卓辰科服</a:t>
            </a:r>
            <a:endParaRPr lang="zh-CN" altLang="en-US" sz="2400" b="1" dirty="0"/>
          </a:p>
        </p:txBody>
      </p:sp>
      <p:sp>
        <p:nvSpPr>
          <p:cNvPr id="30" name="椭圆 29"/>
          <p:cNvSpPr/>
          <p:nvPr/>
        </p:nvSpPr>
        <p:spPr>
          <a:xfrm>
            <a:off x="785786" y="500042"/>
            <a:ext cx="1928826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logo</a:t>
            </a:r>
            <a:endParaRPr lang="zh-CN" altLang="en-US" sz="4400" b="1" dirty="0"/>
          </a:p>
        </p:txBody>
      </p:sp>
      <p:sp>
        <p:nvSpPr>
          <p:cNvPr id="31" name="矩形 30"/>
          <p:cNvSpPr/>
          <p:nvPr/>
        </p:nvSpPr>
        <p:spPr>
          <a:xfrm>
            <a:off x="428596" y="4071942"/>
            <a:ext cx="8501122" cy="571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+mn-ea"/>
              </a:rPr>
              <a:t>轮播图</a:t>
            </a:r>
            <a:r>
              <a:rPr lang="en-US" altLang="zh-CN" b="1" dirty="0" smtClean="0">
                <a:latin typeface="+mn-ea"/>
              </a:rPr>
              <a:t>3-5</a:t>
            </a:r>
            <a:r>
              <a:rPr lang="zh-CN" altLang="en-US" b="1" dirty="0" smtClean="0">
                <a:latin typeface="+mn-ea"/>
              </a:rPr>
              <a:t>张</a:t>
            </a:r>
            <a:endParaRPr lang="zh-CN" altLang="en-US" b="1" dirty="0">
              <a:latin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42910" y="5143512"/>
            <a:ext cx="1428760" cy="1588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42910" y="5715016"/>
            <a:ext cx="1428760" cy="1588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072066" y="5214950"/>
            <a:ext cx="1428760" cy="1588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072066" y="5715016"/>
            <a:ext cx="1428760" cy="1588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1472" y="47863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通知公告</a:t>
            </a:r>
            <a:endParaRPr lang="zh-CN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072066" y="4857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合作伙伴</a:t>
            </a:r>
            <a:endParaRPr lang="zh-CN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42910" y="5357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待定</a:t>
            </a:r>
            <a:endParaRPr lang="zh-CN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72066" y="5357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待定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642910" y="6072206"/>
            <a:ext cx="785818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相关链接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135729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关于我们</a:t>
            </a:r>
            <a:endParaRPr lang="zh-CN" altLang="en-US" sz="2400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14282" y="1928802"/>
            <a:ext cx="86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71472" y="2071678"/>
            <a:ext cx="1714512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公司简介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472" y="2428868"/>
            <a:ext cx="1714512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联系我们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42910" y="2786058"/>
            <a:ext cx="766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321504" y="3892488"/>
            <a:ext cx="3928166" cy="7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4282" y="5857892"/>
            <a:ext cx="86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57224" y="6143644"/>
            <a:ext cx="7643866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与首页相同的相关链接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00034" y="285728"/>
            <a:ext cx="1928826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logo</a:t>
            </a:r>
            <a:endParaRPr lang="zh-CN" altLang="en-US" sz="4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643174" y="571480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唐山卓辰科服</a:t>
            </a:r>
            <a:endParaRPr lang="zh-CN" altLang="en-US" sz="2400" b="1" dirty="0"/>
          </a:p>
        </p:txBody>
      </p:sp>
      <p:sp>
        <p:nvSpPr>
          <p:cNvPr id="17" name="矩形 16"/>
          <p:cNvSpPr/>
          <p:nvPr/>
        </p:nvSpPr>
        <p:spPr>
          <a:xfrm>
            <a:off x="3214678" y="3071810"/>
            <a:ext cx="3571900" cy="1071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地图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8926" y="4429132"/>
            <a:ext cx="40673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公司名称</a:t>
            </a:r>
            <a:r>
              <a:rPr lang="zh-CN" altLang="en-US" sz="1600" dirty="0" smtClean="0"/>
              <a:t>：唐山卓辰科技服务有限公司</a:t>
            </a:r>
            <a:endParaRPr lang="en-US" altLang="zh-CN" sz="1600" dirty="0" smtClean="0"/>
          </a:p>
          <a:p>
            <a:r>
              <a:rPr lang="zh-CN" altLang="en-US" sz="1600" b="1" dirty="0" smtClean="0"/>
              <a:t>公司地址</a:t>
            </a:r>
            <a:r>
              <a:rPr lang="zh-CN" altLang="en-US" sz="1600" dirty="0" smtClean="0"/>
              <a:t>：河北省唐山市路南区宝升昌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zh-CN" altLang="en-US" sz="1600" dirty="0" smtClean="0"/>
              <a:t>层</a:t>
            </a:r>
            <a:endParaRPr lang="en-US" altLang="zh-CN" sz="1600" dirty="0" smtClean="0"/>
          </a:p>
          <a:p>
            <a:r>
              <a:rPr lang="zh-CN" altLang="en-US" sz="1600" b="1" dirty="0" smtClean="0"/>
              <a:t>联系电话</a:t>
            </a:r>
            <a:r>
              <a:rPr lang="zh-CN" altLang="en-US" sz="1600" dirty="0" smtClean="0"/>
              <a:t>：座机待定；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13011504596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 smtClean="0"/>
              <a:t>联系邮箱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tszckf@126.com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257174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首页同上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135729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政策汇编</a:t>
            </a:r>
            <a:endParaRPr lang="zh-CN" altLang="en-US" sz="2400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14282" y="1928802"/>
            <a:ext cx="86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71472" y="2071678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国家政策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472" y="2571744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河北省政策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1472" y="3000372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唐山市政策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71472" y="2428868"/>
            <a:ext cx="766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321504" y="3892488"/>
            <a:ext cx="3928166" cy="7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285984" y="3000372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285984" y="3571876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285984" y="4143380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285984" y="4714884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285984" y="5286388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4282" y="5857892"/>
            <a:ext cx="86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57224" y="6143644"/>
            <a:ext cx="7643866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与首页相同的相关链接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00034" y="285728"/>
            <a:ext cx="1928826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logo</a:t>
            </a:r>
            <a:endParaRPr lang="zh-CN" altLang="en-US" sz="4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643174" y="571480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唐山卓辰科服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135729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政策汇编</a:t>
            </a:r>
            <a:endParaRPr lang="zh-CN" altLang="en-US" sz="2400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14282" y="1928802"/>
            <a:ext cx="86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71472" y="2071678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国家政策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472" y="2571744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河北省政策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1472" y="3000372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唐山市政策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71472" y="3000372"/>
            <a:ext cx="766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321504" y="3892488"/>
            <a:ext cx="3928166" cy="7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285984" y="3571876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285984" y="4143380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285984" y="4714884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285984" y="5286388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4282" y="5857892"/>
            <a:ext cx="86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57224" y="6143644"/>
            <a:ext cx="7643866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与首页相同的相关链接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00034" y="285728"/>
            <a:ext cx="1928826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logo</a:t>
            </a:r>
            <a:endParaRPr lang="zh-CN" altLang="en-US" sz="4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643174" y="571480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唐山卓辰科服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135729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政策汇编</a:t>
            </a:r>
            <a:endParaRPr lang="zh-CN" altLang="en-US" sz="2400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14282" y="1928802"/>
            <a:ext cx="86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71472" y="2071678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国家政策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472" y="2571744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河北省政策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1472" y="3000372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唐山市政策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71472" y="3357562"/>
            <a:ext cx="766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321504" y="3892488"/>
            <a:ext cx="3928166" cy="7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285984" y="4000504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285984" y="4643446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285984" y="5286388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4282" y="5857892"/>
            <a:ext cx="86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57224" y="6143644"/>
            <a:ext cx="7643866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与首页相同的相关链接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00034" y="285728"/>
            <a:ext cx="1928826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logo</a:t>
            </a:r>
            <a:endParaRPr lang="zh-CN" altLang="en-US" sz="4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643174" y="571480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唐山卓辰科服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135729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政府项目</a:t>
            </a:r>
            <a:endParaRPr lang="zh-CN" altLang="en-US" sz="2400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14282" y="1928802"/>
            <a:ext cx="86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71472" y="2071678"/>
            <a:ext cx="1571636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国家项目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472" y="3286124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河北省项目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2910" y="450057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唐山市项目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4282" y="2428868"/>
            <a:ext cx="802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322298" y="3892488"/>
            <a:ext cx="3928166" cy="79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285984" y="3000372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285984" y="3571876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285984" y="4143380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285984" y="4714884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285984" y="5286388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4282" y="5857892"/>
            <a:ext cx="8640000" cy="158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57224" y="6143644"/>
            <a:ext cx="7643866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与首页相同的相关链接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00034" y="285728"/>
            <a:ext cx="1928826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logo</a:t>
            </a:r>
            <a:endParaRPr lang="zh-CN" altLang="en-US" sz="4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643174" y="571480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唐山卓辰科服</a:t>
            </a:r>
            <a:endParaRPr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785786" y="2428868"/>
            <a:ext cx="1500198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国家火炬计划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5786" y="2714620"/>
            <a:ext cx="1500198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国家星火计划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5786" y="3000372"/>
            <a:ext cx="1500198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……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5786" y="3643314"/>
            <a:ext cx="1500198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高新技术企业认定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5786" y="3929066"/>
            <a:ext cx="1500198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河北省科技计划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85786" y="4214818"/>
            <a:ext cx="1500198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……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5786" y="4857760"/>
            <a:ext cx="1500198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唐山市科技计划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5786" y="5143512"/>
            <a:ext cx="1500198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企业技术中心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5786" y="5429264"/>
            <a:ext cx="1500198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……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135729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政府项目</a:t>
            </a:r>
            <a:endParaRPr lang="zh-CN" altLang="en-US" sz="2400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14282" y="1928802"/>
            <a:ext cx="86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71472" y="2071678"/>
            <a:ext cx="1571636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国家项目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472" y="3286124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河北省项目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2910" y="450057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唐山市项目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8596" y="2714620"/>
            <a:ext cx="802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322298" y="3892488"/>
            <a:ext cx="3928166" cy="79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285984" y="4071942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285984" y="4714884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285984" y="5286388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4282" y="5857892"/>
            <a:ext cx="8640000" cy="158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57224" y="6143644"/>
            <a:ext cx="7643866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与首页相同的相关链接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00034" y="285728"/>
            <a:ext cx="1928826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logo</a:t>
            </a:r>
            <a:endParaRPr lang="zh-CN" altLang="en-US" sz="4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643174" y="571480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唐山卓辰科服</a:t>
            </a:r>
            <a:endParaRPr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785786" y="2428868"/>
            <a:ext cx="1500198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国家火炬计划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5786" y="2714620"/>
            <a:ext cx="1500198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国家星火计划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5786" y="3000372"/>
            <a:ext cx="1500198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……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5786" y="3643314"/>
            <a:ext cx="1500198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高新技术企业认定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5786" y="3929066"/>
            <a:ext cx="1500198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河北省科技计划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85786" y="4214818"/>
            <a:ext cx="1500198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……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5786" y="4857760"/>
            <a:ext cx="1500198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唐山市科技计划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5786" y="5143512"/>
            <a:ext cx="1500198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企业技术中心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5786" y="5429264"/>
            <a:ext cx="1500198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……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2214546" y="3429000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135729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科技服务</a:t>
            </a:r>
            <a:endParaRPr lang="zh-CN" altLang="en-US" sz="2400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14282" y="1928802"/>
            <a:ext cx="86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71472" y="2071678"/>
            <a:ext cx="1714512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科技查新服务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472" y="3286124"/>
            <a:ext cx="1714512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检测服务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1472" y="4214818"/>
            <a:ext cx="1714512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知识产权服务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4282" y="2428868"/>
            <a:ext cx="79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321504" y="3892488"/>
            <a:ext cx="3928166" cy="7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285984" y="3000372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285984" y="3571876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285984" y="4143380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285984" y="4714884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285984" y="5286388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4282" y="5857892"/>
            <a:ext cx="86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57224" y="6143644"/>
            <a:ext cx="7643866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与首页相同的相关链接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00034" y="285728"/>
            <a:ext cx="1928826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logo</a:t>
            </a:r>
            <a:endParaRPr lang="zh-CN" altLang="en-US" sz="4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643174" y="571480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唐山卓辰科服</a:t>
            </a:r>
            <a:endParaRPr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642910" y="2428868"/>
            <a:ext cx="1643074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中国科技信息研究所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2910" y="2714620"/>
            <a:ext cx="1643074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国家图书馆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2910" y="3000372"/>
            <a:ext cx="1643074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……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2910" y="3643314"/>
            <a:ext cx="1643074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软件检测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2910" y="3929066"/>
            <a:ext cx="1643074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……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4348" y="4572008"/>
            <a:ext cx="1571636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专利申报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4348" y="4857760"/>
            <a:ext cx="1571636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软件著作权申报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14348" y="5143512"/>
            <a:ext cx="1571636" cy="285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……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135729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关于我们</a:t>
            </a:r>
            <a:endParaRPr lang="zh-CN" altLang="en-US" sz="2400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14282" y="1928802"/>
            <a:ext cx="86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71472" y="2071678"/>
            <a:ext cx="1714512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公司简介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472" y="2428868"/>
            <a:ext cx="1714512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联系我们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71472" y="2428868"/>
            <a:ext cx="766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321504" y="3892488"/>
            <a:ext cx="3928166" cy="7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4282" y="5857892"/>
            <a:ext cx="86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57224" y="6143644"/>
            <a:ext cx="7643866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与首页相同的相关链接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00034" y="285728"/>
            <a:ext cx="1928826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logo</a:t>
            </a:r>
            <a:endParaRPr lang="zh-CN" altLang="en-US" sz="4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643174" y="571480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唐山卓辰科服</a:t>
            </a:r>
            <a:endParaRPr lang="zh-CN" altLang="en-US" sz="2400" b="1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2285984" y="3000372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285984" y="3571876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285984" y="4143380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285984" y="4714884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285984" y="5286388"/>
            <a:ext cx="594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615</Words>
  <Application>WPS 演示</Application>
  <PresentationFormat>全屏显示(4:3)</PresentationFormat>
  <Paragraphs>219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Wingdings 2</vt:lpstr>
      <vt:lpstr>Times New Roman</vt:lpstr>
      <vt:lpstr>Constantia</vt:lpstr>
      <vt:lpstr>微软雅黑</vt:lpstr>
      <vt:lpstr>隶书</vt:lpstr>
      <vt:lpstr>Calibri</vt:lpstr>
      <vt:lpstr>流畅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burns</cp:lastModifiedBy>
  <cp:revision>11</cp:revision>
  <dcterms:created xsi:type="dcterms:W3CDTF">2017-01-04T00:25:00Z</dcterms:created>
  <dcterms:modified xsi:type="dcterms:W3CDTF">2017-01-04T14:47:02Z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