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6F04-7458-4903-BE31-B867ABF6FC4C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E8D-FAC2-47E2-9966-2D3B4A8A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6F04-7458-4903-BE31-B867ABF6FC4C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E8D-FAC2-47E2-9966-2D3B4A8A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6F04-7458-4903-BE31-B867ABF6FC4C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E8D-FAC2-47E2-9966-2D3B4A8A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6F04-7458-4903-BE31-B867ABF6FC4C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E8D-FAC2-47E2-9966-2D3B4A8A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6F04-7458-4903-BE31-B867ABF6FC4C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E8D-FAC2-47E2-9966-2D3B4A8A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6F04-7458-4903-BE31-B867ABF6FC4C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E8D-FAC2-47E2-9966-2D3B4A8A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6F04-7458-4903-BE31-B867ABF6FC4C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E8D-FAC2-47E2-9966-2D3B4A8A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3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6F04-7458-4903-BE31-B867ABF6FC4C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E8D-FAC2-47E2-9966-2D3B4A8A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6F04-7458-4903-BE31-B867ABF6FC4C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E8D-FAC2-47E2-9966-2D3B4A8A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9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6F04-7458-4903-BE31-B867ABF6FC4C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E8D-FAC2-47E2-9966-2D3B4A8A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7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6F04-7458-4903-BE31-B867ABF6FC4C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E8D-FAC2-47E2-9966-2D3B4A8A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F6F04-7458-4903-BE31-B867ABF6FC4C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BE8D-FAC2-47E2-9966-2D3B4A8A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1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corewwwi.on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torproject.org/blog/tor-security-advisory-relay-early-traffic-confirmation-atta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Anonymity attacks on TOR 2013-2014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Aditya Damodaran and Alan Dawson </a:t>
            </a:r>
          </a:p>
          <a:p>
            <a:r>
              <a:rPr lang="en-IN" dirty="0" smtClean="0"/>
              <a:t>January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011" y="421106"/>
            <a:ext cx="111171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+mj-lt"/>
              </a:rPr>
              <a:t>Operation </a:t>
            </a:r>
            <a:r>
              <a:rPr lang="en-US" sz="3600" b="1" dirty="0" err="1" smtClean="0">
                <a:latin typeface="+mj-lt"/>
              </a:rPr>
              <a:t>Onymous</a:t>
            </a:r>
            <a:r>
              <a:rPr lang="en-US" sz="3600" b="1" dirty="0" smtClean="0">
                <a:latin typeface="+mj-lt"/>
              </a:rPr>
              <a:t> - November 2014</a:t>
            </a:r>
          </a:p>
          <a:p>
            <a:endParaRPr lang="en-US" sz="36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Silk Road 2 taken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Various other Tor hidden services affected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Technique not known.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Probably bad </a:t>
            </a:r>
            <a:r>
              <a:rPr lang="en-US" sz="2400" dirty="0" err="1" smtClean="0">
                <a:latin typeface="+mj-lt"/>
              </a:rPr>
              <a:t>OpSec</a:t>
            </a:r>
            <a:r>
              <a:rPr lang="en-US" sz="2400" dirty="0" smtClean="0">
                <a:latin typeface="+mj-lt"/>
              </a:rPr>
              <a:t> by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Possibly from "Relay Early Traffic Attack" ( from previous slide 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60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421" y="445169"/>
            <a:ext cx="110449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+mj-lt"/>
              </a:rPr>
              <a:t>Conclusion - Client privacy</a:t>
            </a:r>
          </a:p>
          <a:p>
            <a:endParaRPr lang="en-US" sz="36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Anonymity is hard, against a determined adversary.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Best practices - Clients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j-lt"/>
              </a:rPr>
              <a:t>Dont</a:t>
            </a:r>
            <a:r>
              <a:rPr lang="en-US" sz="2400" dirty="0" smtClean="0">
                <a:latin typeface="+mj-lt"/>
              </a:rPr>
              <a:t> run arbitrary code in your tor browser ( </a:t>
            </a:r>
            <a:r>
              <a:rPr lang="en-US" sz="2400" dirty="0" err="1" smtClean="0">
                <a:latin typeface="+mj-lt"/>
              </a:rPr>
              <a:t>eg</a:t>
            </a:r>
            <a:r>
              <a:rPr lang="en-US" sz="2400" dirty="0" smtClean="0">
                <a:latin typeface="+mj-lt"/>
              </a:rPr>
              <a:t>. disable java script/flash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j-lt"/>
              </a:rPr>
              <a:t>Dont</a:t>
            </a:r>
            <a:r>
              <a:rPr lang="en-US" sz="2400" dirty="0" smtClean="0">
                <a:latin typeface="+mj-lt"/>
              </a:rPr>
              <a:t> run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Use the latest Tor Browser Bundle 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Use a dedicated virtual machine or operating system ( </a:t>
            </a:r>
            <a:r>
              <a:rPr lang="en-US" sz="2400" dirty="0" err="1" smtClean="0">
                <a:latin typeface="+mj-lt"/>
              </a:rPr>
              <a:t>eg</a:t>
            </a:r>
            <a:r>
              <a:rPr lang="en-US" sz="2400" dirty="0" smtClean="0">
                <a:latin typeface="+mj-lt"/>
              </a:rPr>
              <a:t>. </a:t>
            </a:r>
            <a:r>
              <a:rPr lang="en-US" sz="2400" dirty="0" err="1" smtClean="0">
                <a:latin typeface="+mj-lt"/>
              </a:rPr>
              <a:t>Whonix</a:t>
            </a:r>
            <a:r>
              <a:rPr lang="en-US" sz="2400" dirty="0" smtClean="0">
                <a:latin typeface="+mj-lt"/>
              </a:rPr>
              <a:t>, Tails 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Force all traffic to be "</a:t>
            </a:r>
            <a:r>
              <a:rPr lang="en-US" sz="2400" dirty="0" err="1" smtClean="0">
                <a:latin typeface="+mj-lt"/>
              </a:rPr>
              <a:t>torified</a:t>
            </a:r>
            <a:r>
              <a:rPr lang="en-US" sz="2400" dirty="0" smtClean="0">
                <a:latin typeface="+mj-lt"/>
              </a:rPr>
              <a:t>"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9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263" y="348916"/>
            <a:ext cx="111893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+mj-lt"/>
              </a:rPr>
              <a:t>Conclusion - Hidden node privacy.</a:t>
            </a:r>
          </a:p>
          <a:p>
            <a:endParaRPr lang="en-US" sz="36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Best practices - Hidden Service Operators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Run a secure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j-lt"/>
              </a:rPr>
              <a:t>Dont</a:t>
            </a:r>
            <a:r>
              <a:rPr lang="en-US" sz="2400" dirty="0" smtClean="0">
                <a:latin typeface="+mj-lt"/>
              </a:rPr>
              <a:t> leave debug statements on live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Take servers off line when performing maintenance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82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789" y="276726"/>
            <a:ext cx="11718758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 smtClean="0">
              <a:latin typeface="+mj-lt"/>
            </a:endParaRPr>
          </a:p>
          <a:p>
            <a:r>
              <a:rPr lang="en-US" sz="3600" b="1" dirty="0" smtClean="0">
                <a:latin typeface="+mj-lt"/>
              </a:rPr>
              <a:t>Tor == The Onion Router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It is designed to provide anonymity for internet users.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Originally funded by the US Navy.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Public work started in June 2002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First release September 2002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The tor client build a </a:t>
            </a:r>
            <a:r>
              <a:rPr lang="en-US" sz="2400" i="1" dirty="0" smtClean="0">
                <a:latin typeface="+mj-lt"/>
              </a:rPr>
              <a:t>circuit</a:t>
            </a:r>
            <a:r>
              <a:rPr lang="en-US" sz="2400" dirty="0" smtClean="0">
                <a:latin typeface="+mj-lt"/>
              </a:rPr>
              <a:t> across 3 tor nodes.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The client contacts a directory server and gets the public keys and IP addresses of tor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Uses this information to build a circuit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The client chooses a different circuit on regular basis.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Each node only has access to enough information on the request to determine the next hop.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The entrance node gets to see the </a:t>
            </a:r>
            <a:r>
              <a:rPr lang="en-US" sz="2400" dirty="0" err="1" smtClean="0">
                <a:latin typeface="+mj-lt"/>
              </a:rPr>
              <a:t>ip</a:t>
            </a:r>
            <a:r>
              <a:rPr lang="en-US" sz="2400" dirty="0" smtClean="0">
                <a:latin typeface="+mj-lt"/>
              </a:rPr>
              <a:t> address of the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The exit node gets to see the destination request.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The relay node only sees an encrypted routing request between the entrance and exit.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20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8915" y="509571"/>
            <a:ext cx="1136984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Tor Hidden Services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 smtClean="0">
                <a:latin typeface="+mj-lt"/>
              </a:rPr>
              <a:t>Provide </a:t>
            </a:r>
            <a:r>
              <a:rPr lang="en-US" altLang="en-US" sz="2400" dirty="0">
                <a:latin typeface="+mj-lt"/>
              </a:rPr>
              <a:t>anonymity for service providers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Web publishing, instant messaging services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+mj-lt"/>
              </a:rPr>
              <a:t>Use .onion addresses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2"/>
              </a:rPr>
              <a:t>https://facebookcorewwwi.onion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onion addresses are 80 bit hash of site public key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onion addresses both verify and secure the hidden node address.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Onion addresses are not resolvable outside the tor network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57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979" y="336884"/>
            <a:ext cx="877102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latin typeface="+mj-lt"/>
              </a:rPr>
              <a:t>Deanonymisation</a:t>
            </a:r>
            <a:r>
              <a:rPr lang="en-US" sz="3600" b="1" dirty="0" smtClean="0">
                <a:latin typeface="+mj-lt"/>
              </a:rPr>
              <a:t> of tor client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Various attacks known in the press.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We present some in chronological order.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Freedom Hosting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Silk Road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Harvard Bomb Threat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RELAY EARLY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Operation </a:t>
            </a:r>
            <a:r>
              <a:rPr lang="en-US" sz="2400" dirty="0" err="1" smtClean="0">
                <a:latin typeface="+mj-lt"/>
              </a:rPr>
              <a:t>Onymous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9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979" y="445169"/>
            <a:ext cx="1129765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+mj-lt"/>
              </a:rPr>
              <a:t>Freedom Hosting July-August 2013</a:t>
            </a:r>
          </a:p>
          <a:p>
            <a:endParaRPr lang="en-US" sz="3600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Running turnkey tor hidden services out of a French commercial hosting provider.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Users of these hidden services included hosting of child pornography.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FBI took control of these hidden services on July 2013.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August 4th 2013, all sites hosted by Freedom Hosting began serving an error message with </a:t>
            </a:r>
            <a:r>
              <a:rPr lang="en-US" sz="2400" dirty="0" err="1" smtClean="0">
                <a:latin typeface="+mj-lt"/>
              </a:rPr>
              <a:t>javascript</a:t>
            </a:r>
            <a:r>
              <a:rPr lang="en-US" sz="2400" dirty="0" smtClean="0">
                <a:latin typeface="+mj-lt"/>
              </a:rPr>
              <a:t> iframe code embedded in the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This exploited a vulnerability in version of Firefox primarily used by Tor users, and caused their computers to make a connection back to a server in the US, with information about their identities (</a:t>
            </a:r>
            <a:r>
              <a:rPr lang="en-US" sz="2400" dirty="0" err="1" smtClean="0">
                <a:latin typeface="+mj-lt"/>
              </a:rPr>
              <a:t>eg</a:t>
            </a:r>
            <a:r>
              <a:rPr lang="en-US" sz="2400" dirty="0" smtClean="0">
                <a:latin typeface="+mj-lt"/>
              </a:rPr>
              <a:t>. MAC Address, IP Address 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01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915" y="433138"/>
            <a:ext cx="1151422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+mj-lt"/>
              </a:rPr>
              <a:t>Freedom Hosting - 2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How were the hidden services exploited.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Likely not an exploit in tor, but an exploit in the web applications - This would have de-</a:t>
            </a:r>
            <a:r>
              <a:rPr lang="en-US" sz="2400" dirty="0" err="1" smtClean="0">
                <a:latin typeface="+mj-lt"/>
              </a:rPr>
              <a:t>anonymised</a:t>
            </a:r>
            <a:r>
              <a:rPr lang="en-US" sz="2400" dirty="0" smtClean="0">
                <a:latin typeface="+mj-lt"/>
              </a:rPr>
              <a:t> some of the Freedom Hosting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Additional ones would have been discovered by records from the French hosting company.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98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695" y="288758"/>
            <a:ext cx="1141796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+mj-lt"/>
              </a:rPr>
              <a:t>Silk Road - October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Silk Road, Tor hidden service providing a market place for drugs.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IP address discover from a Captcha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"the two agents entered “miscellaneous” data into its login page and found that its CAPTCHA, ... was loading from an address not connected to any Tor “node,”"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Likely that this was a reconnaissance attack, or fuzzing attack on the Silk Road application. This may have caused the server to output PHP debugging information, which revealed it's actual IP address.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00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263" y="288758"/>
            <a:ext cx="111412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+mj-lt"/>
              </a:rPr>
              <a:t>Harvard Bomb Threat - December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 Harvard student used Tor to send a bomb threat to his university in order to avoid taking a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FBI used logs of the campus wireless network traffic to determine when and where a user accessed the Tor service, ultimately allowing them to trace the webmail activity back to the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The outgoing Tor traffic may have triggered an IDS rule to log packets, or network administrators may have been logging all outgoing traffic.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This Tor usage may have coincided with the delivery times of email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This will have been combined with standard policing procedures; who would have had motive, to find a suspect.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93296"/>
            <a:ext cx="110209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+mj-lt"/>
              </a:rPr>
              <a:t>Relay Early Traffic Confirmation Attack – Jan-Jul 2014</a:t>
            </a:r>
          </a:p>
          <a:p>
            <a:endParaRPr lang="en-US" sz="36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hlinkClick r:id="rId2"/>
              </a:rPr>
              <a:t>https://blog.torproject.org/blog/tor-security-advisory-relay-early-traffic-confirmation-attack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Technical attack on Tor Hidden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Motives were uncertain.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Details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Compromised Tor node inject a signal value,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These contains an encrypted unique identifier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Injected into a Tor request headers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Can be used to identify locations of hidden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Can be used it identify users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15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792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Anonymity attacks on TOR 2013-2014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Damodaran</dc:creator>
  <cp:lastModifiedBy>Aditya Damodaran</cp:lastModifiedBy>
  <cp:revision>4</cp:revision>
  <dcterms:created xsi:type="dcterms:W3CDTF">2015-01-08T18:27:24Z</dcterms:created>
  <dcterms:modified xsi:type="dcterms:W3CDTF">2015-01-08T18:47:11Z</dcterms:modified>
</cp:coreProperties>
</file>