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4"/>
    <p:sldMasterId id="2147483693"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Ubuntu"/>
      <p:regular r:id="rId15"/>
      <p:bold r:id="rId16"/>
      <p:italic r:id="rId17"/>
      <p:boldItalic r:id="rId18"/>
    </p:embeddedFont>
    <p:embeddedFont>
      <p:font typeface="Raleway"/>
      <p:regular r:id="rId19"/>
      <p:bold r:id="rId20"/>
      <p:italic r:id="rId21"/>
      <p:boldItalic r:id="rId22"/>
    </p:embeddedFont>
    <p:embeddedFont>
      <p:font typeface="PT Sans Caption"/>
      <p:regular r:id="rId23"/>
      <p:bold r:id="rId24"/>
    </p:embeddedFont>
    <p:embeddedFont>
      <p:font typeface="Convergenc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PTSansCaption-bold.fntdata"/><Relationship Id="rId23" Type="http://schemas.openxmlformats.org/officeDocument/2006/relationships/font" Target="fonts/PTSansCaptio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Convergenc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Ubuntu-regular.fntdata"/><Relationship Id="rId14" Type="http://schemas.openxmlformats.org/officeDocument/2006/relationships/slide" Target="slides/slide8.xml"/><Relationship Id="rId17" Type="http://schemas.openxmlformats.org/officeDocument/2006/relationships/font" Target="fonts/Ubuntu-italic.fntdata"/><Relationship Id="rId16" Type="http://schemas.openxmlformats.org/officeDocument/2006/relationships/font" Target="fonts/Ubuntu-bold.fntdata"/><Relationship Id="rId19" Type="http://schemas.openxmlformats.org/officeDocument/2006/relationships/font" Target="fonts/Raleway-regular.fntdata"/><Relationship Id="rId18" Type="http://schemas.openxmlformats.org/officeDocument/2006/relationships/font" Target="fonts/Ubuntu-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1748027030_2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1748027030_2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Welcome to JobCupid, a website that helps to find the perfect job for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1748027030_2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1748027030_2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is </a:t>
            </a:r>
            <a:r>
              <a:rPr lang="en"/>
              <a:t>targeted</a:t>
            </a:r>
            <a:r>
              <a:rPr lang="en"/>
              <a:t> at university undergraduates who want to apply for jobs and are uncertain about what they want, as they could be overwhelmed by the thousands of job offers </a:t>
            </a:r>
            <a:r>
              <a:rPr lang="en"/>
              <a:t>available</a:t>
            </a:r>
            <a:r>
              <a:rPr lang="en"/>
              <a:t> </a:t>
            </a:r>
            <a:r>
              <a:rPr lang="en"/>
              <a:t>online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we came up with a website called JobCupid, that matches students needs and qualifications with companies through a searching algorithm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1664386f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1664386f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Users will first fill up the </a:t>
            </a:r>
            <a:r>
              <a:rPr lang="en"/>
              <a:t>questionnaire asking questions such as your age, skillsets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Our algorithm will compare your results with every job posting to rank the top few matching results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Finally, the system will curate a list of companies. Similar to a speed dating concept, users could swipe next or apply. This is a convenient way to view potential jobs, instead of having to click on every individual listing for more details.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1664386f3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1664386f3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how the job selection Algorithm works.</a:t>
            </a:r>
            <a:endParaRPr/>
          </a:p>
          <a:p>
            <a:pPr indent="0" lvl="0" marL="0" rtl="0" algn="l">
              <a:spcBef>
                <a:spcPts val="0"/>
              </a:spcBef>
              <a:spcAft>
                <a:spcPts val="0"/>
              </a:spcAft>
              <a:buNone/>
            </a:pPr>
            <a:r>
              <a:rPr lang="en"/>
              <a:t>Firstly we will fetch a list of job listings from a job site, like indeed.com.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from the questionnaire</a:t>
            </a:r>
            <a:r>
              <a:rPr lang="en"/>
              <a:t>, users’ inputs will be used to filter through the job listings, which includes their major of study, nationality, job type, salary and the job industry.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from the filtered list of jobs, we will be scoring each job listing based on its job description, and according to the user’s personality and skill sets, which is also derived from the questionnaire. Job listings that are more of a match for the user will score higher, whereas those that are less applicable will score lower.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each job listing is given a score, we will then return only the top 5 scoring job listings as our curated list for the user to apply.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174802703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174802703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we’ll be doing a demo of our website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JobCupid homepage, the user will have to </a:t>
            </a:r>
            <a:r>
              <a:rPr lang="en"/>
              <a:t>click on ‘start questionnaire’ to start.</a:t>
            </a:r>
            <a:endParaRPr/>
          </a:p>
          <a:p>
            <a:pPr indent="0" lvl="0" marL="0" rtl="0" algn="l">
              <a:spcBef>
                <a:spcPts val="0"/>
              </a:spcBef>
              <a:spcAft>
                <a:spcPts val="0"/>
              </a:spcAft>
              <a:buNone/>
            </a:pPr>
            <a:r>
              <a:rPr lang="en"/>
              <a:t>User will then be redirected to the questions</a:t>
            </a:r>
            <a:endParaRPr/>
          </a:p>
          <a:p>
            <a:pPr indent="0" lvl="0" marL="0" rtl="0" algn="l">
              <a:spcBef>
                <a:spcPts val="0"/>
              </a:spcBef>
              <a:spcAft>
                <a:spcPts val="0"/>
              </a:spcAft>
              <a:buNone/>
            </a:pPr>
            <a:r>
              <a:rPr lang="en"/>
              <a:t>Currently we have 7 questions and it allows user to choose the answers from a drop down menu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done answering all the questions, user will click on ‘submit’</a:t>
            </a:r>
            <a:endParaRPr/>
          </a:p>
          <a:p>
            <a:pPr indent="0" lvl="0" marL="0" rtl="0" algn="l">
              <a:spcBef>
                <a:spcPts val="0"/>
              </a:spcBef>
              <a:spcAft>
                <a:spcPts val="0"/>
              </a:spcAft>
              <a:buNone/>
            </a:pPr>
            <a:r>
              <a:rPr lang="en"/>
              <a:t>Upon clicking submit, our algorithm will try to match the possible jobs to the user based on their answers.</a:t>
            </a:r>
            <a:endParaRPr/>
          </a:p>
          <a:p>
            <a:pPr indent="0" lvl="0" marL="0" rtl="0" algn="l">
              <a:spcBef>
                <a:spcPts val="0"/>
              </a:spcBef>
              <a:spcAft>
                <a:spcPts val="0"/>
              </a:spcAft>
              <a:buNone/>
            </a:pPr>
            <a:r>
              <a:rPr lang="en"/>
              <a:t>The user will click ‘start’ to see the curated list of jobs for them. Based on our selection just now, we have been allocated jobs for software engineering.</a:t>
            </a:r>
            <a:endParaRPr/>
          </a:p>
          <a:p>
            <a:pPr indent="0" lvl="0" marL="0" rtl="0" algn="l">
              <a:spcBef>
                <a:spcPts val="0"/>
              </a:spcBef>
              <a:spcAft>
                <a:spcPts val="0"/>
              </a:spcAft>
              <a:buNone/>
            </a:pPr>
            <a:r>
              <a:rPr lang="en"/>
              <a:t>Usera will then be brought to a page where they are able to see details of the job.</a:t>
            </a:r>
            <a:endParaRPr/>
          </a:p>
          <a:p>
            <a:pPr indent="0" lvl="0" marL="0" rtl="0" algn="l">
              <a:spcBef>
                <a:spcPts val="0"/>
              </a:spcBef>
              <a:spcAft>
                <a:spcPts val="0"/>
              </a:spcAft>
              <a:buNone/>
            </a:pPr>
            <a:r>
              <a:rPr lang="en">
                <a:solidFill>
                  <a:schemeClr val="dk1"/>
                </a:solidFill>
              </a:rPr>
              <a:t>The user can see other jobs that are curated for them by clicking ‘next’ and ‘back’ if they prefer the previous job</a:t>
            </a:r>
            <a:endParaRPr/>
          </a:p>
          <a:p>
            <a:pPr indent="0" lvl="0" marL="0" rtl="0" algn="l">
              <a:spcBef>
                <a:spcPts val="0"/>
              </a:spcBef>
              <a:spcAft>
                <a:spcPts val="0"/>
              </a:spcAft>
              <a:buNone/>
            </a:pPr>
            <a:r>
              <a:rPr lang="en"/>
              <a:t>If interested, the user can click on ‘apply’ which will redirect them to the job listing on the company’s website for them to apply to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1748027030_2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1748027030_2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future, our website could be integrated onto the indeed.sg website as a tab on its own for undergraduates. If given more time, we would also have wanted to create login portals for both students and employers. For students, there can be a favourites and a “view past history” feature which would display previous lists of jobs that they have been allocated, allowing them to revisit past jobs without worrying about losing </a:t>
            </a:r>
            <a:r>
              <a:rPr lang="en"/>
              <a:t>the </a:t>
            </a:r>
            <a:r>
              <a:rPr lang="en"/>
              <a:t>job posting link. For employers, they can select potential candidates based on their tags, which would be allocated to them after they fill up the questionnaire. Also, we would like to incorporate artificial intelligence into our questionnaire to generate subsequent questions for users based on their answers. This allows the questions to be more accurate in choosing jobs for students.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1664386f34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1664386f34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come to the end of our presentation, thank you.</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1748027030_2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1748027030_2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3508649" y="-1366940"/>
            <a:ext cx="14925419" cy="8916341"/>
            <a:chOff x="-3508649" y="-1366940"/>
            <a:chExt cx="14925419" cy="8916341"/>
          </a:xfrm>
        </p:grpSpPr>
        <p:sp>
          <p:nvSpPr>
            <p:cNvPr id="55" name="Google Shape;55;p14"/>
            <p:cNvSpPr/>
            <p:nvPr/>
          </p:nvSpPr>
          <p:spPr>
            <a:xfrm rot="-5400000">
              <a:off x="1194571" y="4689886"/>
              <a:ext cx="3037168" cy="2204180"/>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rot="-1758191">
              <a:off x="6593862" y="4140295"/>
              <a:ext cx="4508497" cy="2463427"/>
            </a:xfrm>
            <a:custGeom>
              <a:rect b="b" l="l" r="r" t="t"/>
              <a:pathLst>
                <a:path extrusionOk="0" h="39796" w="72831">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9907924">
              <a:off x="-3133859" y="3163708"/>
              <a:ext cx="4652256" cy="3528320"/>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2407657">
              <a:off x="-558811" y="-647633"/>
              <a:ext cx="3037219" cy="2204217"/>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rot="-2365545">
              <a:off x="6421168" y="4217542"/>
              <a:ext cx="669716" cy="772519"/>
              <a:chOff x="2963892" y="6575936"/>
              <a:chExt cx="378131" cy="436191"/>
            </a:xfrm>
          </p:grpSpPr>
          <p:sp>
            <p:nvSpPr>
              <p:cNvPr id="60" name="Google Shape;60;p14"/>
              <p:cNvSpPr/>
              <p:nvPr/>
            </p:nvSpPr>
            <p:spPr>
              <a:xfrm rot="5621274">
                <a:off x="2963295" y="6785233"/>
                <a:ext cx="228004" cy="212584"/>
              </a:xfrm>
              <a:custGeom>
                <a:rect b="b" l="l" r="r" t="t"/>
                <a:pathLst>
                  <a:path extrusionOk="0" h="11489" w="12324">
                    <a:moveTo>
                      <a:pt x="6216" y="0"/>
                    </a:moveTo>
                    <a:cubicBezTo>
                      <a:pt x="5168" y="0"/>
                      <a:pt x="4121" y="574"/>
                      <a:pt x="3048" y="1881"/>
                    </a:cubicBezTo>
                    <a:cubicBezTo>
                      <a:pt x="1774" y="3429"/>
                      <a:pt x="0" y="4881"/>
                      <a:pt x="1155" y="7072"/>
                    </a:cubicBezTo>
                    <a:cubicBezTo>
                      <a:pt x="1905" y="8489"/>
                      <a:pt x="4453" y="11025"/>
                      <a:pt x="5989" y="11406"/>
                    </a:cubicBezTo>
                    <a:cubicBezTo>
                      <a:pt x="6217" y="11463"/>
                      <a:pt x="6430" y="11489"/>
                      <a:pt x="6630" y="11489"/>
                    </a:cubicBezTo>
                    <a:cubicBezTo>
                      <a:pt x="8445" y="11489"/>
                      <a:pt x="9164" y="9312"/>
                      <a:pt x="9882" y="7917"/>
                    </a:cubicBezTo>
                    <a:cubicBezTo>
                      <a:pt x="10513" y="6691"/>
                      <a:pt x="12323" y="3595"/>
                      <a:pt x="10323" y="2512"/>
                    </a:cubicBezTo>
                    <a:cubicBezTo>
                      <a:pt x="8916" y="951"/>
                      <a:pt x="7565" y="0"/>
                      <a:pt x="62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rot="5621274">
                <a:off x="3240340" y="6749295"/>
                <a:ext cx="99368" cy="97808"/>
              </a:xfrm>
              <a:custGeom>
                <a:rect b="b" l="l" r="r" t="t"/>
                <a:pathLst>
                  <a:path extrusionOk="0" h="5286" w="5371">
                    <a:moveTo>
                      <a:pt x="1727" y="0"/>
                    </a:moveTo>
                    <a:cubicBezTo>
                      <a:pt x="1690" y="0"/>
                      <a:pt x="1654" y="2"/>
                      <a:pt x="1620" y="5"/>
                    </a:cubicBezTo>
                    <a:cubicBezTo>
                      <a:pt x="489" y="112"/>
                      <a:pt x="524" y="1374"/>
                      <a:pt x="417" y="2208"/>
                    </a:cubicBezTo>
                    <a:cubicBezTo>
                      <a:pt x="322" y="2863"/>
                      <a:pt x="1" y="4553"/>
                      <a:pt x="1072" y="4720"/>
                    </a:cubicBezTo>
                    <a:cubicBezTo>
                      <a:pt x="1724" y="5076"/>
                      <a:pt x="2311" y="5286"/>
                      <a:pt x="2819" y="5286"/>
                    </a:cubicBezTo>
                    <a:cubicBezTo>
                      <a:pt x="3535" y="5286"/>
                      <a:pt x="4096" y="4868"/>
                      <a:pt x="4465" y="3851"/>
                    </a:cubicBezTo>
                    <a:cubicBezTo>
                      <a:pt x="4787" y="2946"/>
                      <a:pt x="5370" y="2005"/>
                      <a:pt x="4489" y="1196"/>
                    </a:cubicBezTo>
                    <a:cubicBezTo>
                      <a:pt x="3955" y="696"/>
                      <a:pt x="2509" y="0"/>
                      <a:pt x="17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rot="5621274">
                <a:off x="3013868" y="6580156"/>
                <a:ext cx="107730" cy="105876"/>
              </a:xfrm>
              <a:custGeom>
                <a:rect b="b" l="l" r="r" t="t"/>
                <a:pathLst>
                  <a:path extrusionOk="0" h="5722" w="5823">
                    <a:moveTo>
                      <a:pt x="1887" y="1"/>
                    </a:moveTo>
                    <a:cubicBezTo>
                      <a:pt x="1844" y="1"/>
                      <a:pt x="1802" y="3"/>
                      <a:pt x="1762" y="7"/>
                    </a:cubicBezTo>
                    <a:cubicBezTo>
                      <a:pt x="548" y="114"/>
                      <a:pt x="584" y="1495"/>
                      <a:pt x="465" y="2388"/>
                    </a:cubicBezTo>
                    <a:cubicBezTo>
                      <a:pt x="358" y="3102"/>
                      <a:pt x="0" y="4924"/>
                      <a:pt x="1167" y="5115"/>
                    </a:cubicBezTo>
                    <a:cubicBezTo>
                      <a:pt x="1873" y="5495"/>
                      <a:pt x="2508" y="5721"/>
                      <a:pt x="3058" y="5721"/>
                    </a:cubicBezTo>
                    <a:cubicBezTo>
                      <a:pt x="3834" y="5721"/>
                      <a:pt x="4442" y="5270"/>
                      <a:pt x="4846" y="4162"/>
                    </a:cubicBezTo>
                    <a:cubicBezTo>
                      <a:pt x="5203" y="3186"/>
                      <a:pt x="5822" y="2162"/>
                      <a:pt x="4882" y="1293"/>
                    </a:cubicBezTo>
                    <a:cubicBezTo>
                      <a:pt x="4293" y="760"/>
                      <a:pt x="2743" y="1"/>
                      <a:pt x="18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4"/>
            <p:cNvSpPr/>
            <p:nvPr/>
          </p:nvSpPr>
          <p:spPr>
            <a:xfrm flipH="1" rot="172230">
              <a:off x="5242781" y="-662942"/>
              <a:ext cx="5202343" cy="3729631"/>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1302924" y="-549775"/>
              <a:ext cx="2769161" cy="2325678"/>
            </a:xfrm>
            <a:custGeom>
              <a:rect b="b" l="l" r="r" t="t"/>
              <a:pathLst>
                <a:path extrusionOk="0" fill="none" h="48828" w="58139">
                  <a:moveTo>
                    <a:pt x="3263" y="5298"/>
                  </a:moveTo>
                  <a:cubicBezTo>
                    <a:pt x="3465" y="4953"/>
                    <a:pt x="3691" y="4620"/>
                    <a:pt x="3929" y="4286"/>
                  </a:cubicBezTo>
                  <a:cubicBezTo>
                    <a:pt x="5739" y="1774"/>
                    <a:pt x="8906" y="0"/>
                    <a:pt x="11930" y="703"/>
                  </a:cubicBezTo>
                  <a:cubicBezTo>
                    <a:pt x="14740" y="1345"/>
                    <a:pt x="16669" y="3846"/>
                    <a:pt x="18943" y="5632"/>
                  </a:cubicBezTo>
                  <a:cubicBezTo>
                    <a:pt x="22598" y="8430"/>
                    <a:pt x="27313" y="9466"/>
                    <a:pt x="31802" y="8453"/>
                  </a:cubicBezTo>
                  <a:cubicBezTo>
                    <a:pt x="34802" y="7751"/>
                    <a:pt x="37541" y="6156"/>
                    <a:pt x="40553" y="5596"/>
                  </a:cubicBezTo>
                  <a:cubicBezTo>
                    <a:pt x="46566" y="4465"/>
                    <a:pt x="52793" y="8120"/>
                    <a:pt x="55293" y="13573"/>
                  </a:cubicBezTo>
                  <a:cubicBezTo>
                    <a:pt x="58139" y="19788"/>
                    <a:pt x="56531" y="27134"/>
                    <a:pt x="52757" y="32599"/>
                  </a:cubicBezTo>
                  <a:cubicBezTo>
                    <a:pt x="50947" y="35219"/>
                    <a:pt x="48518" y="37600"/>
                    <a:pt x="45447" y="38457"/>
                  </a:cubicBezTo>
                  <a:cubicBezTo>
                    <a:pt x="43113" y="39124"/>
                    <a:pt x="40613" y="38862"/>
                    <a:pt x="38196" y="39195"/>
                  </a:cubicBezTo>
                  <a:cubicBezTo>
                    <a:pt x="35541" y="39564"/>
                    <a:pt x="33028" y="40672"/>
                    <a:pt x="30957" y="42374"/>
                  </a:cubicBezTo>
                  <a:cubicBezTo>
                    <a:pt x="29599" y="43494"/>
                    <a:pt x="28456" y="44851"/>
                    <a:pt x="27039" y="45875"/>
                  </a:cubicBezTo>
                  <a:cubicBezTo>
                    <a:pt x="22932" y="48827"/>
                    <a:pt x="16681" y="48280"/>
                    <a:pt x="13157" y="44648"/>
                  </a:cubicBezTo>
                  <a:cubicBezTo>
                    <a:pt x="10275" y="41672"/>
                    <a:pt x="9371" y="37374"/>
                    <a:pt x="8275" y="33373"/>
                  </a:cubicBezTo>
                  <a:cubicBezTo>
                    <a:pt x="6918" y="28420"/>
                    <a:pt x="3144" y="25134"/>
                    <a:pt x="1608" y="20479"/>
                  </a:cubicBezTo>
                  <a:cubicBezTo>
                    <a:pt x="0" y="15657"/>
                    <a:pt x="584" y="9704"/>
                    <a:pt x="3263" y="5298"/>
                  </a:cubicBezTo>
                  <a:close/>
                </a:path>
              </a:pathLst>
            </a:custGeom>
            <a:noFill/>
            <a:ln cap="flat" cmpd="sng" w="190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6728975" y="-198969"/>
              <a:ext cx="2560596" cy="1752293"/>
            </a:xfrm>
            <a:custGeom>
              <a:rect b="b" l="l" r="r" t="t"/>
              <a:pathLst>
                <a:path extrusionOk="0" h="62105" w="90753">
                  <a:moveTo>
                    <a:pt x="90753" y="61361"/>
                  </a:moveTo>
                  <a:cubicBezTo>
                    <a:pt x="79308" y="65171"/>
                    <a:pt x="63796" y="53320"/>
                    <a:pt x="60330" y="41766"/>
                  </a:cubicBezTo>
                  <a:cubicBezTo>
                    <a:pt x="57675" y="32916"/>
                    <a:pt x="61702" y="21453"/>
                    <a:pt x="55689" y="14437"/>
                  </a:cubicBezTo>
                  <a:cubicBezTo>
                    <a:pt x="50665" y="8574"/>
                    <a:pt x="41173" y="8733"/>
                    <a:pt x="33517" y="7734"/>
                  </a:cubicBezTo>
                  <a:cubicBezTo>
                    <a:pt x="22147" y="6251"/>
                    <a:pt x="10736" y="4025"/>
                    <a:pt x="0" y="0"/>
                  </a:cubicBezTo>
                </a:path>
              </a:pathLst>
            </a:custGeom>
            <a:noFill/>
            <a:ln cap="flat" cmpd="sng" w="19050">
              <a:solidFill>
                <a:schemeClr val="dk2"/>
              </a:solidFill>
              <a:prstDash val="solid"/>
              <a:round/>
              <a:headEnd len="med" w="med" type="none"/>
              <a:tailEnd len="med" w="med" type="none"/>
            </a:ln>
          </p:spPr>
        </p:sp>
        <p:sp>
          <p:nvSpPr>
            <p:cNvPr id="66" name="Google Shape;66;p14"/>
            <p:cNvSpPr/>
            <p:nvPr/>
          </p:nvSpPr>
          <p:spPr>
            <a:xfrm rot="-2700000">
              <a:off x="-1130977" y="4115474"/>
              <a:ext cx="2779025" cy="1337926"/>
            </a:xfrm>
            <a:custGeom>
              <a:rect b="b" l="l" r="r" t="t"/>
              <a:pathLst>
                <a:path extrusionOk="0" h="83243" w="211184">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cap="flat" cmpd="sng" w="19050">
              <a:solidFill>
                <a:schemeClr val="dk2"/>
              </a:solidFill>
              <a:prstDash val="solid"/>
              <a:round/>
              <a:headEnd len="med" w="med" type="none"/>
              <a:tailEnd len="med" w="med" type="none"/>
            </a:ln>
          </p:spPr>
        </p:sp>
        <p:grpSp>
          <p:nvGrpSpPr>
            <p:cNvPr id="67" name="Google Shape;67;p14"/>
            <p:cNvGrpSpPr/>
            <p:nvPr/>
          </p:nvGrpSpPr>
          <p:grpSpPr>
            <a:xfrm>
              <a:off x="7389699" y="4273399"/>
              <a:ext cx="1498599" cy="1022076"/>
              <a:chOff x="7331424" y="4350049"/>
              <a:chExt cx="1498599" cy="1022076"/>
            </a:xfrm>
          </p:grpSpPr>
          <p:sp>
            <p:nvSpPr>
              <p:cNvPr id="68" name="Google Shape;68;p14"/>
              <p:cNvSpPr/>
              <p:nvPr/>
            </p:nvSpPr>
            <p:spPr>
              <a:xfrm>
                <a:off x="7331424" y="4350049"/>
                <a:ext cx="1498599" cy="1022076"/>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414472" y="4440332"/>
                <a:ext cx="1301434" cy="904269"/>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7489949" y="4520471"/>
                <a:ext cx="1099830" cy="809023"/>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7582281" y="4662253"/>
                <a:ext cx="913368" cy="646801"/>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7639561" y="4785725"/>
                <a:ext cx="804138" cy="498899"/>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736368" y="4866610"/>
                <a:ext cx="597239" cy="403803"/>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7822473" y="4921130"/>
                <a:ext cx="458288" cy="345291"/>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7897540" y="5016073"/>
                <a:ext cx="324146" cy="229051"/>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7928604" y="5113478"/>
                <a:ext cx="213164" cy="135633"/>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990321" y="5175643"/>
                <a:ext cx="123475" cy="98340"/>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 name="Google Shape;78;p14"/>
          <p:cNvSpPr txBox="1"/>
          <p:nvPr>
            <p:ph type="ctrTitle"/>
          </p:nvPr>
        </p:nvSpPr>
        <p:spPr>
          <a:xfrm>
            <a:off x="973400" y="1600125"/>
            <a:ext cx="6725400" cy="19056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800">
                <a:latin typeface="Convergence"/>
                <a:ea typeface="Convergence"/>
                <a:cs typeface="Convergence"/>
                <a:sym typeface="Convergenc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79" name="Google Shape;79;p14"/>
          <p:cNvSpPr txBox="1"/>
          <p:nvPr>
            <p:ph idx="1" type="subTitle"/>
          </p:nvPr>
        </p:nvSpPr>
        <p:spPr>
          <a:xfrm>
            <a:off x="973400" y="3458788"/>
            <a:ext cx="4686900" cy="436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4"/>
              </a:buClr>
              <a:buSzPts val="2800"/>
              <a:buNone/>
              <a:defRPr sz="1800">
                <a:solidFill>
                  <a:schemeClr val="dk1"/>
                </a:solidFill>
                <a:latin typeface="PT Sans Caption"/>
                <a:ea typeface="PT Sans Caption"/>
                <a:cs typeface="PT Sans Caption"/>
                <a:sym typeface="PT Sans Caption"/>
              </a:defRPr>
            </a:lvl1pPr>
            <a:lvl2pPr lvl="1" algn="ctr">
              <a:lnSpc>
                <a:spcPct val="100000"/>
              </a:lnSpc>
              <a:spcBef>
                <a:spcPts val="0"/>
              </a:spcBef>
              <a:spcAft>
                <a:spcPts val="0"/>
              </a:spcAft>
              <a:buClr>
                <a:schemeClr val="accent4"/>
              </a:buClr>
              <a:buSzPts val="2800"/>
              <a:buNone/>
              <a:defRPr sz="2800">
                <a:solidFill>
                  <a:schemeClr val="accent4"/>
                </a:solidFill>
              </a:defRPr>
            </a:lvl2pPr>
            <a:lvl3pPr lvl="2" algn="ctr">
              <a:lnSpc>
                <a:spcPct val="100000"/>
              </a:lnSpc>
              <a:spcBef>
                <a:spcPts val="0"/>
              </a:spcBef>
              <a:spcAft>
                <a:spcPts val="0"/>
              </a:spcAft>
              <a:buClr>
                <a:schemeClr val="accent4"/>
              </a:buClr>
              <a:buSzPts val="2800"/>
              <a:buNone/>
              <a:defRPr sz="2800">
                <a:solidFill>
                  <a:schemeClr val="accent4"/>
                </a:solidFill>
              </a:defRPr>
            </a:lvl3pPr>
            <a:lvl4pPr lvl="3" algn="ctr">
              <a:lnSpc>
                <a:spcPct val="100000"/>
              </a:lnSpc>
              <a:spcBef>
                <a:spcPts val="0"/>
              </a:spcBef>
              <a:spcAft>
                <a:spcPts val="0"/>
              </a:spcAft>
              <a:buClr>
                <a:schemeClr val="accent4"/>
              </a:buClr>
              <a:buSzPts val="2800"/>
              <a:buNone/>
              <a:defRPr sz="2800">
                <a:solidFill>
                  <a:schemeClr val="accent4"/>
                </a:solidFill>
              </a:defRPr>
            </a:lvl4pPr>
            <a:lvl5pPr lvl="4" algn="ctr">
              <a:lnSpc>
                <a:spcPct val="100000"/>
              </a:lnSpc>
              <a:spcBef>
                <a:spcPts val="0"/>
              </a:spcBef>
              <a:spcAft>
                <a:spcPts val="0"/>
              </a:spcAft>
              <a:buClr>
                <a:schemeClr val="accent4"/>
              </a:buClr>
              <a:buSzPts val="2800"/>
              <a:buNone/>
              <a:defRPr sz="2800">
                <a:solidFill>
                  <a:schemeClr val="accent4"/>
                </a:solidFill>
              </a:defRPr>
            </a:lvl5pPr>
            <a:lvl6pPr lvl="5" algn="ctr">
              <a:lnSpc>
                <a:spcPct val="100000"/>
              </a:lnSpc>
              <a:spcBef>
                <a:spcPts val="0"/>
              </a:spcBef>
              <a:spcAft>
                <a:spcPts val="0"/>
              </a:spcAft>
              <a:buClr>
                <a:schemeClr val="accent4"/>
              </a:buClr>
              <a:buSzPts val="2800"/>
              <a:buNone/>
              <a:defRPr sz="2800">
                <a:solidFill>
                  <a:schemeClr val="accent4"/>
                </a:solidFill>
              </a:defRPr>
            </a:lvl6pPr>
            <a:lvl7pPr lvl="6" algn="ctr">
              <a:lnSpc>
                <a:spcPct val="100000"/>
              </a:lnSpc>
              <a:spcBef>
                <a:spcPts val="0"/>
              </a:spcBef>
              <a:spcAft>
                <a:spcPts val="0"/>
              </a:spcAft>
              <a:buClr>
                <a:schemeClr val="accent4"/>
              </a:buClr>
              <a:buSzPts val="2800"/>
              <a:buNone/>
              <a:defRPr sz="2800">
                <a:solidFill>
                  <a:schemeClr val="accent4"/>
                </a:solidFill>
              </a:defRPr>
            </a:lvl7pPr>
            <a:lvl8pPr lvl="7" algn="ctr">
              <a:lnSpc>
                <a:spcPct val="100000"/>
              </a:lnSpc>
              <a:spcBef>
                <a:spcPts val="0"/>
              </a:spcBef>
              <a:spcAft>
                <a:spcPts val="0"/>
              </a:spcAft>
              <a:buClr>
                <a:schemeClr val="accent4"/>
              </a:buClr>
              <a:buSzPts val="2800"/>
              <a:buNone/>
              <a:defRPr sz="2800">
                <a:solidFill>
                  <a:schemeClr val="accent4"/>
                </a:solidFill>
              </a:defRPr>
            </a:lvl8pPr>
            <a:lvl9pPr lvl="8" algn="ctr">
              <a:lnSpc>
                <a:spcPct val="100000"/>
              </a:lnSpc>
              <a:spcBef>
                <a:spcPts val="0"/>
              </a:spcBef>
              <a:spcAft>
                <a:spcPts val="0"/>
              </a:spcAft>
              <a:buClr>
                <a:schemeClr val="accent4"/>
              </a:buClr>
              <a:buSzPts val="2800"/>
              <a:buNone/>
              <a:defRPr sz="2800">
                <a:solidFill>
                  <a:schemeClr val="accent4"/>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grpSp>
        <p:nvGrpSpPr>
          <p:cNvPr id="81" name="Google Shape;81;p15"/>
          <p:cNvGrpSpPr/>
          <p:nvPr/>
        </p:nvGrpSpPr>
        <p:grpSpPr>
          <a:xfrm>
            <a:off x="-831925" y="-1431326"/>
            <a:ext cx="11376870" cy="7965741"/>
            <a:chOff x="-831925" y="-1431326"/>
            <a:chExt cx="11376870" cy="7965741"/>
          </a:xfrm>
        </p:grpSpPr>
        <p:sp>
          <p:nvSpPr>
            <p:cNvPr id="82" name="Google Shape;82;p15"/>
            <p:cNvSpPr/>
            <p:nvPr/>
          </p:nvSpPr>
          <p:spPr>
            <a:xfrm flipH="1">
              <a:off x="6916508" y="4348775"/>
              <a:ext cx="3262867" cy="2185640"/>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831925" y="4348775"/>
              <a:ext cx="3723752" cy="1519479"/>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rot="10800000">
              <a:off x="113074" y="-1355815"/>
              <a:ext cx="3652103" cy="2185640"/>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5"/>
            <p:cNvGrpSpPr/>
            <p:nvPr/>
          </p:nvGrpSpPr>
          <p:grpSpPr>
            <a:xfrm flipH="1">
              <a:off x="1219190" y="-396988"/>
              <a:ext cx="1991972" cy="1358680"/>
              <a:chOff x="2515671" y="3197633"/>
              <a:chExt cx="1672801" cy="1140885"/>
            </a:xfrm>
          </p:grpSpPr>
          <p:sp>
            <p:nvSpPr>
              <p:cNvPr id="86" name="Google Shape;86;p15"/>
              <p:cNvSpPr/>
              <p:nvPr/>
            </p:nvSpPr>
            <p:spPr>
              <a:xfrm flipH="1" rot="10800000">
                <a:off x="2515671" y="3197633"/>
                <a:ext cx="1672801" cy="1140885"/>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flipH="1" rot="10800000">
                <a:off x="2608375" y="3228354"/>
                <a:ext cx="1452716" cy="1009384"/>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flipH="1" rot="10800000">
                <a:off x="2692629" y="3245213"/>
                <a:ext cx="1227678" cy="903067"/>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flipH="1" rot="10800000">
                <a:off x="2795699" y="3268025"/>
                <a:ext cx="1019541" cy="721987"/>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flipH="1" rot="10800000">
                <a:off x="2859639" y="3295291"/>
                <a:ext cx="897614" cy="556893"/>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flipH="1" rot="10800000">
                <a:off x="2967704" y="3311151"/>
                <a:ext cx="666664" cy="450743"/>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flipH="1" rot="10800000">
                <a:off x="3063822" y="3315606"/>
                <a:ext cx="511560" cy="385429"/>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flipH="1" rot="10800000">
                <a:off x="3147618" y="3339375"/>
                <a:ext cx="361826" cy="255676"/>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flipH="1" rot="10800000">
                <a:off x="3182293" y="3334921"/>
                <a:ext cx="237943" cy="151399"/>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flipH="1" rot="10800000">
                <a:off x="3251187" y="3307155"/>
                <a:ext cx="137829" cy="109772"/>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15"/>
            <p:cNvGrpSpPr/>
            <p:nvPr/>
          </p:nvGrpSpPr>
          <p:grpSpPr>
            <a:xfrm>
              <a:off x="-277050" y="906938"/>
              <a:ext cx="776083" cy="753982"/>
              <a:chOff x="789750" y="525938"/>
              <a:chExt cx="776083" cy="753982"/>
            </a:xfrm>
          </p:grpSpPr>
          <p:sp>
            <p:nvSpPr>
              <p:cNvPr id="97" name="Google Shape;97;p15"/>
              <p:cNvSpPr/>
              <p:nvPr/>
            </p:nvSpPr>
            <p:spPr>
              <a:xfrm rot="-5400000">
                <a:off x="741124" y="574564"/>
                <a:ext cx="477197" cy="379946"/>
              </a:xfrm>
              <a:custGeom>
                <a:rect b="b" l="l" r="r" t="t"/>
                <a:pathLst>
                  <a:path extrusionOk="0" h="11490" w="14431">
                    <a:moveTo>
                      <a:pt x="5905" y="0"/>
                    </a:moveTo>
                    <a:cubicBezTo>
                      <a:pt x="5237" y="0"/>
                      <a:pt x="4641" y="245"/>
                      <a:pt x="4239" y="908"/>
                    </a:cubicBezTo>
                    <a:cubicBezTo>
                      <a:pt x="1060" y="3468"/>
                      <a:pt x="1" y="5944"/>
                      <a:pt x="3108" y="8790"/>
                    </a:cubicBezTo>
                    <a:cubicBezTo>
                      <a:pt x="4388" y="9966"/>
                      <a:pt x="5593" y="11489"/>
                      <a:pt x="7269" y="11489"/>
                    </a:cubicBezTo>
                    <a:cubicBezTo>
                      <a:pt x="7698" y="11489"/>
                      <a:pt x="8157" y="11390"/>
                      <a:pt x="8656" y="11159"/>
                    </a:cubicBezTo>
                    <a:cubicBezTo>
                      <a:pt x="10252" y="10433"/>
                      <a:pt x="13157" y="7802"/>
                      <a:pt x="13669" y="6147"/>
                    </a:cubicBezTo>
                    <a:cubicBezTo>
                      <a:pt x="14431" y="3694"/>
                      <a:pt x="11728" y="2670"/>
                      <a:pt x="10097" y="1706"/>
                    </a:cubicBezTo>
                    <a:cubicBezTo>
                      <a:pt x="9197" y="1182"/>
                      <a:pt x="7375" y="0"/>
                      <a:pt x="59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5400000">
                <a:off x="1052531" y="1091254"/>
                <a:ext cx="206738" cy="170595"/>
              </a:xfrm>
              <a:custGeom>
                <a:rect b="b" l="l" r="r" t="t"/>
                <a:pathLst>
                  <a:path extrusionOk="0" h="5159" w="6252">
                    <a:moveTo>
                      <a:pt x="2536" y="0"/>
                    </a:moveTo>
                    <a:cubicBezTo>
                      <a:pt x="2190" y="0"/>
                      <a:pt x="1847" y="118"/>
                      <a:pt x="1513" y="440"/>
                    </a:cubicBezTo>
                    <a:cubicBezTo>
                      <a:pt x="905" y="1035"/>
                      <a:pt x="0" y="2678"/>
                      <a:pt x="36" y="3512"/>
                    </a:cubicBezTo>
                    <a:cubicBezTo>
                      <a:pt x="84" y="4750"/>
                      <a:pt x="1465" y="4774"/>
                      <a:pt x="2370" y="4952"/>
                    </a:cubicBezTo>
                    <a:cubicBezTo>
                      <a:pt x="2704" y="5020"/>
                      <a:pt x="3293" y="5159"/>
                      <a:pt x="3844" y="5159"/>
                    </a:cubicBezTo>
                    <a:cubicBezTo>
                      <a:pt x="4449" y="5159"/>
                      <a:pt x="5007" y="4992"/>
                      <a:pt x="5132" y="4381"/>
                    </a:cubicBezTo>
                    <a:cubicBezTo>
                      <a:pt x="6168" y="2726"/>
                      <a:pt x="6251" y="1428"/>
                      <a:pt x="4394" y="630"/>
                    </a:cubicBezTo>
                    <a:cubicBezTo>
                      <a:pt x="3777" y="371"/>
                      <a:pt x="3150" y="0"/>
                      <a:pt x="2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rot="-5400000">
                <a:off x="1361608" y="646926"/>
                <a:ext cx="223669" cy="184781"/>
              </a:xfrm>
              <a:custGeom>
                <a:rect b="b" l="l" r="r" t="t"/>
                <a:pathLst>
                  <a:path extrusionOk="0" h="5588" w="6764">
                    <a:moveTo>
                      <a:pt x="2737" y="0"/>
                    </a:moveTo>
                    <a:cubicBezTo>
                      <a:pt x="2359" y="0"/>
                      <a:pt x="1984" y="130"/>
                      <a:pt x="1620" y="482"/>
                    </a:cubicBezTo>
                    <a:cubicBezTo>
                      <a:pt x="977" y="1125"/>
                      <a:pt x="0" y="2910"/>
                      <a:pt x="36" y="3803"/>
                    </a:cubicBezTo>
                    <a:cubicBezTo>
                      <a:pt x="84" y="5149"/>
                      <a:pt x="1584" y="5173"/>
                      <a:pt x="2548" y="5363"/>
                    </a:cubicBezTo>
                    <a:cubicBezTo>
                      <a:pt x="2918" y="5437"/>
                      <a:pt x="3563" y="5587"/>
                      <a:pt x="4164" y="5587"/>
                    </a:cubicBezTo>
                    <a:cubicBezTo>
                      <a:pt x="4820" y="5587"/>
                      <a:pt x="5424" y="5408"/>
                      <a:pt x="5561" y="4756"/>
                    </a:cubicBezTo>
                    <a:cubicBezTo>
                      <a:pt x="6668" y="2958"/>
                      <a:pt x="6763" y="1553"/>
                      <a:pt x="4751" y="696"/>
                    </a:cubicBezTo>
                    <a:cubicBezTo>
                      <a:pt x="4089" y="407"/>
                      <a:pt x="3407" y="0"/>
                      <a:pt x="2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5"/>
            <p:cNvSpPr/>
            <p:nvPr/>
          </p:nvSpPr>
          <p:spPr>
            <a:xfrm flipH="1" rot="10121334">
              <a:off x="-140008" y="2287532"/>
              <a:ext cx="2179158" cy="3801059"/>
            </a:xfrm>
            <a:custGeom>
              <a:rect b="b" l="l" r="r" t="t"/>
              <a:pathLst>
                <a:path extrusionOk="0" h="179868" w="89934">
                  <a:moveTo>
                    <a:pt x="0" y="179868"/>
                  </a:moveTo>
                  <a:cubicBezTo>
                    <a:pt x="16195" y="175818"/>
                    <a:pt x="31541" y="159951"/>
                    <a:pt x="34443" y="143512"/>
                  </a:cubicBezTo>
                  <a:cubicBezTo>
                    <a:pt x="37843" y="124249"/>
                    <a:pt x="26246" y="102591"/>
                    <a:pt x="34443" y="84831"/>
                  </a:cubicBezTo>
                  <a:cubicBezTo>
                    <a:pt x="41092" y="70425"/>
                    <a:pt x="63905" y="71014"/>
                    <a:pt x="74626" y="59318"/>
                  </a:cubicBezTo>
                  <a:cubicBezTo>
                    <a:pt x="83644" y="49480"/>
                    <a:pt x="89934" y="35669"/>
                    <a:pt x="89934" y="22324"/>
                  </a:cubicBezTo>
                  <a:cubicBezTo>
                    <a:pt x="89934" y="14228"/>
                    <a:pt x="83555" y="7442"/>
                    <a:pt x="80367" y="0"/>
                  </a:cubicBezTo>
                </a:path>
              </a:pathLst>
            </a:custGeom>
            <a:noFill/>
            <a:ln cap="flat" cmpd="sng" w="19050">
              <a:solidFill>
                <a:schemeClr val="dk2"/>
              </a:solidFill>
              <a:prstDash val="solid"/>
              <a:round/>
              <a:headEnd len="med" w="med" type="none"/>
              <a:tailEnd len="med" w="med" type="none"/>
            </a:ln>
          </p:spPr>
        </p:sp>
        <p:sp>
          <p:nvSpPr>
            <p:cNvPr id="101" name="Google Shape;101;p15"/>
            <p:cNvSpPr/>
            <p:nvPr/>
          </p:nvSpPr>
          <p:spPr>
            <a:xfrm flipH="1" rot="-839465">
              <a:off x="6037637" y="-967693"/>
              <a:ext cx="4205240" cy="3014795"/>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5"/>
            <p:cNvGrpSpPr/>
            <p:nvPr/>
          </p:nvGrpSpPr>
          <p:grpSpPr>
            <a:xfrm>
              <a:off x="7921455" y="480500"/>
              <a:ext cx="1540913" cy="481201"/>
              <a:chOff x="7921455" y="3606075"/>
              <a:chExt cx="1540913" cy="481201"/>
            </a:xfrm>
          </p:grpSpPr>
          <p:sp>
            <p:nvSpPr>
              <p:cNvPr id="103" name="Google Shape;103;p15"/>
              <p:cNvSpPr/>
              <p:nvPr/>
            </p:nvSpPr>
            <p:spPr>
              <a:xfrm>
                <a:off x="8682083" y="40597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8269808" y="39713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7921455" y="38563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7937709" y="37769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8089331" y="36941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8869975" y="36060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9" name="Google Shape;109;p15"/>
          <p:cNvSpPr txBox="1"/>
          <p:nvPr>
            <p:ph type="title"/>
          </p:nvPr>
        </p:nvSpPr>
        <p:spPr>
          <a:xfrm>
            <a:off x="1663488" y="2735400"/>
            <a:ext cx="5801400" cy="1140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Raleway"/>
              <a:buNone/>
              <a:defRPr b="1" sz="4800"/>
            </a:lvl1pPr>
            <a:lvl2pPr lvl="1" rtl="0" algn="ctr">
              <a:spcBef>
                <a:spcPts val="0"/>
              </a:spcBef>
              <a:spcAft>
                <a:spcPts val="0"/>
              </a:spcAft>
              <a:buSzPts val="3600"/>
              <a:buFont typeface="Raleway"/>
              <a:buNone/>
              <a:defRPr sz="3600">
                <a:latin typeface="Raleway"/>
                <a:ea typeface="Raleway"/>
                <a:cs typeface="Raleway"/>
                <a:sym typeface="Raleway"/>
              </a:defRPr>
            </a:lvl2pPr>
            <a:lvl3pPr lvl="2" rtl="0" algn="ctr">
              <a:spcBef>
                <a:spcPts val="0"/>
              </a:spcBef>
              <a:spcAft>
                <a:spcPts val="0"/>
              </a:spcAft>
              <a:buSzPts val="3600"/>
              <a:buFont typeface="Raleway"/>
              <a:buNone/>
              <a:defRPr sz="3600">
                <a:latin typeface="Raleway"/>
                <a:ea typeface="Raleway"/>
                <a:cs typeface="Raleway"/>
                <a:sym typeface="Raleway"/>
              </a:defRPr>
            </a:lvl3pPr>
            <a:lvl4pPr lvl="3" rtl="0" algn="ctr">
              <a:spcBef>
                <a:spcPts val="0"/>
              </a:spcBef>
              <a:spcAft>
                <a:spcPts val="0"/>
              </a:spcAft>
              <a:buSzPts val="3600"/>
              <a:buFont typeface="Raleway"/>
              <a:buNone/>
              <a:defRPr sz="3600">
                <a:latin typeface="Raleway"/>
                <a:ea typeface="Raleway"/>
                <a:cs typeface="Raleway"/>
                <a:sym typeface="Raleway"/>
              </a:defRPr>
            </a:lvl4pPr>
            <a:lvl5pPr lvl="4" rtl="0" algn="ctr">
              <a:spcBef>
                <a:spcPts val="0"/>
              </a:spcBef>
              <a:spcAft>
                <a:spcPts val="0"/>
              </a:spcAft>
              <a:buSzPts val="3600"/>
              <a:buFont typeface="Raleway"/>
              <a:buNone/>
              <a:defRPr sz="3600">
                <a:latin typeface="Raleway"/>
                <a:ea typeface="Raleway"/>
                <a:cs typeface="Raleway"/>
                <a:sym typeface="Raleway"/>
              </a:defRPr>
            </a:lvl5pPr>
            <a:lvl6pPr lvl="5" rtl="0" algn="ctr">
              <a:spcBef>
                <a:spcPts val="0"/>
              </a:spcBef>
              <a:spcAft>
                <a:spcPts val="0"/>
              </a:spcAft>
              <a:buSzPts val="3600"/>
              <a:buFont typeface="Raleway"/>
              <a:buNone/>
              <a:defRPr sz="3600">
                <a:latin typeface="Raleway"/>
                <a:ea typeface="Raleway"/>
                <a:cs typeface="Raleway"/>
                <a:sym typeface="Raleway"/>
              </a:defRPr>
            </a:lvl6pPr>
            <a:lvl7pPr lvl="6" rtl="0" algn="ctr">
              <a:spcBef>
                <a:spcPts val="0"/>
              </a:spcBef>
              <a:spcAft>
                <a:spcPts val="0"/>
              </a:spcAft>
              <a:buSzPts val="3600"/>
              <a:buFont typeface="Raleway"/>
              <a:buNone/>
              <a:defRPr sz="3600">
                <a:latin typeface="Raleway"/>
                <a:ea typeface="Raleway"/>
                <a:cs typeface="Raleway"/>
                <a:sym typeface="Raleway"/>
              </a:defRPr>
            </a:lvl7pPr>
            <a:lvl8pPr lvl="7" rtl="0" algn="ctr">
              <a:spcBef>
                <a:spcPts val="0"/>
              </a:spcBef>
              <a:spcAft>
                <a:spcPts val="0"/>
              </a:spcAft>
              <a:buSzPts val="3600"/>
              <a:buFont typeface="Raleway"/>
              <a:buNone/>
              <a:defRPr sz="3600">
                <a:latin typeface="Raleway"/>
                <a:ea typeface="Raleway"/>
                <a:cs typeface="Raleway"/>
                <a:sym typeface="Raleway"/>
              </a:defRPr>
            </a:lvl8pPr>
            <a:lvl9pPr lvl="8" rtl="0" algn="ctr">
              <a:spcBef>
                <a:spcPts val="0"/>
              </a:spcBef>
              <a:spcAft>
                <a:spcPts val="0"/>
              </a:spcAft>
              <a:buSzPts val="3600"/>
              <a:buFont typeface="Raleway"/>
              <a:buNone/>
              <a:defRPr sz="3600">
                <a:latin typeface="Raleway"/>
                <a:ea typeface="Raleway"/>
                <a:cs typeface="Raleway"/>
                <a:sym typeface="Raleway"/>
              </a:defRPr>
            </a:lvl9pPr>
          </a:lstStyle>
          <a:p/>
        </p:txBody>
      </p:sp>
      <p:sp>
        <p:nvSpPr>
          <p:cNvPr id="110" name="Google Shape;110;p15"/>
          <p:cNvSpPr txBox="1"/>
          <p:nvPr>
            <p:ph hasCustomPrompt="1" idx="2" type="title"/>
          </p:nvPr>
        </p:nvSpPr>
        <p:spPr>
          <a:xfrm>
            <a:off x="3802165" y="1302924"/>
            <a:ext cx="1555200" cy="119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700"/>
              <a:buNone/>
              <a:defRPr b="1" sz="7500">
                <a:solidFill>
                  <a:schemeClr val="dk2"/>
                </a:solidFill>
              </a:defRPr>
            </a:lvl1pPr>
            <a:lvl2pPr lvl="1" rtl="0" algn="ctr">
              <a:spcBef>
                <a:spcPts val="0"/>
              </a:spcBef>
              <a:spcAft>
                <a:spcPts val="0"/>
              </a:spcAft>
              <a:buSzPts val="5700"/>
              <a:buNone/>
              <a:defRPr sz="5700"/>
            </a:lvl2pPr>
            <a:lvl3pPr lvl="2" rtl="0" algn="ctr">
              <a:spcBef>
                <a:spcPts val="0"/>
              </a:spcBef>
              <a:spcAft>
                <a:spcPts val="0"/>
              </a:spcAft>
              <a:buSzPts val="5700"/>
              <a:buNone/>
              <a:defRPr sz="5700"/>
            </a:lvl3pPr>
            <a:lvl4pPr lvl="3" rtl="0" algn="ctr">
              <a:spcBef>
                <a:spcPts val="0"/>
              </a:spcBef>
              <a:spcAft>
                <a:spcPts val="0"/>
              </a:spcAft>
              <a:buSzPts val="5700"/>
              <a:buNone/>
              <a:defRPr sz="5700"/>
            </a:lvl4pPr>
            <a:lvl5pPr lvl="4" rtl="0" algn="ctr">
              <a:spcBef>
                <a:spcPts val="0"/>
              </a:spcBef>
              <a:spcAft>
                <a:spcPts val="0"/>
              </a:spcAft>
              <a:buSzPts val="5700"/>
              <a:buNone/>
              <a:defRPr sz="5700"/>
            </a:lvl5pPr>
            <a:lvl6pPr lvl="5" rtl="0" algn="ctr">
              <a:spcBef>
                <a:spcPts val="0"/>
              </a:spcBef>
              <a:spcAft>
                <a:spcPts val="0"/>
              </a:spcAft>
              <a:buSzPts val="5700"/>
              <a:buNone/>
              <a:defRPr sz="5700"/>
            </a:lvl6pPr>
            <a:lvl7pPr lvl="6" rtl="0" algn="ctr">
              <a:spcBef>
                <a:spcPts val="0"/>
              </a:spcBef>
              <a:spcAft>
                <a:spcPts val="0"/>
              </a:spcAft>
              <a:buSzPts val="5700"/>
              <a:buNone/>
              <a:defRPr sz="5700"/>
            </a:lvl7pPr>
            <a:lvl8pPr lvl="7" rtl="0" algn="ctr">
              <a:spcBef>
                <a:spcPts val="0"/>
              </a:spcBef>
              <a:spcAft>
                <a:spcPts val="0"/>
              </a:spcAft>
              <a:buSzPts val="5700"/>
              <a:buNone/>
              <a:defRPr sz="5700"/>
            </a:lvl8pPr>
            <a:lvl9pPr lvl="8" rtl="0" algn="ctr">
              <a:spcBef>
                <a:spcPts val="0"/>
              </a:spcBef>
              <a:spcAft>
                <a:spcPts val="0"/>
              </a:spcAft>
              <a:buSzPts val="5700"/>
              <a:buNone/>
              <a:defRPr sz="5700"/>
            </a:lvl9pPr>
          </a:lstStyle>
          <a:p>
            <a:r>
              <a:t>xx%</a:t>
            </a:r>
          </a:p>
        </p:txBody>
      </p:sp>
      <p:sp>
        <p:nvSpPr>
          <p:cNvPr id="111" name="Google Shape;111;p15"/>
          <p:cNvSpPr txBox="1"/>
          <p:nvPr>
            <p:ph idx="1" type="subTitle"/>
          </p:nvPr>
        </p:nvSpPr>
        <p:spPr>
          <a:xfrm>
            <a:off x="1679120" y="3806354"/>
            <a:ext cx="5801400" cy="283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400"/>
              <a:buNone/>
              <a:defRPr sz="1800">
                <a:solidFill>
                  <a:schemeClr val="dk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2" name="Shape 112"/>
        <p:cNvGrpSpPr/>
        <p:nvPr/>
      </p:nvGrpSpPr>
      <p:grpSpPr>
        <a:xfrm>
          <a:off x="0" y="0"/>
          <a:ext cx="0" cy="0"/>
          <a:chOff x="0" y="0"/>
          <a:chExt cx="0" cy="0"/>
        </a:xfrm>
      </p:grpSpPr>
      <p:grpSp>
        <p:nvGrpSpPr>
          <p:cNvPr id="113" name="Google Shape;113;p16"/>
          <p:cNvGrpSpPr/>
          <p:nvPr/>
        </p:nvGrpSpPr>
        <p:grpSpPr>
          <a:xfrm>
            <a:off x="-2837634" y="-1646790"/>
            <a:ext cx="12939083" cy="8693843"/>
            <a:chOff x="-2837634" y="-1646790"/>
            <a:chExt cx="12939083" cy="8693843"/>
          </a:xfrm>
        </p:grpSpPr>
        <p:sp>
          <p:nvSpPr>
            <p:cNvPr id="114" name="Google Shape;114;p16"/>
            <p:cNvSpPr/>
            <p:nvPr/>
          </p:nvSpPr>
          <p:spPr>
            <a:xfrm rot="-2407657">
              <a:off x="-2224511" y="-624058"/>
              <a:ext cx="3037219" cy="2204217"/>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2130950" y="-122769"/>
              <a:ext cx="2560596" cy="1752293"/>
            </a:xfrm>
            <a:custGeom>
              <a:rect b="b" l="l" r="r" t="t"/>
              <a:pathLst>
                <a:path extrusionOk="0" h="62105" w="90753">
                  <a:moveTo>
                    <a:pt x="90753" y="61361"/>
                  </a:moveTo>
                  <a:cubicBezTo>
                    <a:pt x="79308" y="65171"/>
                    <a:pt x="63796" y="53320"/>
                    <a:pt x="60330" y="41766"/>
                  </a:cubicBezTo>
                  <a:cubicBezTo>
                    <a:pt x="57675" y="32916"/>
                    <a:pt x="61702" y="21453"/>
                    <a:pt x="55689" y="14437"/>
                  </a:cubicBezTo>
                  <a:cubicBezTo>
                    <a:pt x="50665" y="8574"/>
                    <a:pt x="41173" y="8733"/>
                    <a:pt x="33517" y="7734"/>
                  </a:cubicBezTo>
                  <a:cubicBezTo>
                    <a:pt x="22147" y="6251"/>
                    <a:pt x="10736" y="4025"/>
                    <a:pt x="0" y="0"/>
                  </a:cubicBezTo>
                </a:path>
              </a:pathLst>
            </a:custGeom>
            <a:noFill/>
            <a:ln cap="flat" cmpd="sng" w="19050">
              <a:solidFill>
                <a:schemeClr val="dk2"/>
              </a:solidFill>
              <a:prstDash val="solid"/>
              <a:round/>
              <a:headEnd len="med" w="med" type="none"/>
              <a:tailEnd len="med" w="med" type="none"/>
            </a:ln>
          </p:spPr>
        </p:sp>
        <p:sp>
          <p:nvSpPr>
            <p:cNvPr id="116" name="Google Shape;116;p16"/>
            <p:cNvSpPr/>
            <p:nvPr/>
          </p:nvSpPr>
          <p:spPr>
            <a:xfrm rot="-1758268">
              <a:off x="-2594423" y="4409852"/>
              <a:ext cx="3487537" cy="1905645"/>
            </a:xfrm>
            <a:custGeom>
              <a:rect b="b" l="l" r="r" t="t"/>
              <a:pathLst>
                <a:path extrusionOk="0" h="39796" w="72831">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rot="9183085">
              <a:off x="6991467" y="-1172186"/>
              <a:ext cx="2691512" cy="2491665"/>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flipH="1">
              <a:off x="6607779" y="4474070"/>
              <a:ext cx="2703610" cy="831744"/>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6"/>
          <p:cNvSpPr txBox="1"/>
          <p:nvPr>
            <p:ph idx="1" type="body"/>
          </p:nvPr>
        </p:nvSpPr>
        <p:spPr>
          <a:xfrm>
            <a:off x="713400" y="1143010"/>
            <a:ext cx="7717200" cy="345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rgbClr val="434343"/>
              </a:buClr>
              <a:buSzPts val="1200"/>
              <a:buAutoNum type="arabicPeriod"/>
              <a:defRPr sz="11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120" name="Google Shape;120;p16"/>
          <p:cNvSpPr txBox="1"/>
          <p:nvPr>
            <p:ph type="title"/>
          </p:nvPr>
        </p:nvSpPr>
        <p:spPr>
          <a:xfrm>
            <a:off x="529325" y="445025"/>
            <a:ext cx="8085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1" name="Shape 121"/>
        <p:cNvGrpSpPr/>
        <p:nvPr/>
      </p:nvGrpSpPr>
      <p:grpSpPr>
        <a:xfrm>
          <a:off x="0" y="0"/>
          <a:ext cx="0" cy="0"/>
          <a:chOff x="0" y="0"/>
          <a:chExt cx="0" cy="0"/>
        </a:xfrm>
      </p:grpSpPr>
      <p:grpSp>
        <p:nvGrpSpPr>
          <p:cNvPr id="122" name="Google Shape;122;p17"/>
          <p:cNvGrpSpPr/>
          <p:nvPr/>
        </p:nvGrpSpPr>
        <p:grpSpPr>
          <a:xfrm>
            <a:off x="-1972308" y="-1277645"/>
            <a:ext cx="13272735" cy="8120276"/>
            <a:chOff x="-1972308" y="-1277645"/>
            <a:chExt cx="13272735" cy="8120276"/>
          </a:xfrm>
        </p:grpSpPr>
        <p:sp>
          <p:nvSpPr>
            <p:cNvPr id="123" name="Google Shape;123;p17"/>
            <p:cNvSpPr/>
            <p:nvPr/>
          </p:nvSpPr>
          <p:spPr>
            <a:xfrm rot="10800000">
              <a:off x="-888716" y="-84039"/>
              <a:ext cx="3095080" cy="1455649"/>
            </a:xfrm>
            <a:custGeom>
              <a:rect b="b" l="l" r="r" t="t"/>
              <a:pathLst>
                <a:path extrusionOk="0" h="16340" w="34743">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flipH="1" rot="-8592930">
              <a:off x="7906915" y="2962934"/>
              <a:ext cx="2881672" cy="2667705"/>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rot="-2244885">
              <a:off x="-1596751" y="3793257"/>
              <a:ext cx="3193502" cy="2317637"/>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52825" y="1864525"/>
              <a:ext cx="1259675" cy="3344100"/>
            </a:xfrm>
            <a:custGeom>
              <a:rect b="b" l="l" r="r" t="t"/>
              <a:pathLst>
                <a:path extrusionOk="0" h="133764" w="50387">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cap="flat" cmpd="sng" w="19050">
              <a:solidFill>
                <a:schemeClr val="dk2"/>
              </a:solidFill>
              <a:prstDash val="solid"/>
              <a:round/>
              <a:headEnd len="med" w="med" type="none"/>
              <a:tailEnd len="med" w="med" type="none"/>
            </a:ln>
          </p:spPr>
        </p:sp>
        <p:sp>
          <p:nvSpPr>
            <p:cNvPr id="127" name="Google Shape;127;p17"/>
            <p:cNvSpPr/>
            <p:nvPr/>
          </p:nvSpPr>
          <p:spPr>
            <a:xfrm flipH="1" rot="-9452081">
              <a:off x="7322798" y="-758798"/>
              <a:ext cx="3197141" cy="242474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7"/>
            <p:cNvGrpSpPr/>
            <p:nvPr/>
          </p:nvGrpSpPr>
          <p:grpSpPr>
            <a:xfrm>
              <a:off x="7711310" y="2184794"/>
              <a:ext cx="1601975" cy="500283"/>
              <a:chOff x="406875" y="1912875"/>
              <a:chExt cx="1054625" cy="329350"/>
            </a:xfrm>
          </p:grpSpPr>
          <p:sp>
            <p:nvSpPr>
              <p:cNvPr id="129" name="Google Shape;129;p17"/>
              <p:cNvSpPr/>
              <p:nvPr/>
            </p:nvSpPr>
            <p:spPr>
              <a:xfrm>
                <a:off x="927475" y="2223375"/>
                <a:ext cx="518250" cy="18850"/>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645300" y="2162900"/>
                <a:ext cx="809650" cy="32650"/>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406875" y="2084200"/>
                <a:ext cx="1054625" cy="31625"/>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418000" y="2029850"/>
                <a:ext cx="1039050" cy="40800"/>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521775" y="1973150"/>
                <a:ext cx="936100" cy="5892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a:off x="1056075" y="1912875"/>
                <a:ext cx="384000" cy="33950"/>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 name="Google Shape;135;p17"/>
          <p:cNvSpPr txBox="1"/>
          <p:nvPr>
            <p:ph idx="1" type="subTitle"/>
          </p:nvPr>
        </p:nvSpPr>
        <p:spPr>
          <a:xfrm>
            <a:off x="1745263" y="3370393"/>
            <a:ext cx="2422800" cy="72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36" name="Google Shape;136;p17"/>
          <p:cNvSpPr txBox="1"/>
          <p:nvPr>
            <p:ph idx="2" type="subTitle"/>
          </p:nvPr>
        </p:nvSpPr>
        <p:spPr>
          <a:xfrm>
            <a:off x="4975913" y="3370393"/>
            <a:ext cx="2422800" cy="72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37" name="Google Shape;137;p17"/>
          <p:cNvSpPr txBox="1"/>
          <p:nvPr>
            <p:ph idx="3" type="subTitle"/>
          </p:nvPr>
        </p:nvSpPr>
        <p:spPr>
          <a:xfrm>
            <a:off x="4975938" y="2954533"/>
            <a:ext cx="2422800" cy="572700"/>
          </a:xfrm>
          <a:prstGeom prst="rect">
            <a:avLst/>
          </a:prstGeom>
        </p:spPr>
        <p:txBody>
          <a:bodyPr anchorCtr="0" anchor="ctr" bIns="91425" lIns="91425" spcFirstLastPara="1" rIns="91425" wrap="square" tIns="91425">
            <a:noAutofit/>
          </a:bodyPr>
          <a:lstStyle>
            <a:lvl1pPr indent="-222250" lvl="0" marL="0" marR="0" rtl="0" algn="ctr">
              <a:lnSpc>
                <a:spcPct val="100000"/>
              </a:lnSpc>
              <a:spcBef>
                <a:spcPts val="0"/>
              </a:spcBef>
              <a:spcAft>
                <a:spcPts val="0"/>
              </a:spcAft>
              <a:buClr>
                <a:schemeClr val="dk1"/>
              </a:buClr>
              <a:buSzPts val="3500"/>
              <a:buFont typeface="Ubuntu"/>
              <a:buNone/>
              <a:defRPr b="1" sz="2000">
                <a:solidFill>
                  <a:schemeClr val="dk1"/>
                </a:solidFill>
                <a:latin typeface="Ubuntu"/>
                <a:ea typeface="Ubuntu"/>
                <a:cs typeface="Ubuntu"/>
                <a:sym typeface="Ubuntu"/>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38" name="Google Shape;138;p17"/>
          <p:cNvSpPr txBox="1"/>
          <p:nvPr>
            <p:ph idx="4" type="subTitle"/>
          </p:nvPr>
        </p:nvSpPr>
        <p:spPr>
          <a:xfrm>
            <a:off x="1745263" y="2954533"/>
            <a:ext cx="2422800" cy="572700"/>
          </a:xfrm>
          <a:prstGeom prst="rect">
            <a:avLst/>
          </a:prstGeom>
        </p:spPr>
        <p:txBody>
          <a:bodyPr anchorCtr="0" anchor="ctr" bIns="91425" lIns="91425" spcFirstLastPara="1" rIns="91425" wrap="square" tIns="91425">
            <a:noAutofit/>
          </a:bodyPr>
          <a:lstStyle>
            <a:lvl1pPr indent="-222250" lvl="0" marL="0" marR="0" rtl="0" algn="ctr">
              <a:lnSpc>
                <a:spcPct val="100000"/>
              </a:lnSpc>
              <a:spcBef>
                <a:spcPts val="0"/>
              </a:spcBef>
              <a:spcAft>
                <a:spcPts val="0"/>
              </a:spcAft>
              <a:buClr>
                <a:schemeClr val="dk1"/>
              </a:buClr>
              <a:buSzPts val="3500"/>
              <a:buFont typeface="Ubuntu"/>
              <a:buNone/>
              <a:defRPr b="1" sz="2000">
                <a:latin typeface="Ubuntu"/>
                <a:ea typeface="Ubuntu"/>
                <a:cs typeface="Ubuntu"/>
                <a:sym typeface="Ubuntu"/>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39" name="Google Shape;139;p17"/>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0" name="Shape 140"/>
        <p:cNvGrpSpPr/>
        <p:nvPr/>
      </p:nvGrpSpPr>
      <p:grpSpPr>
        <a:xfrm>
          <a:off x="0" y="0"/>
          <a:ext cx="0" cy="0"/>
          <a:chOff x="0" y="0"/>
          <a:chExt cx="0" cy="0"/>
        </a:xfrm>
      </p:grpSpPr>
      <p:sp>
        <p:nvSpPr>
          <p:cNvPr id="141" name="Google Shape;141;p18"/>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42" name="Google Shape;142;p18"/>
          <p:cNvGrpSpPr/>
          <p:nvPr/>
        </p:nvGrpSpPr>
        <p:grpSpPr>
          <a:xfrm>
            <a:off x="-2385730" y="-2750614"/>
            <a:ext cx="15381549" cy="9723513"/>
            <a:chOff x="-2385730" y="-2750614"/>
            <a:chExt cx="15381549" cy="9723513"/>
          </a:xfrm>
        </p:grpSpPr>
        <p:sp>
          <p:nvSpPr>
            <p:cNvPr id="143" name="Google Shape;143;p18"/>
            <p:cNvSpPr/>
            <p:nvPr/>
          </p:nvSpPr>
          <p:spPr>
            <a:xfrm flipH="1" rot="-877307">
              <a:off x="-2150546" y="-851595"/>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18"/>
            <p:cNvGrpSpPr/>
            <p:nvPr/>
          </p:nvGrpSpPr>
          <p:grpSpPr>
            <a:xfrm>
              <a:off x="-1336140" y="3551003"/>
              <a:ext cx="3108643" cy="1592487"/>
              <a:chOff x="-1336140" y="3551003"/>
              <a:chExt cx="3108643" cy="1592487"/>
            </a:xfrm>
          </p:grpSpPr>
          <p:sp>
            <p:nvSpPr>
              <p:cNvPr id="145" name="Google Shape;145;p18"/>
              <p:cNvSpPr/>
              <p:nvPr/>
            </p:nvSpPr>
            <p:spPr>
              <a:xfrm flipH="1">
                <a:off x="-1336140" y="3551003"/>
                <a:ext cx="2672293" cy="1592487"/>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899790" y="3551003"/>
                <a:ext cx="2672293" cy="1592487"/>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8"/>
            <p:cNvSpPr/>
            <p:nvPr/>
          </p:nvSpPr>
          <p:spPr>
            <a:xfrm rot="-3793499">
              <a:off x="8047618" y="-2314524"/>
              <a:ext cx="3899865" cy="4748854"/>
            </a:xfrm>
            <a:custGeom>
              <a:rect b="b" l="l" r="r" t="t"/>
              <a:pathLst>
                <a:path extrusionOk="0" h="60097" w="49353">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rot="-9070590">
              <a:off x="8169150" y="3247834"/>
              <a:ext cx="4077524" cy="29232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6800650" y="-181175"/>
              <a:ext cx="2476825" cy="2676713"/>
            </a:xfrm>
            <a:custGeom>
              <a:rect b="b" l="l" r="r" t="t"/>
              <a:pathLst>
                <a:path extrusionOk="0" h="105507" w="99073">
                  <a:moveTo>
                    <a:pt x="99073" y="105507"/>
                  </a:moveTo>
                  <a:cubicBezTo>
                    <a:pt x="88801" y="102938"/>
                    <a:pt x="81814" y="89905"/>
                    <a:pt x="81060" y="79344"/>
                  </a:cubicBezTo>
                  <a:cubicBezTo>
                    <a:pt x="80279" y="68409"/>
                    <a:pt x="82683" y="54120"/>
                    <a:pt x="74198" y="47178"/>
                  </a:cubicBezTo>
                  <a:cubicBezTo>
                    <a:pt x="71258" y="44772"/>
                    <a:pt x="67274" y="43318"/>
                    <a:pt x="63475" y="43318"/>
                  </a:cubicBezTo>
                  <a:cubicBezTo>
                    <a:pt x="59230" y="43318"/>
                    <a:pt x="55302" y="48161"/>
                    <a:pt x="54469" y="52324"/>
                  </a:cubicBezTo>
                  <a:cubicBezTo>
                    <a:pt x="53885" y="55241"/>
                    <a:pt x="58808" y="57840"/>
                    <a:pt x="61760" y="57471"/>
                  </a:cubicBezTo>
                  <a:cubicBezTo>
                    <a:pt x="64671" y="57107"/>
                    <a:pt x="67617" y="54342"/>
                    <a:pt x="68193" y="51466"/>
                  </a:cubicBezTo>
                  <a:cubicBezTo>
                    <a:pt x="71041" y="37233"/>
                    <a:pt x="39989" y="44185"/>
                    <a:pt x="26591" y="38600"/>
                  </a:cubicBezTo>
                  <a:cubicBezTo>
                    <a:pt x="17260" y="34711"/>
                    <a:pt x="8899" y="26542"/>
                    <a:pt x="5147" y="17155"/>
                  </a:cubicBezTo>
                  <a:cubicBezTo>
                    <a:pt x="2931" y="11611"/>
                    <a:pt x="4222" y="4222"/>
                    <a:pt x="0" y="0"/>
                  </a:cubicBezTo>
                </a:path>
              </a:pathLst>
            </a:custGeom>
            <a:noFill/>
            <a:ln cap="flat" cmpd="sng" w="19050">
              <a:solidFill>
                <a:schemeClr val="dk2"/>
              </a:solidFill>
              <a:prstDash val="solid"/>
              <a:round/>
              <a:headEnd len="med" w="med" type="none"/>
              <a:tailEnd len="med" w="med" type="none"/>
            </a:ln>
          </p:spPr>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grpSp>
        <p:nvGrpSpPr>
          <p:cNvPr id="151" name="Google Shape;151;p19"/>
          <p:cNvGrpSpPr/>
          <p:nvPr/>
        </p:nvGrpSpPr>
        <p:grpSpPr>
          <a:xfrm>
            <a:off x="-2386779" y="-2484836"/>
            <a:ext cx="13064419" cy="8662705"/>
            <a:chOff x="-2386779" y="-2484836"/>
            <a:chExt cx="13064419" cy="8662705"/>
          </a:xfrm>
        </p:grpSpPr>
        <p:sp>
          <p:nvSpPr>
            <p:cNvPr id="152" name="Google Shape;152;p19"/>
            <p:cNvSpPr/>
            <p:nvPr/>
          </p:nvSpPr>
          <p:spPr>
            <a:xfrm rot="8490882">
              <a:off x="-1055713" y="4125251"/>
              <a:ext cx="2142461" cy="1554859"/>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flipH="1" rot="-7929751">
              <a:off x="7066034" y="-1815527"/>
              <a:ext cx="3064005" cy="2836463"/>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rot="337853">
              <a:off x="-220885" y="-334374"/>
              <a:ext cx="2687094" cy="2017462"/>
            </a:xfrm>
            <a:custGeom>
              <a:rect b="b" l="l" r="r" t="t"/>
              <a:pathLst>
                <a:path extrusionOk="0" h="15960" w="16143">
                  <a:moveTo>
                    <a:pt x="1" y="1"/>
                  </a:moveTo>
                  <a:lnTo>
                    <a:pt x="1" y="15960"/>
                  </a:lnTo>
                  <a:cubicBezTo>
                    <a:pt x="546" y="14164"/>
                    <a:pt x="583" y="12160"/>
                    <a:pt x="1667" y="10631"/>
                  </a:cubicBezTo>
                  <a:cubicBezTo>
                    <a:pt x="2788" y="9043"/>
                    <a:pt x="4788" y="8338"/>
                    <a:pt x="6706" y="8023"/>
                  </a:cubicBezTo>
                  <a:cubicBezTo>
                    <a:pt x="8624" y="7704"/>
                    <a:pt x="10610" y="7670"/>
                    <a:pt x="12435" y="7006"/>
                  </a:cubicBezTo>
                  <a:cubicBezTo>
                    <a:pt x="14261" y="6338"/>
                    <a:pt x="15964" y="4821"/>
                    <a:pt x="16079" y="2884"/>
                  </a:cubicBezTo>
                  <a:cubicBezTo>
                    <a:pt x="16142" y="1841"/>
                    <a:pt x="15734" y="835"/>
                    <a:pt x="150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flipH="1" rot="5400000">
              <a:off x="7426290" y="2774970"/>
              <a:ext cx="1124020" cy="4211373"/>
            </a:xfrm>
            <a:custGeom>
              <a:rect b="b" l="l" r="r" t="t"/>
              <a:pathLst>
                <a:path extrusionOk="0" h="25556" w="8735">
                  <a:moveTo>
                    <a:pt x="0" y="0"/>
                  </a:moveTo>
                  <a:lnTo>
                    <a:pt x="0" y="25425"/>
                  </a:lnTo>
                  <a:cubicBezTo>
                    <a:pt x="1841" y="24987"/>
                    <a:pt x="3859" y="25555"/>
                    <a:pt x="5529" y="24698"/>
                  </a:cubicBezTo>
                  <a:cubicBezTo>
                    <a:pt x="7410" y="23733"/>
                    <a:pt x="8735" y="21418"/>
                    <a:pt x="7878" y="19340"/>
                  </a:cubicBezTo>
                  <a:cubicBezTo>
                    <a:pt x="6909" y="16999"/>
                    <a:pt x="3878" y="15856"/>
                    <a:pt x="3332" y="13384"/>
                  </a:cubicBezTo>
                  <a:cubicBezTo>
                    <a:pt x="2924" y="11544"/>
                    <a:pt x="4089" y="9744"/>
                    <a:pt x="5310" y="8308"/>
                  </a:cubicBezTo>
                  <a:cubicBezTo>
                    <a:pt x="6535" y="6872"/>
                    <a:pt x="7945" y="5403"/>
                    <a:pt x="8163" y="3529"/>
                  </a:cubicBezTo>
                  <a:cubicBezTo>
                    <a:pt x="8316" y="2230"/>
                    <a:pt x="7792" y="965"/>
                    <a:pt x="6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flipH="1">
              <a:off x="5878750" y="3360075"/>
              <a:ext cx="3341450" cy="2017475"/>
            </a:xfrm>
            <a:custGeom>
              <a:rect b="b" l="l" r="r" t="t"/>
              <a:pathLst>
                <a:path extrusionOk="0" h="80699" w="133658">
                  <a:moveTo>
                    <a:pt x="133658" y="77775"/>
                  </a:moveTo>
                  <a:cubicBezTo>
                    <a:pt x="120547" y="84331"/>
                    <a:pt x="101547" y="78911"/>
                    <a:pt x="90513" y="69260"/>
                  </a:cubicBezTo>
                  <a:cubicBezTo>
                    <a:pt x="79188" y="59354"/>
                    <a:pt x="75019" y="41359"/>
                    <a:pt x="61561" y="34630"/>
                  </a:cubicBezTo>
                  <a:cubicBezTo>
                    <a:pt x="49976" y="28837"/>
                    <a:pt x="35931" y="30404"/>
                    <a:pt x="23525" y="26682"/>
                  </a:cubicBezTo>
                  <a:cubicBezTo>
                    <a:pt x="16635" y="24615"/>
                    <a:pt x="8828" y="22557"/>
                    <a:pt x="4223" y="17031"/>
                  </a:cubicBezTo>
                  <a:cubicBezTo>
                    <a:pt x="517" y="12583"/>
                    <a:pt x="-1014" y="5492"/>
                    <a:pt x="817" y="0"/>
                  </a:cubicBezTo>
                </a:path>
              </a:pathLst>
            </a:custGeom>
            <a:noFill/>
            <a:ln cap="flat" cmpd="sng" w="19050">
              <a:solidFill>
                <a:schemeClr val="dk2"/>
              </a:solidFill>
              <a:prstDash val="solid"/>
              <a:round/>
              <a:headEnd len="med" w="med" type="none"/>
              <a:tailEnd len="med" w="med" type="none"/>
            </a:ln>
          </p:spPr>
        </p:sp>
        <p:grpSp>
          <p:nvGrpSpPr>
            <p:cNvPr id="157" name="Google Shape;157;p19"/>
            <p:cNvGrpSpPr/>
            <p:nvPr/>
          </p:nvGrpSpPr>
          <p:grpSpPr>
            <a:xfrm>
              <a:off x="-828070" y="4520475"/>
              <a:ext cx="1540913" cy="481201"/>
              <a:chOff x="-828070" y="4520475"/>
              <a:chExt cx="1540913" cy="481201"/>
            </a:xfrm>
          </p:grpSpPr>
          <p:sp>
            <p:nvSpPr>
              <p:cNvPr id="158" name="Google Shape;158;p19"/>
              <p:cNvSpPr/>
              <p:nvPr/>
            </p:nvSpPr>
            <p:spPr>
              <a:xfrm flipH="1">
                <a:off x="-805000" y="49741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flipH="1">
                <a:off x="-818490" y="48857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flipH="1">
                <a:off x="-828070" y="47707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flipH="1">
                <a:off x="-821568" y="46913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flipH="1">
                <a:off x="-822769" y="46085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flipH="1">
                <a:off x="-796740" y="45204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9"/>
            <p:cNvSpPr/>
            <p:nvPr/>
          </p:nvSpPr>
          <p:spPr>
            <a:xfrm flipH="1" rot="8434906">
              <a:off x="710513" y="4615900"/>
              <a:ext cx="1362443" cy="1189806"/>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rot="-170229">
              <a:off x="-2343654" y="-695364"/>
              <a:ext cx="3829236" cy="1843372"/>
            </a:xfrm>
            <a:custGeom>
              <a:rect b="b" l="l" r="r" t="t"/>
              <a:pathLst>
                <a:path extrusionOk="0" h="83243" w="211184">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cap="flat" cmpd="sng" w="19050">
              <a:solidFill>
                <a:schemeClr val="dk2"/>
              </a:solidFill>
              <a:prstDash val="solid"/>
              <a:round/>
              <a:headEnd len="med" w="med" type="none"/>
              <a:tailEnd len="med" w="med" type="none"/>
            </a:ln>
          </p:spPr>
        </p:sp>
      </p:grpSp>
      <p:sp>
        <p:nvSpPr>
          <p:cNvPr id="166" name="Google Shape;166;p19"/>
          <p:cNvSpPr txBox="1"/>
          <p:nvPr>
            <p:ph type="title"/>
          </p:nvPr>
        </p:nvSpPr>
        <p:spPr>
          <a:xfrm>
            <a:off x="4310175" y="1540750"/>
            <a:ext cx="3737700" cy="11241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7" name="Google Shape;167;p19"/>
          <p:cNvSpPr txBox="1"/>
          <p:nvPr>
            <p:ph idx="1" type="subTitle"/>
          </p:nvPr>
        </p:nvSpPr>
        <p:spPr>
          <a:xfrm>
            <a:off x="4310175" y="2658049"/>
            <a:ext cx="3737700" cy="94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8" name="Shape 168"/>
        <p:cNvGrpSpPr/>
        <p:nvPr/>
      </p:nvGrpSpPr>
      <p:grpSpPr>
        <a:xfrm>
          <a:off x="0" y="0"/>
          <a:ext cx="0" cy="0"/>
          <a:chOff x="0" y="0"/>
          <a:chExt cx="0" cy="0"/>
        </a:xfrm>
      </p:grpSpPr>
      <p:grpSp>
        <p:nvGrpSpPr>
          <p:cNvPr id="169" name="Google Shape;169;p20"/>
          <p:cNvGrpSpPr/>
          <p:nvPr/>
        </p:nvGrpSpPr>
        <p:grpSpPr>
          <a:xfrm>
            <a:off x="-1650982" y="-2229799"/>
            <a:ext cx="13089870" cy="9204700"/>
            <a:chOff x="-1650982" y="-2229799"/>
            <a:chExt cx="13089870" cy="9204700"/>
          </a:xfrm>
        </p:grpSpPr>
        <p:sp>
          <p:nvSpPr>
            <p:cNvPr id="170" name="Google Shape;170;p20"/>
            <p:cNvSpPr/>
            <p:nvPr/>
          </p:nvSpPr>
          <p:spPr>
            <a:xfrm>
              <a:off x="-1650982" y="-737512"/>
              <a:ext cx="3129941" cy="2373780"/>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flipH="1" rot="-1027604">
              <a:off x="-191247" y="200150"/>
              <a:ext cx="2960362" cy="498473"/>
            </a:xfrm>
            <a:custGeom>
              <a:rect b="b" l="l" r="r" t="t"/>
              <a:pathLst>
                <a:path extrusionOk="0" h="19938" w="118409">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cap="flat" cmpd="sng" w="19050">
              <a:solidFill>
                <a:schemeClr val="dk2"/>
              </a:solidFill>
              <a:prstDash val="solid"/>
              <a:round/>
              <a:headEnd len="med" w="med" type="none"/>
              <a:tailEnd len="med" w="med" type="none"/>
            </a:ln>
          </p:spPr>
        </p:sp>
        <p:sp>
          <p:nvSpPr>
            <p:cNvPr id="172" name="Google Shape;172;p20"/>
            <p:cNvSpPr/>
            <p:nvPr/>
          </p:nvSpPr>
          <p:spPr>
            <a:xfrm flipH="1" rot="9031361">
              <a:off x="-775251" y="3236043"/>
              <a:ext cx="4079160" cy="2924499"/>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20"/>
            <p:cNvGrpSpPr/>
            <p:nvPr/>
          </p:nvGrpSpPr>
          <p:grpSpPr>
            <a:xfrm flipH="1">
              <a:off x="-194137" y="2331150"/>
              <a:ext cx="1540913" cy="481201"/>
              <a:chOff x="7921455" y="3606075"/>
              <a:chExt cx="1540913" cy="481201"/>
            </a:xfrm>
          </p:grpSpPr>
          <p:sp>
            <p:nvSpPr>
              <p:cNvPr id="174" name="Google Shape;174;p20"/>
              <p:cNvSpPr/>
              <p:nvPr/>
            </p:nvSpPr>
            <p:spPr>
              <a:xfrm>
                <a:off x="8682083" y="40597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8269808" y="39713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7921455" y="38563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7937709" y="37769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8089331" y="36941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8869975" y="36060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0"/>
            <p:cNvSpPr/>
            <p:nvPr/>
          </p:nvSpPr>
          <p:spPr>
            <a:xfrm rot="-3982753">
              <a:off x="5835440" y="3138286"/>
              <a:ext cx="3829107" cy="1843317"/>
            </a:xfrm>
            <a:custGeom>
              <a:rect b="b" l="l" r="r" t="t"/>
              <a:pathLst>
                <a:path extrusionOk="0" h="83243" w="211184">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cap="flat" cmpd="sng" w="19050">
              <a:solidFill>
                <a:schemeClr val="dk2"/>
              </a:solidFill>
              <a:prstDash val="solid"/>
              <a:round/>
              <a:headEnd len="med" w="med" type="none"/>
              <a:tailEnd len="med" w="med" type="none"/>
            </a:ln>
          </p:spPr>
        </p:sp>
        <p:sp>
          <p:nvSpPr>
            <p:cNvPr id="181" name="Google Shape;181;p20"/>
            <p:cNvSpPr/>
            <p:nvPr/>
          </p:nvSpPr>
          <p:spPr>
            <a:xfrm flipH="1" rot="-9195687">
              <a:off x="6501541" y="-1414774"/>
              <a:ext cx="4419606" cy="335187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20"/>
            <p:cNvGrpSpPr/>
            <p:nvPr/>
          </p:nvGrpSpPr>
          <p:grpSpPr>
            <a:xfrm flipH="1" rot="10800000">
              <a:off x="8028940" y="4098287"/>
              <a:ext cx="1991972" cy="1358680"/>
              <a:chOff x="2515671" y="3197633"/>
              <a:chExt cx="1672801" cy="1140885"/>
            </a:xfrm>
          </p:grpSpPr>
          <p:sp>
            <p:nvSpPr>
              <p:cNvPr id="183" name="Google Shape;183;p20"/>
              <p:cNvSpPr/>
              <p:nvPr/>
            </p:nvSpPr>
            <p:spPr>
              <a:xfrm flipH="1" rot="10800000">
                <a:off x="2515671" y="3197633"/>
                <a:ext cx="1672801" cy="1140885"/>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flipH="1" rot="10800000">
                <a:off x="2608375" y="3228354"/>
                <a:ext cx="1452716" cy="1009384"/>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flipH="1" rot="10800000">
                <a:off x="2692629" y="3245213"/>
                <a:ext cx="1227678" cy="903067"/>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flipH="1" rot="10800000">
                <a:off x="2795699" y="3268025"/>
                <a:ext cx="1019541" cy="721987"/>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flipH="1" rot="10800000">
                <a:off x="2859639" y="3295291"/>
                <a:ext cx="897614" cy="556893"/>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flipH="1" rot="10800000">
                <a:off x="2967704" y="3311151"/>
                <a:ext cx="666664" cy="450743"/>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flipH="1" rot="10800000">
                <a:off x="3063822" y="3315606"/>
                <a:ext cx="511560" cy="385429"/>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flipH="1" rot="10800000">
                <a:off x="3147618" y="3339375"/>
                <a:ext cx="361826" cy="255676"/>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flipH="1" rot="10800000">
                <a:off x="3182293" y="3334921"/>
                <a:ext cx="237943" cy="151399"/>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flipH="1" rot="10800000">
                <a:off x="3251187" y="3307155"/>
                <a:ext cx="137829" cy="109772"/>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3" name="Google Shape;193;p20"/>
          <p:cNvSpPr txBox="1"/>
          <p:nvPr>
            <p:ph type="title"/>
          </p:nvPr>
        </p:nvSpPr>
        <p:spPr>
          <a:xfrm>
            <a:off x="1598850" y="1179450"/>
            <a:ext cx="5946300" cy="27846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4" name="Shape 194"/>
        <p:cNvGrpSpPr/>
        <p:nvPr/>
      </p:nvGrpSpPr>
      <p:grpSpPr>
        <a:xfrm>
          <a:off x="0" y="0"/>
          <a:ext cx="0" cy="0"/>
          <a:chOff x="0" y="0"/>
          <a:chExt cx="0" cy="0"/>
        </a:xfrm>
      </p:grpSpPr>
      <p:grpSp>
        <p:nvGrpSpPr>
          <p:cNvPr id="195" name="Google Shape;195;p21"/>
          <p:cNvGrpSpPr/>
          <p:nvPr/>
        </p:nvGrpSpPr>
        <p:grpSpPr>
          <a:xfrm>
            <a:off x="-2040650" y="-2133587"/>
            <a:ext cx="13515513" cy="9466609"/>
            <a:chOff x="-2040650" y="-2133587"/>
            <a:chExt cx="13515513" cy="9466609"/>
          </a:xfrm>
        </p:grpSpPr>
        <p:sp>
          <p:nvSpPr>
            <p:cNvPr id="196" name="Google Shape;196;p21"/>
            <p:cNvSpPr/>
            <p:nvPr/>
          </p:nvSpPr>
          <p:spPr>
            <a:xfrm rot="-4500033">
              <a:off x="6697214" y="-2029219"/>
              <a:ext cx="3293254" cy="4010186"/>
            </a:xfrm>
            <a:custGeom>
              <a:rect b="b" l="l" r="r" t="t"/>
              <a:pathLst>
                <a:path extrusionOk="0" h="60097" w="49353">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5279100" y="-117250"/>
              <a:ext cx="3919625" cy="2194475"/>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nvGrpSpPr>
            <p:cNvPr id="198" name="Google Shape;198;p21"/>
            <p:cNvGrpSpPr/>
            <p:nvPr/>
          </p:nvGrpSpPr>
          <p:grpSpPr>
            <a:xfrm>
              <a:off x="7921455" y="3606075"/>
              <a:ext cx="1540913" cy="481201"/>
              <a:chOff x="7921455" y="3606075"/>
              <a:chExt cx="1540913" cy="481201"/>
            </a:xfrm>
          </p:grpSpPr>
          <p:sp>
            <p:nvSpPr>
              <p:cNvPr id="199" name="Google Shape;199;p21"/>
              <p:cNvSpPr/>
              <p:nvPr/>
            </p:nvSpPr>
            <p:spPr>
              <a:xfrm>
                <a:off x="8682083" y="40597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8269808" y="39713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7921455" y="38563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7937709" y="37769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8089331" y="36941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a:off x="8869975" y="36060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21"/>
            <p:cNvSpPr/>
            <p:nvPr/>
          </p:nvSpPr>
          <p:spPr>
            <a:xfrm rot="8100000">
              <a:off x="5016639" y="3839973"/>
              <a:ext cx="2904944" cy="2108220"/>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rot="8100000">
              <a:off x="-1570711" y="-1078227"/>
              <a:ext cx="2904944" cy="2108220"/>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a:off x="-2040650" y="3925391"/>
              <a:ext cx="3050142" cy="2313259"/>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rot="-1112926">
              <a:off x="-1612405" y="3525495"/>
              <a:ext cx="2493683" cy="2156612"/>
            </a:xfrm>
            <a:custGeom>
              <a:rect b="b" l="l" r="r" t="t"/>
              <a:pathLst>
                <a:path extrusionOk="0" h="120252" w="118222">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cap="flat" cmpd="sng" w="19050">
              <a:solidFill>
                <a:schemeClr val="dk2"/>
              </a:solidFill>
              <a:prstDash val="solid"/>
              <a:round/>
              <a:headEnd len="med" w="med" type="none"/>
              <a:tailEnd len="med" w="med" type="none"/>
            </a:ln>
          </p:spPr>
        </p:sp>
        <p:sp>
          <p:nvSpPr>
            <p:cNvPr id="209" name="Google Shape;209;p21"/>
            <p:cNvSpPr/>
            <p:nvPr/>
          </p:nvSpPr>
          <p:spPr>
            <a:xfrm rot="-1112926">
              <a:off x="-533446" y="51383"/>
              <a:ext cx="2493683" cy="2156612"/>
            </a:xfrm>
            <a:custGeom>
              <a:rect b="b" l="l" r="r" t="t"/>
              <a:pathLst>
                <a:path extrusionOk="0" h="120252" w="118222">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cap="flat" cmpd="sng" w="19050">
              <a:solidFill>
                <a:schemeClr val="dk2"/>
              </a:solidFill>
              <a:prstDash val="solid"/>
              <a:round/>
              <a:headEnd len="med" w="med" type="none"/>
              <a:tailEnd len="med" w="med" type="none"/>
            </a:ln>
          </p:spPr>
        </p:sp>
        <p:grpSp>
          <p:nvGrpSpPr>
            <p:cNvPr id="210" name="Google Shape;210;p21"/>
            <p:cNvGrpSpPr/>
            <p:nvPr/>
          </p:nvGrpSpPr>
          <p:grpSpPr>
            <a:xfrm>
              <a:off x="6038525" y="4323688"/>
              <a:ext cx="503400" cy="560225"/>
              <a:chOff x="1385825" y="1052675"/>
              <a:chExt cx="503400" cy="560225"/>
            </a:xfrm>
          </p:grpSpPr>
          <p:sp>
            <p:nvSpPr>
              <p:cNvPr id="211" name="Google Shape;211;p21"/>
              <p:cNvSpPr/>
              <p:nvPr/>
            </p:nvSpPr>
            <p:spPr>
              <a:xfrm>
                <a:off x="1704675" y="1052675"/>
                <a:ext cx="184550" cy="242000"/>
              </a:xfrm>
              <a:custGeom>
                <a:rect b="b" l="l" r="r" t="t"/>
                <a:pathLst>
                  <a:path extrusionOk="0" h="9680" w="7382">
                    <a:moveTo>
                      <a:pt x="3456" y="1"/>
                    </a:moveTo>
                    <a:cubicBezTo>
                      <a:pt x="3246" y="1"/>
                      <a:pt x="3027" y="27"/>
                      <a:pt x="2798" y="82"/>
                    </a:cubicBezTo>
                    <a:cubicBezTo>
                      <a:pt x="226" y="690"/>
                      <a:pt x="0" y="4333"/>
                      <a:pt x="691" y="6369"/>
                    </a:cubicBezTo>
                    <a:cubicBezTo>
                      <a:pt x="1166" y="7775"/>
                      <a:pt x="2506" y="9679"/>
                      <a:pt x="4151" y="9679"/>
                    </a:cubicBezTo>
                    <a:cubicBezTo>
                      <a:pt x="4358" y="9679"/>
                      <a:pt x="4571" y="9649"/>
                      <a:pt x="4786" y="9584"/>
                    </a:cubicBezTo>
                    <a:cubicBezTo>
                      <a:pt x="5858" y="9262"/>
                      <a:pt x="6977" y="7548"/>
                      <a:pt x="7382" y="6262"/>
                    </a:cubicBezTo>
                    <a:cubicBezTo>
                      <a:pt x="7272" y="4112"/>
                      <a:pt x="6089" y="1"/>
                      <a:pt x="34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a:off x="1429700" y="1447275"/>
                <a:ext cx="213975" cy="165625"/>
              </a:xfrm>
              <a:custGeom>
                <a:rect b="b" l="l" r="r" t="t"/>
                <a:pathLst>
                  <a:path extrusionOk="0" h="6625" w="8559">
                    <a:moveTo>
                      <a:pt x="5138" y="1"/>
                    </a:moveTo>
                    <a:cubicBezTo>
                      <a:pt x="2567" y="1"/>
                      <a:pt x="0" y="2986"/>
                      <a:pt x="2689" y="5599"/>
                    </a:cubicBezTo>
                    <a:cubicBezTo>
                      <a:pt x="3434" y="6322"/>
                      <a:pt x="4178" y="6625"/>
                      <a:pt x="4884" y="6625"/>
                    </a:cubicBezTo>
                    <a:cubicBezTo>
                      <a:pt x="6421" y="6625"/>
                      <a:pt x="7775" y="5184"/>
                      <a:pt x="8558" y="3503"/>
                    </a:cubicBezTo>
                    <a:cubicBezTo>
                      <a:pt x="8058" y="963"/>
                      <a:pt x="6597" y="1"/>
                      <a:pt x="51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a:off x="1385825" y="1110750"/>
                <a:ext cx="143850" cy="148975"/>
              </a:xfrm>
              <a:custGeom>
                <a:rect b="b" l="l" r="r" t="t"/>
                <a:pathLst>
                  <a:path extrusionOk="0" h="5959" w="5754">
                    <a:moveTo>
                      <a:pt x="2286" y="0"/>
                    </a:moveTo>
                    <a:cubicBezTo>
                      <a:pt x="1803" y="0"/>
                      <a:pt x="1386" y="339"/>
                      <a:pt x="955" y="1093"/>
                    </a:cubicBezTo>
                    <a:cubicBezTo>
                      <a:pt x="1" y="2768"/>
                      <a:pt x="2128" y="5958"/>
                      <a:pt x="3672" y="5958"/>
                    </a:cubicBezTo>
                    <a:cubicBezTo>
                      <a:pt x="4092" y="5958"/>
                      <a:pt x="4469" y="5722"/>
                      <a:pt x="4729" y="5153"/>
                    </a:cubicBezTo>
                    <a:cubicBezTo>
                      <a:pt x="5753" y="3474"/>
                      <a:pt x="5325" y="2010"/>
                      <a:pt x="3765" y="736"/>
                    </a:cubicBezTo>
                    <a:cubicBezTo>
                      <a:pt x="3185" y="262"/>
                      <a:pt x="2710" y="0"/>
                      <a:pt x="22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1"/>
            <p:cNvGrpSpPr/>
            <p:nvPr/>
          </p:nvGrpSpPr>
          <p:grpSpPr>
            <a:xfrm rot="10800000">
              <a:off x="836811" y="-289262"/>
              <a:ext cx="1237698" cy="844067"/>
              <a:chOff x="1801400" y="1820650"/>
              <a:chExt cx="1004625" cy="685175"/>
            </a:xfrm>
          </p:grpSpPr>
          <p:sp>
            <p:nvSpPr>
              <p:cNvPr id="215" name="Google Shape;215;p21"/>
              <p:cNvSpPr/>
              <p:nvPr/>
            </p:nvSpPr>
            <p:spPr>
              <a:xfrm>
                <a:off x="1801400" y="1820650"/>
                <a:ext cx="1004625" cy="685175"/>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p:nvPr/>
            </p:nvSpPr>
            <p:spPr>
              <a:xfrm>
                <a:off x="1857075" y="1881175"/>
                <a:ext cx="872450" cy="606200"/>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
              <p:cNvSpPr/>
              <p:nvPr/>
            </p:nvSpPr>
            <p:spPr>
              <a:xfrm>
                <a:off x="1907675" y="1934900"/>
                <a:ext cx="737300" cy="542350"/>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p:nvPr/>
            </p:nvSpPr>
            <p:spPr>
              <a:xfrm>
                <a:off x="1969575" y="2029950"/>
                <a:ext cx="612300" cy="433600"/>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a:off x="2007975" y="2112725"/>
                <a:ext cx="539075" cy="334450"/>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p:nvPr/>
            </p:nvSpPr>
            <p:spPr>
              <a:xfrm>
                <a:off x="2072875" y="2166950"/>
                <a:ext cx="400375" cy="270700"/>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a:off x="2130600" y="2203500"/>
                <a:ext cx="307225" cy="231475"/>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p:nvPr/>
            </p:nvSpPr>
            <p:spPr>
              <a:xfrm>
                <a:off x="2180925" y="2267150"/>
                <a:ext cx="217300" cy="153550"/>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p:nvPr/>
            </p:nvSpPr>
            <p:spPr>
              <a:xfrm>
                <a:off x="2201750" y="2332450"/>
                <a:ext cx="142900" cy="90925"/>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a:off x="2243125" y="2374125"/>
                <a:ext cx="82775" cy="65925"/>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21"/>
            <p:cNvSpPr/>
            <p:nvPr/>
          </p:nvSpPr>
          <p:spPr>
            <a:xfrm flipH="1">
              <a:off x="8439900" y="3772575"/>
              <a:ext cx="3034963" cy="3560447"/>
            </a:xfrm>
            <a:custGeom>
              <a:rect b="b" l="l" r="r" t="t"/>
              <a:pathLst>
                <a:path extrusionOk="0" h="60097" w="49353">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21"/>
          <p:cNvSpPr txBox="1"/>
          <p:nvPr>
            <p:ph type="title"/>
          </p:nvPr>
        </p:nvSpPr>
        <p:spPr>
          <a:xfrm flipH="1">
            <a:off x="4004850" y="1597425"/>
            <a:ext cx="4030800" cy="6090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27" name="Google Shape;227;p21"/>
          <p:cNvSpPr txBox="1"/>
          <p:nvPr>
            <p:ph idx="1" type="subTitle"/>
          </p:nvPr>
        </p:nvSpPr>
        <p:spPr>
          <a:xfrm flipH="1">
            <a:off x="4004850" y="2241675"/>
            <a:ext cx="3919500" cy="1339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8" name="Shape 228"/>
        <p:cNvGrpSpPr/>
        <p:nvPr/>
      </p:nvGrpSpPr>
      <p:grpSpPr>
        <a:xfrm>
          <a:off x="0" y="0"/>
          <a:ext cx="0" cy="0"/>
          <a:chOff x="0" y="0"/>
          <a:chExt cx="0" cy="0"/>
        </a:xfrm>
      </p:grpSpPr>
      <p:grpSp>
        <p:nvGrpSpPr>
          <p:cNvPr id="229" name="Google Shape;229;p22"/>
          <p:cNvGrpSpPr/>
          <p:nvPr/>
        </p:nvGrpSpPr>
        <p:grpSpPr>
          <a:xfrm>
            <a:off x="-3169369" y="-2777714"/>
            <a:ext cx="13741563" cy="10230049"/>
            <a:chOff x="-3169369" y="-2765539"/>
            <a:chExt cx="13741563" cy="10230049"/>
          </a:xfrm>
        </p:grpSpPr>
        <p:sp>
          <p:nvSpPr>
            <p:cNvPr id="230" name="Google Shape;230;p22"/>
            <p:cNvSpPr/>
            <p:nvPr/>
          </p:nvSpPr>
          <p:spPr>
            <a:xfrm rot="4266986">
              <a:off x="-3165217" y="-112465"/>
              <a:ext cx="4205221" cy="3014781"/>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flipH="1" rot="7256537">
              <a:off x="5970315" y="3501028"/>
              <a:ext cx="4079214" cy="2924499"/>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rot="8100000">
              <a:off x="4833695" y="-1354186"/>
              <a:ext cx="5357490" cy="3296802"/>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sp>
        <p:nvSpPr>
          <p:cNvPr id="233" name="Google Shape;233;p22"/>
          <p:cNvSpPr txBox="1"/>
          <p:nvPr>
            <p:ph type="title"/>
          </p:nvPr>
        </p:nvSpPr>
        <p:spPr>
          <a:xfrm>
            <a:off x="870525" y="464500"/>
            <a:ext cx="3817200" cy="10143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29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4" name="Shape 234"/>
        <p:cNvGrpSpPr/>
        <p:nvPr/>
      </p:nvGrpSpPr>
      <p:grpSpPr>
        <a:xfrm>
          <a:off x="0" y="0"/>
          <a:ext cx="0" cy="0"/>
          <a:chOff x="0" y="0"/>
          <a:chExt cx="0" cy="0"/>
        </a:xfrm>
      </p:grpSpPr>
      <p:grpSp>
        <p:nvGrpSpPr>
          <p:cNvPr id="235" name="Google Shape;235;p23"/>
          <p:cNvGrpSpPr/>
          <p:nvPr/>
        </p:nvGrpSpPr>
        <p:grpSpPr>
          <a:xfrm>
            <a:off x="-2956150" y="-2837079"/>
            <a:ext cx="14609743" cy="10877254"/>
            <a:chOff x="-2956150" y="-2837079"/>
            <a:chExt cx="14609743" cy="10877254"/>
          </a:xfrm>
        </p:grpSpPr>
        <p:sp>
          <p:nvSpPr>
            <p:cNvPr id="236" name="Google Shape;236;p23"/>
            <p:cNvSpPr/>
            <p:nvPr/>
          </p:nvSpPr>
          <p:spPr>
            <a:xfrm>
              <a:off x="-1203675" y="-403803"/>
              <a:ext cx="3128375" cy="2270372"/>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rot="-9195687">
              <a:off x="-2438409" y="3873276"/>
              <a:ext cx="4419606" cy="335187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23"/>
            <p:cNvGrpSpPr/>
            <p:nvPr/>
          </p:nvGrpSpPr>
          <p:grpSpPr>
            <a:xfrm flipH="1">
              <a:off x="-213070" y="480500"/>
              <a:ext cx="1540913" cy="481201"/>
              <a:chOff x="7921455" y="3606075"/>
              <a:chExt cx="1540913" cy="481201"/>
            </a:xfrm>
          </p:grpSpPr>
          <p:sp>
            <p:nvSpPr>
              <p:cNvPr id="239" name="Google Shape;239;p23"/>
              <p:cNvSpPr/>
              <p:nvPr/>
            </p:nvSpPr>
            <p:spPr>
              <a:xfrm>
                <a:off x="8682083" y="40597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8269808" y="39713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7921455" y="38563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7937709" y="37769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8089331" y="36941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8869975" y="36060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23"/>
            <p:cNvSpPr/>
            <p:nvPr/>
          </p:nvSpPr>
          <p:spPr>
            <a:xfrm rot="-9031361">
              <a:off x="5669199" y="3236043"/>
              <a:ext cx="4079160" cy="2924499"/>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rot="-9195659">
              <a:off x="6015843" y="-1906426"/>
              <a:ext cx="5046559" cy="3827363"/>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rot="3766615">
              <a:off x="-1476199" y="2093866"/>
              <a:ext cx="5158978" cy="4040488"/>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nvGrpSpPr>
            <p:cNvPr id="248" name="Google Shape;248;p23"/>
            <p:cNvGrpSpPr/>
            <p:nvPr/>
          </p:nvGrpSpPr>
          <p:grpSpPr>
            <a:xfrm>
              <a:off x="7978375" y="438025"/>
              <a:ext cx="570025" cy="586725"/>
              <a:chOff x="2268725" y="1046025"/>
              <a:chExt cx="570025" cy="586725"/>
            </a:xfrm>
          </p:grpSpPr>
          <p:grpSp>
            <p:nvGrpSpPr>
              <p:cNvPr id="249" name="Google Shape;249;p23"/>
              <p:cNvGrpSpPr/>
              <p:nvPr/>
            </p:nvGrpSpPr>
            <p:grpSpPr>
              <a:xfrm>
                <a:off x="2268725" y="1046025"/>
                <a:ext cx="570025" cy="341300"/>
                <a:chOff x="2268725" y="1046025"/>
                <a:chExt cx="570025" cy="341300"/>
              </a:xfrm>
            </p:grpSpPr>
            <p:sp>
              <p:nvSpPr>
                <p:cNvPr id="250" name="Google Shape;250;p23"/>
                <p:cNvSpPr/>
                <p:nvPr/>
              </p:nvSpPr>
              <p:spPr>
                <a:xfrm>
                  <a:off x="2477975" y="1046025"/>
                  <a:ext cx="360775" cy="287250"/>
                </a:xfrm>
                <a:custGeom>
                  <a:rect b="b" l="l" r="r" t="t"/>
                  <a:pathLst>
                    <a:path extrusionOk="0" h="11490" w="14431">
                      <a:moveTo>
                        <a:pt x="5905" y="0"/>
                      </a:moveTo>
                      <a:cubicBezTo>
                        <a:pt x="5237" y="0"/>
                        <a:pt x="4641" y="245"/>
                        <a:pt x="4239" y="908"/>
                      </a:cubicBezTo>
                      <a:cubicBezTo>
                        <a:pt x="1060" y="3468"/>
                        <a:pt x="1" y="5944"/>
                        <a:pt x="3108" y="8790"/>
                      </a:cubicBezTo>
                      <a:cubicBezTo>
                        <a:pt x="4388" y="9966"/>
                        <a:pt x="5593" y="11489"/>
                        <a:pt x="7269" y="11489"/>
                      </a:cubicBezTo>
                      <a:cubicBezTo>
                        <a:pt x="7698" y="11489"/>
                        <a:pt x="8157" y="11390"/>
                        <a:pt x="8656" y="11159"/>
                      </a:cubicBezTo>
                      <a:cubicBezTo>
                        <a:pt x="10252" y="10433"/>
                        <a:pt x="13157" y="7802"/>
                        <a:pt x="13669" y="6147"/>
                      </a:cubicBezTo>
                      <a:cubicBezTo>
                        <a:pt x="14431" y="3694"/>
                        <a:pt x="11728" y="2670"/>
                        <a:pt x="10097" y="1706"/>
                      </a:cubicBezTo>
                      <a:cubicBezTo>
                        <a:pt x="9197" y="1182"/>
                        <a:pt x="7375" y="0"/>
                        <a:pt x="59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2268725" y="1258350"/>
                  <a:ext cx="156300" cy="128975"/>
                </a:xfrm>
                <a:custGeom>
                  <a:rect b="b" l="l" r="r" t="t"/>
                  <a:pathLst>
                    <a:path extrusionOk="0" h="5159" w="6252">
                      <a:moveTo>
                        <a:pt x="2536" y="0"/>
                      </a:moveTo>
                      <a:cubicBezTo>
                        <a:pt x="2190" y="0"/>
                        <a:pt x="1847" y="118"/>
                        <a:pt x="1513" y="440"/>
                      </a:cubicBezTo>
                      <a:cubicBezTo>
                        <a:pt x="905" y="1035"/>
                        <a:pt x="0" y="2678"/>
                        <a:pt x="36" y="3512"/>
                      </a:cubicBezTo>
                      <a:cubicBezTo>
                        <a:pt x="84" y="4750"/>
                        <a:pt x="1465" y="4774"/>
                        <a:pt x="2370" y="4952"/>
                      </a:cubicBezTo>
                      <a:cubicBezTo>
                        <a:pt x="2704" y="5020"/>
                        <a:pt x="3293" y="5159"/>
                        <a:pt x="3844" y="5159"/>
                      </a:cubicBezTo>
                      <a:cubicBezTo>
                        <a:pt x="4449" y="5159"/>
                        <a:pt x="5007" y="4992"/>
                        <a:pt x="5132" y="4381"/>
                      </a:cubicBezTo>
                      <a:cubicBezTo>
                        <a:pt x="6168" y="2726"/>
                        <a:pt x="6251" y="1428"/>
                        <a:pt x="4394" y="630"/>
                      </a:cubicBezTo>
                      <a:cubicBezTo>
                        <a:pt x="3777" y="371"/>
                        <a:pt x="3150" y="0"/>
                        <a:pt x="2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23"/>
              <p:cNvSpPr/>
              <p:nvPr/>
            </p:nvSpPr>
            <p:spPr>
              <a:xfrm>
                <a:off x="2592875" y="1493050"/>
                <a:ext cx="169100" cy="139700"/>
              </a:xfrm>
              <a:custGeom>
                <a:rect b="b" l="l" r="r" t="t"/>
                <a:pathLst>
                  <a:path extrusionOk="0" h="5588" w="6764">
                    <a:moveTo>
                      <a:pt x="2737" y="0"/>
                    </a:moveTo>
                    <a:cubicBezTo>
                      <a:pt x="2359" y="0"/>
                      <a:pt x="1984" y="130"/>
                      <a:pt x="1620" y="482"/>
                    </a:cubicBezTo>
                    <a:cubicBezTo>
                      <a:pt x="977" y="1125"/>
                      <a:pt x="0" y="2910"/>
                      <a:pt x="36" y="3803"/>
                    </a:cubicBezTo>
                    <a:cubicBezTo>
                      <a:pt x="84" y="5149"/>
                      <a:pt x="1584" y="5173"/>
                      <a:pt x="2548" y="5363"/>
                    </a:cubicBezTo>
                    <a:cubicBezTo>
                      <a:pt x="2918" y="5437"/>
                      <a:pt x="3563" y="5587"/>
                      <a:pt x="4164" y="5587"/>
                    </a:cubicBezTo>
                    <a:cubicBezTo>
                      <a:pt x="4820" y="5587"/>
                      <a:pt x="5424" y="5408"/>
                      <a:pt x="5561" y="4756"/>
                    </a:cubicBezTo>
                    <a:cubicBezTo>
                      <a:pt x="6668" y="2958"/>
                      <a:pt x="6763" y="1553"/>
                      <a:pt x="4751" y="696"/>
                    </a:cubicBezTo>
                    <a:cubicBezTo>
                      <a:pt x="4089" y="407"/>
                      <a:pt x="3407" y="0"/>
                      <a:pt x="27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23"/>
            <p:cNvSpPr/>
            <p:nvPr/>
          </p:nvSpPr>
          <p:spPr>
            <a:xfrm rot="-9723690">
              <a:off x="8183246" y="4449058"/>
              <a:ext cx="2960263" cy="498456"/>
            </a:xfrm>
            <a:custGeom>
              <a:rect b="b" l="l" r="r" t="t"/>
              <a:pathLst>
                <a:path extrusionOk="0" h="19938" w="118409">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cap="flat" cmpd="sng" w="19050">
              <a:solidFill>
                <a:schemeClr val="dk2"/>
              </a:solidFill>
              <a:prstDash val="solid"/>
              <a:round/>
              <a:headEnd len="med" w="med" type="none"/>
              <a:tailEnd len="med" w="med" type="none"/>
            </a:ln>
          </p:spPr>
        </p:sp>
        <p:grpSp>
          <p:nvGrpSpPr>
            <p:cNvPr id="254" name="Google Shape;254;p23"/>
            <p:cNvGrpSpPr/>
            <p:nvPr/>
          </p:nvGrpSpPr>
          <p:grpSpPr>
            <a:xfrm flipH="1">
              <a:off x="2810454" y="-403788"/>
              <a:ext cx="1991972" cy="1358680"/>
              <a:chOff x="2515671" y="3197633"/>
              <a:chExt cx="1672801" cy="1140885"/>
            </a:xfrm>
          </p:grpSpPr>
          <p:sp>
            <p:nvSpPr>
              <p:cNvPr id="255" name="Google Shape;255;p23"/>
              <p:cNvSpPr/>
              <p:nvPr/>
            </p:nvSpPr>
            <p:spPr>
              <a:xfrm flipH="1" rot="10800000">
                <a:off x="2515671" y="3197633"/>
                <a:ext cx="1672801" cy="1140885"/>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rot="10800000">
                <a:off x="2608375" y="3228354"/>
                <a:ext cx="1452716" cy="1009384"/>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flipH="1" rot="10800000">
                <a:off x="2692629" y="3245213"/>
                <a:ext cx="1227678" cy="903067"/>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flipH="1" rot="10800000">
                <a:off x="2795699" y="3268025"/>
                <a:ext cx="1019541" cy="721987"/>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flipH="1" rot="10800000">
                <a:off x="2859639" y="3295291"/>
                <a:ext cx="897614" cy="556893"/>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flipH="1" rot="10800000">
                <a:off x="2967704" y="3311151"/>
                <a:ext cx="666664" cy="450743"/>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rot="10800000">
                <a:off x="3063822" y="3315606"/>
                <a:ext cx="511560" cy="385429"/>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flipH="1" rot="10800000">
                <a:off x="3147618" y="3339375"/>
                <a:ext cx="361826" cy="255676"/>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rot="10800000">
                <a:off x="3182293" y="3334921"/>
                <a:ext cx="237943" cy="151399"/>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flipH="1" rot="10800000">
                <a:off x="3251187" y="3307155"/>
                <a:ext cx="137829" cy="109772"/>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5" name="Google Shape;265;p23"/>
          <p:cNvSpPr txBox="1"/>
          <p:nvPr>
            <p:ph hasCustomPrompt="1" type="title"/>
          </p:nvPr>
        </p:nvSpPr>
        <p:spPr>
          <a:xfrm>
            <a:off x="1327852" y="1919981"/>
            <a:ext cx="6488400" cy="1246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0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66" name="Google Shape;266;p23"/>
          <p:cNvSpPr txBox="1"/>
          <p:nvPr>
            <p:ph idx="1" type="body"/>
          </p:nvPr>
        </p:nvSpPr>
        <p:spPr>
          <a:xfrm>
            <a:off x="1768163" y="3228546"/>
            <a:ext cx="5607600" cy="3513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sz="16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67" name="Shape 26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68" name="Shape 268"/>
        <p:cNvGrpSpPr/>
        <p:nvPr/>
      </p:nvGrpSpPr>
      <p:grpSpPr>
        <a:xfrm>
          <a:off x="0" y="0"/>
          <a:ext cx="0" cy="0"/>
          <a:chOff x="0" y="0"/>
          <a:chExt cx="0" cy="0"/>
        </a:xfrm>
      </p:grpSpPr>
      <p:grpSp>
        <p:nvGrpSpPr>
          <p:cNvPr id="269" name="Google Shape;269;p25"/>
          <p:cNvGrpSpPr/>
          <p:nvPr/>
        </p:nvGrpSpPr>
        <p:grpSpPr>
          <a:xfrm>
            <a:off x="-2097702" y="-1927265"/>
            <a:ext cx="12813424" cy="8286186"/>
            <a:chOff x="-2097702" y="-1927265"/>
            <a:chExt cx="12813424" cy="8286186"/>
          </a:xfrm>
        </p:grpSpPr>
        <p:sp>
          <p:nvSpPr>
            <p:cNvPr id="270" name="Google Shape;270;p25"/>
            <p:cNvSpPr/>
            <p:nvPr/>
          </p:nvSpPr>
          <p:spPr>
            <a:xfrm rot="8490882">
              <a:off x="8322162" y="4125251"/>
              <a:ext cx="2142461" cy="1554859"/>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rot="-7067723">
              <a:off x="6790735" y="-815911"/>
              <a:ext cx="3381040" cy="2259901"/>
            </a:xfrm>
            <a:custGeom>
              <a:rect b="b" l="l" r="r" t="t"/>
              <a:pathLst>
                <a:path extrusionOk="0" h="40524" w="60628">
                  <a:moveTo>
                    <a:pt x="44723" y="0"/>
                  </a:moveTo>
                  <a:cubicBezTo>
                    <a:pt x="44504" y="0"/>
                    <a:pt x="44285" y="5"/>
                    <a:pt x="44066" y="16"/>
                  </a:cubicBezTo>
                  <a:cubicBezTo>
                    <a:pt x="38791" y="266"/>
                    <a:pt x="33767" y="3564"/>
                    <a:pt x="31433" y="8302"/>
                  </a:cubicBezTo>
                  <a:cubicBezTo>
                    <a:pt x="29957" y="11315"/>
                    <a:pt x="29445" y="14899"/>
                    <a:pt x="27135" y="17351"/>
                  </a:cubicBezTo>
                  <a:cubicBezTo>
                    <a:pt x="24825" y="19792"/>
                    <a:pt x="21217" y="20518"/>
                    <a:pt x="17848" y="20590"/>
                  </a:cubicBezTo>
                  <a:cubicBezTo>
                    <a:pt x="17524" y="20598"/>
                    <a:pt x="17200" y="20601"/>
                    <a:pt x="16876" y="20601"/>
                  </a:cubicBezTo>
                  <a:cubicBezTo>
                    <a:pt x="15406" y="20601"/>
                    <a:pt x="13932" y="20534"/>
                    <a:pt x="12465" y="20534"/>
                  </a:cubicBezTo>
                  <a:cubicBezTo>
                    <a:pt x="10888" y="20534"/>
                    <a:pt x="9320" y="20612"/>
                    <a:pt x="7775" y="20935"/>
                  </a:cubicBezTo>
                  <a:cubicBezTo>
                    <a:pt x="4477" y="21637"/>
                    <a:pt x="1179" y="23816"/>
                    <a:pt x="513" y="27114"/>
                  </a:cubicBezTo>
                  <a:cubicBezTo>
                    <a:pt x="1" y="29579"/>
                    <a:pt x="1084" y="32151"/>
                    <a:pt x="2751" y="34032"/>
                  </a:cubicBezTo>
                  <a:cubicBezTo>
                    <a:pt x="4925" y="36481"/>
                    <a:pt x="7063" y="37837"/>
                    <a:pt x="9939" y="37837"/>
                  </a:cubicBezTo>
                  <a:cubicBezTo>
                    <a:pt x="10419" y="37837"/>
                    <a:pt x="10919" y="37799"/>
                    <a:pt x="11442" y="37723"/>
                  </a:cubicBezTo>
                  <a:cubicBezTo>
                    <a:pt x="13790" y="37387"/>
                    <a:pt x="16135" y="37200"/>
                    <a:pt x="18478" y="37200"/>
                  </a:cubicBezTo>
                  <a:cubicBezTo>
                    <a:pt x="20877" y="37200"/>
                    <a:pt x="23273" y="37396"/>
                    <a:pt x="25670" y="37830"/>
                  </a:cubicBezTo>
                  <a:cubicBezTo>
                    <a:pt x="29754" y="38568"/>
                    <a:pt x="33731" y="39925"/>
                    <a:pt x="37862" y="40378"/>
                  </a:cubicBezTo>
                  <a:cubicBezTo>
                    <a:pt x="38734" y="40475"/>
                    <a:pt x="39616" y="40524"/>
                    <a:pt x="40502" y="40524"/>
                  </a:cubicBezTo>
                  <a:cubicBezTo>
                    <a:pt x="47751" y="40524"/>
                    <a:pt x="55214" y="37274"/>
                    <a:pt x="58460" y="30877"/>
                  </a:cubicBezTo>
                  <a:cubicBezTo>
                    <a:pt x="60377" y="27079"/>
                    <a:pt x="60627" y="22661"/>
                    <a:pt x="60389" y="18411"/>
                  </a:cubicBezTo>
                  <a:cubicBezTo>
                    <a:pt x="60163" y="14458"/>
                    <a:pt x="59508" y="10410"/>
                    <a:pt x="57424" y="7052"/>
                  </a:cubicBezTo>
                  <a:cubicBezTo>
                    <a:pt x="54777" y="2739"/>
                    <a:pt x="49778" y="0"/>
                    <a:pt x="447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rot="8592914">
              <a:off x="-1619642" y="-1369475"/>
              <a:ext cx="2691480" cy="2491635"/>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25"/>
            <p:cNvGrpSpPr/>
            <p:nvPr/>
          </p:nvGrpSpPr>
          <p:grpSpPr>
            <a:xfrm>
              <a:off x="256449" y="-336301"/>
              <a:ext cx="1498599" cy="1022076"/>
              <a:chOff x="256449" y="-336301"/>
              <a:chExt cx="1498599" cy="1022076"/>
            </a:xfrm>
          </p:grpSpPr>
          <p:sp>
            <p:nvSpPr>
              <p:cNvPr id="274" name="Google Shape;274;p25"/>
              <p:cNvSpPr/>
              <p:nvPr/>
            </p:nvSpPr>
            <p:spPr>
              <a:xfrm rot="10800000">
                <a:off x="256449" y="-336301"/>
                <a:ext cx="1498599" cy="1022076"/>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rot="10800000">
                <a:off x="370567" y="-308776"/>
                <a:ext cx="1301434" cy="904269"/>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rot="10800000">
                <a:off x="496694" y="-293670"/>
                <a:ext cx="1099830" cy="809023"/>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rot="10800000">
                <a:off x="590823" y="-273229"/>
                <a:ext cx="913368" cy="646801"/>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rot="10800000">
                <a:off x="642774" y="-248799"/>
                <a:ext cx="804138" cy="498899"/>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rot="10800000">
                <a:off x="752865" y="-234588"/>
                <a:ext cx="597239" cy="403803"/>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rot="10800000">
                <a:off x="805712" y="-230596"/>
                <a:ext cx="458288" cy="345291"/>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rot="10800000">
                <a:off x="864786" y="-209299"/>
                <a:ext cx="324146" cy="229051"/>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rot="10800000">
                <a:off x="944705" y="-213287"/>
                <a:ext cx="213164" cy="135633"/>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rot="10800000">
                <a:off x="972677" y="-238159"/>
                <a:ext cx="123475" cy="98340"/>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25"/>
            <p:cNvSpPr/>
            <p:nvPr/>
          </p:nvSpPr>
          <p:spPr>
            <a:xfrm flipH="1" rot="-1051789">
              <a:off x="-538142" y="4560135"/>
              <a:ext cx="2114059" cy="1515598"/>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5"/>
            <p:cNvGrpSpPr/>
            <p:nvPr/>
          </p:nvGrpSpPr>
          <p:grpSpPr>
            <a:xfrm>
              <a:off x="7769055" y="4520475"/>
              <a:ext cx="1540913" cy="481201"/>
              <a:chOff x="7769055" y="4520475"/>
              <a:chExt cx="1540913" cy="481201"/>
            </a:xfrm>
          </p:grpSpPr>
          <p:sp>
            <p:nvSpPr>
              <p:cNvPr id="286" name="Google Shape;286;p25"/>
              <p:cNvSpPr/>
              <p:nvPr/>
            </p:nvSpPr>
            <p:spPr>
              <a:xfrm>
                <a:off x="8529683" y="49741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8117408" y="48857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7769055" y="47707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7785309" y="46913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p:nvPr/>
            </p:nvSpPr>
            <p:spPr>
              <a:xfrm>
                <a:off x="7936931" y="46085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8717575" y="45204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25"/>
            <p:cNvSpPr/>
            <p:nvPr/>
          </p:nvSpPr>
          <p:spPr>
            <a:xfrm rot="-1003861">
              <a:off x="6129497" y="-412123"/>
              <a:ext cx="3829318" cy="1843352"/>
            </a:xfrm>
            <a:custGeom>
              <a:rect b="b" l="l" r="r" t="t"/>
              <a:pathLst>
                <a:path extrusionOk="0" h="83243" w="211184">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cap="flat" cmpd="sng" w="19050">
              <a:solidFill>
                <a:schemeClr val="dk2"/>
              </a:solidFill>
              <a:prstDash val="solid"/>
              <a:round/>
              <a:headEnd len="med" w="med" type="none"/>
              <a:tailEnd len="med" w="med" type="none"/>
            </a:ln>
          </p:spPr>
        </p:sp>
      </p:grpSp>
      <p:sp>
        <p:nvSpPr>
          <p:cNvPr id="293" name="Google Shape;293;p25"/>
          <p:cNvSpPr txBox="1"/>
          <p:nvPr>
            <p:ph hasCustomPrompt="1" type="title"/>
          </p:nvPr>
        </p:nvSpPr>
        <p:spPr>
          <a:xfrm flipH="1">
            <a:off x="778124" y="1905829"/>
            <a:ext cx="850800" cy="48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3000">
                <a:solidFill>
                  <a:schemeClr val="dk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94" name="Google Shape;294;p25"/>
          <p:cNvSpPr txBox="1"/>
          <p:nvPr>
            <p:ph idx="1" type="subTitle"/>
          </p:nvPr>
        </p:nvSpPr>
        <p:spPr>
          <a:xfrm>
            <a:off x="1725540" y="2068375"/>
            <a:ext cx="2735100" cy="54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95" name="Google Shape;295;p25"/>
          <p:cNvSpPr txBox="1"/>
          <p:nvPr>
            <p:ph idx="2" type="subTitle"/>
          </p:nvPr>
        </p:nvSpPr>
        <p:spPr>
          <a:xfrm>
            <a:off x="1725540" y="1725475"/>
            <a:ext cx="27351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96" name="Google Shape;296;p25"/>
          <p:cNvSpPr txBox="1"/>
          <p:nvPr>
            <p:ph hasCustomPrompt="1" idx="3" type="title"/>
          </p:nvPr>
        </p:nvSpPr>
        <p:spPr>
          <a:xfrm flipH="1">
            <a:off x="778112" y="3404079"/>
            <a:ext cx="850800" cy="48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3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97" name="Google Shape;297;p25"/>
          <p:cNvSpPr txBox="1"/>
          <p:nvPr>
            <p:ph idx="4" type="subTitle"/>
          </p:nvPr>
        </p:nvSpPr>
        <p:spPr>
          <a:xfrm>
            <a:off x="1725524" y="3565800"/>
            <a:ext cx="2735100" cy="54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98" name="Google Shape;298;p25"/>
          <p:cNvSpPr txBox="1"/>
          <p:nvPr>
            <p:ph idx="5" type="subTitle"/>
          </p:nvPr>
        </p:nvSpPr>
        <p:spPr>
          <a:xfrm>
            <a:off x="1725524" y="3236550"/>
            <a:ext cx="27351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99" name="Google Shape;299;p25"/>
          <p:cNvSpPr txBox="1"/>
          <p:nvPr>
            <p:ph hasCustomPrompt="1" idx="6" type="title"/>
          </p:nvPr>
        </p:nvSpPr>
        <p:spPr>
          <a:xfrm flipH="1">
            <a:off x="4832349" y="1905829"/>
            <a:ext cx="850800" cy="48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3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00" name="Google Shape;300;p25"/>
          <p:cNvSpPr txBox="1"/>
          <p:nvPr>
            <p:ph idx="7" type="subTitle"/>
          </p:nvPr>
        </p:nvSpPr>
        <p:spPr>
          <a:xfrm>
            <a:off x="5779765" y="2068375"/>
            <a:ext cx="2735100" cy="54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301" name="Google Shape;301;p25"/>
          <p:cNvSpPr txBox="1"/>
          <p:nvPr>
            <p:ph idx="8" type="subTitle"/>
          </p:nvPr>
        </p:nvSpPr>
        <p:spPr>
          <a:xfrm>
            <a:off x="5779765" y="1725475"/>
            <a:ext cx="27351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302" name="Google Shape;302;p25"/>
          <p:cNvSpPr txBox="1"/>
          <p:nvPr>
            <p:ph hasCustomPrompt="1" idx="9" type="title"/>
          </p:nvPr>
        </p:nvSpPr>
        <p:spPr>
          <a:xfrm flipH="1">
            <a:off x="4832337" y="3404079"/>
            <a:ext cx="850800" cy="48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3000">
                <a:solidFill>
                  <a:schemeClr val="dk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03" name="Google Shape;303;p25"/>
          <p:cNvSpPr txBox="1"/>
          <p:nvPr>
            <p:ph idx="13" type="subTitle"/>
          </p:nvPr>
        </p:nvSpPr>
        <p:spPr>
          <a:xfrm>
            <a:off x="5779749" y="3565800"/>
            <a:ext cx="2735100" cy="54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304" name="Google Shape;304;p25"/>
          <p:cNvSpPr txBox="1"/>
          <p:nvPr>
            <p:ph idx="14" type="subTitle"/>
          </p:nvPr>
        </p:nvSpPr>
        <p:spPr>
          <a:xfrm>
            <a:off x="5779749" y="3236550"/>
            <a:ext cx="27351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305" name="Google Shape;305;p25"/>
          <p:cNvSpPr txBox="1"/>
          <p:nvPr>
            <p:ph idx="15"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306" name="Shape 306"/>
        <p:cNvGrpSpPr/>
        <p:nvPr/>
      </p:nvGrpSpPr>
      <p:grpSpPr>
        <a:xfrm>
          <a:off x="0" y="0"/>
          <a:ext cx="0" cy="0"/>
          <a:chOff x="0" y="0"/>
          <a:chExt cx="0" cy="0"/>
        </a:xfrm>
      </p:grpSpPr>
      <p:grpSp>
        <p:nvGrpSpPr>
          <p:cNvPr id="307" name="Google Shape;307;p26"/>
          <p:cNvGrpSpPr/>
          <p:nvPr/>
        </p:nvGrpSpPr>
        <p:grpSpPr>
          <a:xfrm>
            <a:off x="-3149648" y="-2306631"/>
            <a:ext cx="12752347" cy="9639653"/>
            <a:chOff x="-3149648" y="-2306631"/>
            <a:chExt cx="12752347" cy="9639653"/>
          </a:xfrm>
        </p:grpSpPr>
        <p:sp>
          <p:nvSpPr>
            <p:cNvPr id="308" name="Google Shape;308;p26"/>
            <p:cNvSpPr/>
            <p:nvPr/>
          </p:nvSpPr>
          <p:spPr>
            <a:xfrm rot="-4500033">
              <a:off x="-2433336" y="-2029219"/>
              <a:ext cx="3293254" cy="4010186"/>
            </a:xfrm>
            <a:custGeom>
              <a:rect b="b" l="l" r="r" t="t"/>
              <a:pathLst>
                <a:path extrusionOk="0" h="60097" w="49353">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rot="8100000">
              <a:off x="4142474" y="-1300378"/>
              <a:ext cx="4069419" cy="2953321"/>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flipH="1">
              <a:off x="-1016175" y="3772575"/>
              <a:ext cx="3034963" cy="3560447"/>
            </a:xfrm>
            <a:custGeom>
              <a:rect b="b" l="l" r="r" t="t"/>
              <a:pathLst>
                <a:path extrusionOk="0" h="60097" w="49353">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flipH="1">
              <a:off x="6225969" y="3635625"/>
              <a:ext cx="2918006" cy="1507889"/>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flipH="1" rot="5400000">
              <a:off x="-121158" y="-72729"/>
              <a:ext cx="1931533" cy="1951923"/>
            </a:xfrm>
            <a:custGeom>
              <a:rect b="b" l="l" r="r" t="t"/>
              <a:pathLst>
                <a:path extrusionOk="0" h="51024" w="50491">
                  <a:moveTo>
                    <a:pt x="50491" y="5757"/>
                  </a:moveTo>
                  <a:cubicBezTo>
                    <a:pt x="44361" y="13108"/>
                    <a:pt x="29901" y="18950"/>
                    <a:pt x="22634" y="12721"/>
                  </a:cubicBezTo>
                  <a:cubicBezTo>
                    <a:pt x="20024" y="10484"/>
                    <a:pt x="18482" y="5373"/>
                    <a:pt x="20544" y="2623"/>
                  </a:cubicBezTo>
                  <a:cubicBezTo>
                    <a:pt x="22376" y="180"/>
                    <a:pt x="27510" y="-998"/>
                    <a:pt x="29598" y="1230"/>
                  </a:cubicBezTo>
                  <a:cubicBezTo>
                    <a:pt x="35112" y="7112"/>
                    <a:pt x="35215" y="17708"/>
                    <a:pt x="32384" y="25257"/>
                  </a:cubicBezTo>
                  <a:cubicBezTo>
                    <a:pt x="27540" y="38173"/>
                    <a:pt x="13795" y="51024"/>
                    <a:pt x="0" y="51024"/>
                  </a:cubicBezTo>
                </a:path>
              </a:pathLst>
            </a:custGeom>
            <a:noFill/>
            <a:ln cap="flat" cmpd="sng" w="19050">
              <a:solidFill>
                <a:schemeClr val="dk2"/>
              </a:solidFill>
              <a:prstDash val="solid"/>
              <a:round/>
              <a:headEnd len="med" w="med" type="none"/>
              <a:tailEnd len="med" w="med" type="none"/>
            </a:ln>
          </p:spPr>
        </p:sp>
        <p:sp>
          <p:nvSpPr>
            <p:cNvPr id="313" name="Google Shape;313;p26"/>
            <p:cNvSpPr/>
            <p:nvPr/>
          </p:nvSpPr>
          <p:spPr>
            <a:xfrm flipH="1">
              <a:off x="2554236" y="2984225"/>
              <a:ext cx="6836610" cy="4207247"/>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nvGrpSpPr>
            <p:cNvPr id="314" name="Google Shape;314;p26"/>
            <p:cNvGrpSpPr/>
            <p:nvPr/>
          </p:nvGrpSpPr>
          <p:grpSpPr>
            <a:xfrm>
              <a:off x="-269145" y="3606075"/>
              <a:ext cx="1540913" cy="481201"/>
              <a:chOff x="-269145" y="3606075"/>
              <a:chExt cx="1540913" cy="481201"/>
            </a:xfrm>
          </p:grpSpPr>
          <p:sp>
            <p:nvSpPr>
              <p:cNvPr id="315" name="Google Shape;315;p26"/>
              <p:cNvSpPr/>
              <p:nvPr/>
            </p:nvSpPr>
            <p:spPr>
              <a:xfrm flipH="1">
                <a:off x="-246075" y="40597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flipH="1">
                <a:off x="-259565" y="39713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flipH="1">
                <a:off x="-269145" y="38563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p:nvPr/>
            </p:nvSpPr>
            <p:spPr>
              <a:xfrm flipH="1">
                <a:off x="-262643" y="37769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flipH="1">
                <a:off x="-263844" y="36941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p:nvPr/>
            </p:nvSpPr>
            <p:spPr>
              <a:xfrm flipH="1">
                <a:off x="-237815" y="36060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26"/>
            <p:cNvGrpSpPr/>
            <p:nvPr/>
          </p:nvGrpSpPr>
          <p:grpSpPr>
            <a:xfrm>
              <a:off x="8826616" y="906938"/>
              <a:ext cx="776083" cy="753982"/>
              <a:chOff x="789750" y="525938"/>
              <a:chExt cx="776083" cy="753982"/>
            </a:xfrm>
          </p:grpSpPr>
          <p:sp>
            <p:nvSpPr>
              <p:cNvPr id="322" name="Google Shape;322;p26"/>
              <p:cNvSpPr/>
              <p:nvPr/>
            </p:nvSpPr>
            <p:spPr>
              <a:xfrm rot="-5400000">
                <a:off x="741124" y="574564"/>
                <a:ext cx="477197" cy="379946"/>
              </a:xfrm>
              <a:custGeom>
                <a:rect b="b" l="l" r="r" t="t"/>
                <a:pathLst>
                  <a:path extrusionOk="0" h="11490" w="14431">
                    <a:moveTo>
                      <a:pt x="5905" y="0"/>
                    </a:moveTo>
                    <a:cubicBezTo>
                      <a:pt x="5237" y="0"/>
                      <a:pt x="4641" y="245"/>
                      <a:pt x="4239" y="908"/>
                    </a:cubicBezTo>
                    <a:cubicBezTo>
                      <a:pt x="1060" y="3468"/>
                      <a:pt x="1" y="5944"/>
                      <a:pt x="3108" y="8790"/>
                    </a:cubicBezTo>
                    <a:cubicBezTo>
                      <a:pt x="4388" y="9966"/>
                      <a:pt x="5593" y="11489"/>
                      <a:pt x="7269" y="11489"/>
                    </a:cubicBezTo>
                    <a:cubicBezTo>
                      <a:pt x="7698" y="11489"/>
                      <a:pt x="8157" y="11390"/>
                      <a:pt x="8656" y="11159"/>
                    </a:cubicBezTo>
                    <a:cubicBezTo>
                      <a:pt x="10252" y="10433"/>
                      <a:pt x="13157" y="7802"/>
                      <a:pt x="13669" y="6147"/>
                    </a:cubicBezTo>
                    <a:cubicBezTo>
                      <a:pt x="14431" y="3694"/>
                      <a:pt x="11728" y="2670"/>
                      <a:pt x="10097" y="1706"/>
                    </a:cubicBezTo>
                    <a:cubicBezTo>
                      <a:pt x="9197" y="1182"/>
                      <a:pt x="7375" y="0"/>
                      <a:pt x="59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rot="-5400000">
                <a:off x="1052531" y="1091254"/>
                <a:ext cx="206738" cy="170595"/>
              </a:xfrm>
              <a:custGeom>
                <a:rect b="b" l="l" r="r" t="t"/>
                <a:pathLst>
                  <a:path extrusionOk="0" h="5159" w="6252">
                    <a:moveTo>
                      <a:pt x="2536" y="0"/>
                    </a:moveTo>
                    <a:cubicBezTo>
                      <a:pt x="2190" y="0"/>
                      <a:pt x="1847" y="118"/>
                      <a:pt x="1513" y="440"/>
                    </a:cubicBezTo>
                    <a:cubicBezTo>
                      <a:pt x="905" y="1035"/>
                      <a:pt x="0" y="2678"/>
                      <a:pt x="36" y="3512"/>
                    </a:cubicBezTo>
                    <a:cubicBezTo>
                      <a:pt x="84" y="4750"/>
                      <a:pt x="1465" y="4774"/>
                      <a:pt x="2370" y="4952"/>
                    </a:cubicBezTo>
                    <a:cubicBezTo>
                      <a:pt x="2704" y="5020"/>
                      <a:pt x="3293" y="5159"/>
                      <a:pt x="3844" y="5159"/>
                    </a:cubicBezTo>
                    <a:cubicBezTo>
                      <a:pt x="4449" y="5159"/>
                      <a:pt x="5007" y="4992"/>
                      <a:pt x="5132" y="4381"/>
                    </a:cubicBezTo>
                    <a:cubicBezTo>
                      <a:pt x="6168" y="2726"/>
                      <a:pt x="6251" y="1428"/>
                      <a:pt x="4394" y="630"/>
                    </a:cubicBezTo>
                    <a:cubicBezTo>
                      <a:pt x="3777" y="371"/>
                      <a:pt x="3150" y="0"/>
                      <a:pt x="2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p:nvPr/>
            </p:nvSpPr>
            <p:spPr>
              <a:xfrm rot="-5400000">
                <a:off x="1361608" y="646926"/>
                <a:ext cx="223669" cy="184781"/>
              </a:xfrm>
              <a:custGeom>
                <a:rect b="b" l="l" r="r" t="t"/>
                <a:pathLst>
                  <a:path extrusionOk="0" h="5588" w="6764">
                    <a:moveTo>
                      <a:pt x="2737" y="0"/>
                    </a:moveTo>
                    <a:cubicBezTo>
                      <a:pt x="2359" y="0"/>
                      <a:pt x="1984" y="130"/>
                      <a:pt x="1620" y="482"/>
                    </a:cubicBezTo>
                    <a:cubicBezTo>
                      <a:pt x="977" y="1125"/>
                      <a:pt x="0" y="2910"/>
                      <a:pt x="36" y="3803"/>
                    </a:cubicBezTo>
                    <a:cubicBezTo>
                      <a:pt x="84" y="5149"/>
                      <a:pt x="1584" y="5173"/>
                      <a:pt x="2548" y="5363"/>
                    </a:cubicBezTo>
                    <a:cubicBezTo>
                      <a:pt x="2918" y="5437"/>
                      <a:pt x="3563" y="5587"/>
                      <a:pt x="4164" y="5587"/>
                    </a:cubicBezTo>
                    <a:cubicBezTo>
                      <a:pt x="4820" y="5587"/>
                      <a:pt x="5424" y="5408"/>
                      <a:pt x="5561" y="4756"/>
                    </a:cubicBezTo>
                    <a:cubicBezTo>
                      <a:pt x="6668" y="2958"/>
                      <a:pt x="6763" y="1553"/>
                      <a:pt x="4751" y="696"/>
                    </a:cubicBezTo>
                    <a:cubicBezTo>
                      <a:pt x="4089" y="407"/>
                      <a:pt x="3407" y="0"/>
                      <a:pt x="2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5" name="Google Shape;325;p26"/>
          <p:cNvSpPr txBox="1"/>
          <p:nvPr>
            <p:ph type="title"/>
          </p:nvPr>
        </p:nvSpPr>
        <p:spPr>
          <a:xfrm>
            <a:off x="2835375" y="3287686"/>
            <a:ext cx="3473100" cy="37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1" sz="20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26" name="Google Shape;326;p26"/>
          <p:cNvSpPr txBox="1"/>
          <p:nvPr>
            <p:ph idx="1" type="subTitle"/>
          </p:nvPr>
        </p:nvSpPr>
        <p:spPr>
          <a:xfrm>
            <a:off x="1190700" y="1696300"/>
            <a:ext cx="6762600" cy="1586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5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327" name="Shape 327"/>
        <p:cNvGrpSpPr/>
        <p:nvPr/>
      </p:nvGrpSpPr>
      <p:grpSpPr>
        <a:xfrm>
          <a:off x="0" y="0"/>
          <a:ext cx="0" cy="0"/>
          <a:chOff x="0" y="0"/>
          <a:chExt cx="0" cy="0"/>
        </a:xfrm>
      </p:grpSpPr>
      <p:sp>
        <p:nvSpPr>
          <p:cNvPr id="328" name="Google Shape;328;p27"/>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29" name="Google Shape;329;p27"/>
          <p:cNvGrpSpPr/>
          <p:nvPr/>
        </p:nvGrpSpPr>
        <p:grpSpPr>
          <a:xfrm>
            <a:off x="-4713323" y="-2837079"/>
            <a:ext cx="14709558" cy="9811980"/>
            <a:chOff x="-4713323" y="-2837079"/>
            <a:chExt cx="14709558" cy="9811980"/>
          </a:xfrm>
        </p:grpSpPr>
        <p:sp>
          <p:nvSpPr>
            <p:cNvPr id="330" name="Google Shape;330;p27"/>
            <p:cNvSpPr/>
            <p:nvPr/>
          </p:nvSpPr>
          <p:spPr>
            <a:xfrm rot="-9031361">
              <a:off x="-3325776" y="3236043"/>
              <a:ext cx="4079160" cy="2924499"/>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flipH="1" rot="-9195659">
              <a:off x="-4122132" y="-1906426"/>
              <a:ext cx="5046559" cy="3827363"/>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rot="-9723690">
              <a:off x="-1103954" y="4449058"/>
              <a:ext cx="2960263" cy="498456"/>
            </a:xfrm>
            <a:custGeom>
              <a:rect b="b" l="l" r="r" t="t"/>
              <a:pathLst>
                <a:path extrusionOk="0" h="19938" w="118409">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cap="flat" cmpd="sng" w="19050">
              <a:solidFill>
                <a:schemeClr val="dk2"/>
              </a:solidFill>
              <a:prstDash val="solid"/>
              <a:round/>
              <a:headEnd len="med" w="med" type="none"/>
              <a:tailEnd len="med" w="med" type="none"/>
            </a:ln>
          </p:spPr>
        </p:sp>
        <p:sp>
          <p:nvSpPr>
            <p:cNvPr id="333" name="Google Shape;333;p27"/>
            <p:cNvSpPr/>
            <p:nvPr/>
          </p:nvSpPr>
          <p:spPr>
            <a:xfrm>
              <a:off x="7431575" y="-731925"/>
              <a:ext cx="2564660" cy="1861264"/>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27"/>
            <p:cNvGrpSpPr/>
            <p:nvPr/>
          </p:nvGrpSpPr>
          <p:grpSpPr>
            <a:xfrm>
              <a:off x="6547796" y="4541571"/>
              <a:ext cx="2596205" cy="809912"/>
              <a:chOff x="6547796" y="4541571"/>
              <a:chExt cx="2596205" cy="809912"/>
            </a:xfrm>
          </p:grpSpPr>
          <p:sp>
            <p:nvSpPr>
              <p:cNvPr id="335" name="Google Shape;335;p27"/>
              <p:cNvSpPr/>
              <p:nvPr/>
            </p:nvSpPr>
            <p:spPr>
              <a:xfrm flipH="1" rot="5400000">
                <a:off x="7746205" y="3745704"/>
                <a:ext cx="601929" cy="2193663"/>
              </a:xfrm>
              <a:custGeom>
                <a:rect b="b" l="l" r="r" t="t"/>
                <a:pathLst>
                  <a:path extrusionOk="0" h="25556" w="8735">
                    <a:moveTo>
                      <a:pt x="0" y="0"/>
                    </a:moveTo>
                    <a:lnTo>
                      <a:pt x="0" y="25425"/>
                    </a:lnTo>
                    <a:cubicBezTo>
                      <a:pt x="1841" y="24987"/>
                      <a:pt x="3859" y="25555"/>
                      <a:pt x="5529" y="24698"/>
                    </a:cubicBezTo>
                    <a:cubicBezTo>
                      <a:pt x="7410" y="23733"/>
                      <a:pt x="8735" y="21418"/>
                      <a:pt x="7878" y="19340"/>
                    </a:cubicBezTo>
                    <a:cubicBezTo>
                      <a:pt x="6909" y="16999"/>
                      <a:pt x="3878" y="15856"/>
                      <a:pt x="3332" y="13384"/>
                    </a:cubicBezTo>
                    <a:cubicBezTo>
                      <a:pt x="2924" y="11544"/>
                      <a:pt x="4089" y="9744"/>
                      <a:pt x="5310" y="8308"/>
                    </a:cubicBezTo>
                    <a:cubicBezTo>
                      <a:pt x="6535" y="6872"/>
                      <a:pt x="7945" y="5403"/>
                      <a:pt x="8163" y="3529"/>
                    </a:cubicBezTo>
                    <a:cubicBezTo>
                      <a:pt x="8316" y="2230"/>
                      <a:pt x="7792" y="965"/>
                      <a:pt x="69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flipH="1">
                <a:off x="6547796" y="4582079"/>
                <a:ext cx="1060172" cy="769405"/>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337" name="Shape 337"/>
        <p:cNvGrpSpPr/>
        <p:nvPr/>
      </p:nvGrpSpPr>
      <p:grpSpPr>
        <a:xfrm>
          <a:off x="0" y="0"/>
          <a:ext cx="0" cy="0"/>
          <a:chOff x="0" y="0"/>
          <a:chExt cx="0" cy="0"/>
        </a:xfrm>
      </p:grpSpPr>
      <p:sp>
        <p:nvSpPr>
          <p:cNvPr id="338" name="Google Shape;338;p28"/>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39" name="Google Shape;339;p28"/>
          <p:cNvGrpSpPr/>
          <p:nvPr/>
        </p:nvGrpSpPr>
        <p:grpSpPr>
          <a:xfrm>
            <a:off x="-1522300" y="-1346773"/>
            <a:ext cx="11954522" cy="8232502"/>
            <a:chOff x="-1522300" y="-1346773"/>
            <a:chExt cx="11954522" cy="8232502"/>
          </a:xfrm>
        </p:grpSpPr>
        <p:sp>
          <p:nvSpPr>
            <p:cNvPr id="340" name="Google Shape;340;p28"/>
            <p:cNvSpPr/>
            <p:nvPr/>
          </p:nvSpPr>
          <p:spPr>
            <a:xfrm flipH="1" rot="5400000">
              <a:off x="-645685" y="4302791"/>
              <a:ext cx="1131920" cy="1323799"/>
            </a:xfrm>
            <a:custGeom>
              <a:rect b="b" l="l" r="r" t="t"/>
              <a:pathLst>
                <a:path extrusionOk="0" h="19906" w="17022">
                  <a:moveTo>
                    <a:pt x="9196" y="0"/>
                  </a:moveTo>
                  <a:cubicBezTo>
                    <a:pt x="7480" y="0"/>
                    <a:pt x="5759" y="553"/>
                    <a:pt x="4405" y="1612"/>
                  </a:cubicBezTo>
                  <a:cubicBezTo>
                    <a:pt x="3036" y="2684"/>
                    <a:pt x="1986" y="4242"/>
                    <a:pt x="361" y="4858"/>
                  </a:cubicBezTo>
                  <a:cubicBezTo>
                    <a:pt x="242" y="4903"/>
                    <a:pt x="123" y="4944"/>
                    <a:pt x="1" y="4977"/>
                  </a:cubicBezTo>
                  <a:lnTo>
                    <a:pt x="1" y="17897"/>
                  </a:lnTo>
                  <a:cubicBezTo>
                    <a:pt x="60" y="17935"/>
                    <a:pt x="116" y="17975"/>
                    <a:pt x="175" y="18012"/>
                  </a:cubicBezTo>
                  <a:cubicBezTo>
                    <a:pt x="2072" y="19205"/>
                    <a:pt x="4365" y="19906"/>
                    <a:pt x="6595" y="19906"/>
                  </a:cubicBezTo>
                  <a:cubicBezTo>
                    <a:pt x="8514" y="19906"/>
                    <a:pt x="10387" y="19387"/>
                    <a:pt x="11919" y="18217"/>
                  </a:cubicBezTo>
                  <a:cubicBezTo>
                    <a:pt x="13671" y="16881"/>
                    <a:pt x="14784" y="14877"/>
                    <a:pt x="15630" y="12844"/>
                  </a:cubicBezTo>
                  <a:cubicBezTo>
                    <a:pt x="16420" y="10951"/>
                    <a:pt x="17021" y="8918"/>
                    <a:pt x="16810" y="6877"/>
                  </a:cubicBezTo>
                  <a:cubicBezTo>
                    <a:pt x="16524" y="4161"/>
                    <a:pt x="14676" y="1660"/>
                    <a:pt x="12160" y="591"/>
                  </a:cubicBezTo>
                  <a:cubicBezTo>
                    <a:pt x="11225" y="194"/>
                    <a:pt x="10211" y="0"/>
                    <a:pt x="91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1522300" y="-731925"/>
              <a:ext cx="2564660" cy="1861264"/>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flipH="1" rot="-877307">
              <a:off x="7031479" y="-983970"/>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rot="8100000">
              <a:off x="7331971" y="4390370"/>
              <a:ext cx="2564584" cy="1861209"/>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_1_1">
    <p:spTree>
      <p:nvGrpSpPr>
        <p:cNvPr id="344" name="Shape 344"/>
        <p:cNvGrpSpPr/>
        <p:nvPr/>
      </p:nvGrpSpPr>
      <p:grpSpPr>
        <a:xfrm>
          <a:off x="0" y="0"/>
          <a:ext cx="0" cy="0"/>
          <a:chOff x="0" y="0"/>
          <a:chExt cx="0" cy="0"/>
        </a:xfrm>
      </p:grpSpPr>
      <p:sp>
        <p:nvSpPr>
          <p:cNvPr id="345" name="Google Shape;345;p29"/>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6" name="Google Shape;346;p29"/>
          <p:cNvSpPr/>
          <p:nvPr/>
        </p:nvSpPr>
        <p:spPr>
          <a:xfrm rot="-5400000">
            <a:off x="7833671" y="303782"/>
            <a:ext cx="1614146" cy="1006539"/>
          </a:xfrm>
          <a:custGeom>
            <a:rect b="b" l="l" r="r" t="t"/>
            <a:pathLst>
              <a:path extrusionOk="0" h="19897" w="31908">
                <a:moveTo>
                  <a:pt x="29851" y="0"/>
                </a:moveTo>
                <a:cubicBezTo>
                  <a:pt x="29701" y="0"/>
                  <a:pt x="29550" y="4"/>
                  <a:pt x="29399" y="11"/>
                </a:cubicBezTo>
                <a:cubicBezTo>
                  <a:pt x="25852" y="182"/>
                  <a:pt x="22475" y="2397"/>
                  <a:pt x="20906" y="5585"/>
                </a:cubicBezTo>
                <a:cubicBezTo>
                  <a:pt x="19908" y="7610"/>
                  <a:pt x="19562" y="10026"/>
                  <a:pt x="18011" y="11670"/>
                </a:cubicBezTo>
                <a:cubicBezTo>
                  <a:pt x="16460" y="13310"/>
                  <a:pt x="14034" y="13796"/>
                  <a:pt x="11770" y="13848"/>
                </a:cubicBezTo>
                <a:cubicBezTo>
                  <a:pt x="11569" y="13853"/>
                  <a:pt x="11368" y="13855"/>
                  <a:pt x="11166" y="13855"/>
                </a:cubicBezTo>
                <a:cubicBezTo>
                  <a:pt x="10164" y="13855"/>
                  <a:pt x="9157" y="13807"/>
                  <a:pt x="8156" y="13807"/>
                </a:cubicBezTo>
                <a:cubicBezTo>
                  <a:pt x="7093" y="13807"/>
                  <a:pt x="6036" y="13861"/>
                  <a:pt x="4998" y="14082"/>
                </a:cubicBezTo>
                <a:cubicBezTo>
                  <a:pt x="2783" y="14549"/>
                  <a:pt x="568" y="16019"/>
                  <a:pt x="115" y="18238"/>
                </a:cubicBezTo>
                <a:cubicBezTo>
                  <a:pt x="4" y="18783"/>
                  <a:pt x="0" y="19347"/>
                  <a:pt x="104" y="19896"/>
                </a:cubicBezTo>
                <a:lnTo>
                  <a:pt x="31908" y="19896"/>
                </a:lnTo>
                <a:lnTo>
                  <a:pt x="31908" y="223"/>
                </a:lnTo>
                <a:cubicBezTo>
                  <a:pt x="31231" y="76"/>
                  <a:pt x="30542" y="0"/>
                  <a:pt x="29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29"/>
          <p:cNvGrpSpPr/>
          <p:nvPr/>
        </p:nvGrpSpPr>
        <p:grpSpPr>
          <a:xfrm>
            <a:off x="8130145" y="404434"/>
            <a:ext cx="1184449" cy="369893"/>
            <a:chOff x="406875" y="1912875"/>
            <a:chExt cx="1054625" cy="329350"/>
          </a:xfrm>
        </p:grpSpPr>
        <p:sp>
          <p:nvSpPr>
            <p:cNvPr id="348" name="Google Shape;348;p29"/>
            <p:cNvSpPr/>
            <p:nvPr/>
          </p:nvSpPr>
          <p:spPr>
            <a:xfrm>
              <a:off x="927475" y="2223375"/>
              <a:ext cx="518250" cy="18850"/>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645300" y="2162900"/>
              <a:ext cx="809650" cy="32650"/>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406875" y="2084200"/>
              <a:ext cx="1054625" cy="31625"/>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418000" y="2029850"/>
              <a:ext cx="1039050" cy="40800"/>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521775" y="1973150"/>
              <a:ext cx="936100" cy="5892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1056075" y="1912875"/>
              <a:ext cx="384000" cy="33950"/>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29"/>
          <p:cNvSpPr/>
          <p:nvPr/>
        </p:nvSpPr>
        <p:spPr>
          <a:xfrm rot="877307">
            <a:off x="-1426421" y="-983970"/>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rot="8100000">
            <a:off x="-1750454" y="4390370"/>
            <a:ext cx="2564584" cy="1861209"/>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flipH="1" rot="3766389">
            <a:off x="8889831" y="2615416"/>
            <a:ext cx="1274801" cy="998738"/>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_1_1_1">
    <p:spTree>
      <p:nvGrpSpPr>
        <p:cNvPr id="357" name="Shape 357"/>
        <p:cNvGrpSpPr/>
        <p:nvPr/>
      </p:nvGrpSpPr>
      <p:grpSpPr>
        <a:xfrm>
          <a:off x="0" y="0"/>
          <a:ext cx="0" cy="0"/>
          <a:chOff x="0" y="0"/>
          <a:chExt cx="0" cy="0"/>
        </a:xfrm>
      </p:grpSpPr>
      <p:grpSp>
        <p:nvGrpSpPr>
          <p:cNvPr id="358" name="Google Shape;358;p30"/>
          <p:cNvGrpSpPr/>
          <p:nvPr/>
        </p:nvGrpSpPr>
        <p:grpSpPr>
          <a:xfrm>
            <a:off x="-838205" y="-870250"/>
            <a:ext cx="12659363" cy="7127055"/>
            <a:chOff x="-838205" y="-870250"/>
            <a:chExt cx="12659363" cy="7127055"/>
          </a:xfrm>
        </p:grpSpPr>
        <p:sp>
          <p:nvSpPr>
            <p:cNvPr id="359" name="Google Shape;359;p30"/>
            <p:cNvSpPr/>
            <p:nvPr/>
          </p:nvSpPr>
          <p:spPr>
            <a:xfrm flipH="1" rot="5400000">
              <a:off x="-303794" y="303782"/>
              <a:ext cx="1614146" cy="1006539"/>
            </a:xfrm>
            <a:custGeom>
              <a:rect b="b" l="l" r="r" t="t"/>
              <a:pathLst>
                <a:path extrusionOk="0" h="19897" w="31908">
                  <a:moveTo>
                    <a:pt x="29851" y="0"/>
                  </a:moveTo>
                  <a:cubicBezTo>
                    <a:pt x="29701" y="0"/>
                    <a:pt x="29550" y="4"/>
                    <a:pt x="29399" y="11"/>
                  </a:cubicBezTo>
                  <a:cubicBezTo>
                    <a:pt x="25852" y="182"/>
                    <a:pt x="22475" y="2397"/>
                    <a:pt x="20906" y="5585"/>
                  </a:cubicBezTo>
                  <a:cubicBezTo>
                    <a:pt x="19908" y="7610"/>
                    <a:pt x="19562" y="10026"/>
                    <a:pt x="18011" y="11670"/>
                  </a:cubicBezTo>
                  <a:cubicBezTo>
                    <a:pt x="16460" y="13310"/>
                    <a:pt x="14034" y="13796"/>
                    <a:pt x="11770" y="13848"/>
                  </a:cubicBezTo>
                  <a:cubicBezTo>
                    <a:pt x="11569" y="13853"/>
                    <a:pt x="11368" y="13855"/>
                    <a:pt x="11166" y="13855"/>
                  </a:cubicBezTo>
                  <a:cubicBezTo>
                    <a:pt x="10164" y="13855"/>
                    <a:pt x="9157" y="13807"/>
                    <a:pt x="8156" y="13807"/>
                  </a:cubicBezTo>
                  <a:cubicBezTo>
                    <a:pt x="7093" y="13807"/>
                    <a:pt x="6036" y="13861"/>
                    <a:pt x="4998" y="14082"/>
                  </a:cubicBezTo>
                  <a:cubicBezTo>
                    <a:pt x="2783" y="14549"/>
                    <a:pt x="568" y="16019"/>
                    <a:pt x="115" y="18238"/>
                  </a:cubicBezTo>
                  <a:cubicBezTo>
                    <a:pt x="4" y="18783"/>
                    <a:pt x="0" y="19347"/>
                    <a:pt x="104" y="19896"/>
                  </a:cubicBezTo>
                  <a:lnTo>
                    <a:pt x="31908" y="19896"/>
                  </a:lnTo>
                  <a:lnTo>
                    <a:pt x="31908" y="223"/>
                  </a:lnTo>
                  <a:cubicBezTo>
                    <a:pt x="31231" y="76"/>
                    <a:pt x="30542" y="0"/>
                    <a:pt x="29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30"/>
            <p:cNvGrpSpPr/>
            <p:nvPr/>
          </p:nvGrpSpPr>
          <p:grpSpPr>
            <a:xfrm flipH="1">
              <a:off x="-304445" y="404434"/>
              <a:ext cx="1184449" cy="369893"/>
              <a:chOff x="406875" y="1912875"/>
              <a:chExt cx="1054625" cy="329350"/>
            </a:xfrm>
          </p:grpSpPr>
          <p:sp>
            <p:nvSpPr>
              <p:cNvPr id="361" name="Google Shape;361;p30"/>
              <p:cNvSpPr/>
              <p:nvPr/>
            </p:nvSpPr>
            <p:spPr>
              <a:xfrm>
                <a:off x="927475" y="2223375"/>
                <a:ext cx="518250" cy="18850"/>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645300" y="2162900"/>
                <a:ext cx="809650" cy="32650"/>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406875" y="2084200"/>
                <a:ext cx="1054625" cy="31625"/>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418000" y="2029850"/>
                <a:ext cx="1039050" cy="40800"/>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521775" y="1973150"/>
                <a:ext cx="936100" cy="5892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1056075" y="1912875"/>
                <a:ext cx="384000" cy="33950"/>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30"/>
            <p:cNvSpPr/>
            <p:nvPr/>
          </p:nvSpPr>
          <p:spPr>
            <a:xfrm flipH="1" rot="3766389">
              <a:off x="-739934" y="2615416"/>
              <a:ext cx="1274801" cy="998738"/>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sp>
          <p:nvSpPr>
            <p:cNvPr id="368" name="Google Shape;368;p30"/>
            <p:cNvSpPr/>
            <p:nvPr/>
          </p:nvSpPr>
          <p:spPr>
            <a:xfrm flipH="1" rot="-6632008">
              <a:off x="8606392" y="3086593"/>
              <a:ext cx="2899229" cy="2683926"/>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7871750" y="-870250"/>
              <a:ext cx="2168450" cy="164457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30"/>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_1_1_1_1">
    <p:spTree>
      <p:nvGrpSpPr>
        <p:cNvPr id="371" name="Shape 371"/>
        <p:cNvGrpSpPr/>
        <p:nvPr/>
      </p:nvGrpSpPr>
      <p:grpSpPr>
        <a:xfrm>
          <a:off x="0" y="0"/>
          <a:ext cx="0" cy="0"/>
          <a:chOff x="0" y="0"/>
          <a:chExt cx="0" cy="0"/>
        </a:xfrm>
      </p:grpSpPr>
      <p:grpSp>
        <p:nvGrpSpPr>
          <p:cNvPr id="372" name="Google Shape;372;p31"/>
          <p:cNvGrpSpPr/>
          <p:nvPr/>
        </p:nvGrpSpPr>
        <p:grpSpPr>
          <a:xfrm>
            <a:off x="-5152035" y="-1346773"/>
            <a:ext cx="16390906" cy="8896174"/>
            <a:chOff x="-5152035" y="-1346773"/>
            <a:chExt cx="16390906" cy="8896174"/>
          </a:xfrm>
        </p:grpSpPr>
        <p:sp>
          <p:nvSpPr>
            <p:cNvPr id="373" name="Google Shape;373;p31"/>
            <p:cNvSpPr/>
            <p:nvPr/>
          </p:nvSpPr>
          <p:spPr>
            <a:xfrm flipH="1" rot="172230">
              <a:off x="-4296494" y="-662942"/>
              <a:ext cx="5202343" cy="3729631"/>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rot="-1758191">
              <a:off x="-2945413" y="4140295"/>
              <a:ext cx="4508497" cy="2463427"/>
            </a:xfrm>
            <a:custGeom>
              <a:rect b="b" l="l" r="r" t="t"/>
              <a:pathLst>
                <a:path extrusionOk="0" h="39796" w="72831">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rot="1704555">
              <a:off x="-4573500" y="551576"/>
              <a:ext cx="6351101" cy="4040341"/>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nvGrpSpPr>
            <p:cNvPr id="376" name="Google Shape;376;p31"/>
            <p:cNvGrpSpPr/>
            <p:nvPr/>
          </p:nvGrpSpPr>
          <p:grpSpPr>
            <a:xfrm>
              <a:off x="7231634" y="-1346773"/>
              <a:ext cx="4007238" cy="8232502"/>
              <a:chOff x="-2032916" y="-1346773"/>
              <a:chExt cx="4007238" cy="8232502"/>
            </a:xfrm>
          </p:grpSpPr>
          <p:sp>
            <p:nvSpPr>
              <p:cNvPr id="377" name="Google Shape;377;p31"/>
              <p:cNvSpPr/>
              <p:nvPr/>
            </p:nvSpPr>
            <p:spPr>
              <a:xfrm rot="877307">
                <a:off x="-1426421" y="-983970"/>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rot="8100000">
                <a:off x="-1750454" y="4390370"/>
                <a:ext cx="2564584" cy="1861209"/>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9" name="Google Shape;379;p31"/>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380" name="Shape 380"/>
        <p:cNvGrpSpPr/>
        <p:nvPr/>
      </p:nvGrpSpPr>
      <p:grpSpPr>
        <a:xfrm>
          <a:off x="0" y="0"/>
          <a:ext cx="0" cy="0"/>
          <a:chOff x="0" y="0"/>
          <a:chExt cx="0" cy="0"/>
        </a:xfrm>
      </p:grpSpPr>
      <p:grpSp>
        <p:nvGrpSpPr>
          <p:cNvPr id="381" name="Google Shape;381;p32"/>
          <p:cNvGrpSpPr/>
          <p:nvPr/>
        </p:nvGrpSpPr>
        <p:grpSpPr>
          <a:xfrm>
            <a:off x="-1039525" y="-2011689"/>
            <a:ext cx="11757032" cy="8250339"/>
            <a:chOff x="-1039525" y="-2011689"/>
            <a:chExt cx="11757032" cy="8250339"/>
          </a:xfrm>
        </p:grpSpPr>
        <p:sp>
          <p:nvSpPr>
            <p:cNvPr id="382" name="Google Shape;382;p32"/>
            <p:cNvSpPr/>
            <p:nvPr/>
          </p:nvSpPr>
          <p:spPr>
            <a:xfrm rot="6624582">
              <a:off x="-380582" y="-1607507"/>
              <a:ext cx="2418000" cy="2238462"/>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1039525" y="3902275"/>
              <a:ext cx="2771681" cy="1592943"/>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559122" y="0"/>
              <a:ext cx="2168999" cy="2974618"/>
            </a:xfrm>
            <a:custGeom>
              <a:rect b="b" l="l" r="r" t="t"/>
              <a:pathLst>
                <a:path extrusionOk="0" h="73064" w="53276">
                  <a:moveTo>
                    <a:pt x="0" y="73064"/>
                  </a:moveTo>
                  <a:cubicBezTo>
                    <a:pt x="8863" y="67159"/>
                    <a:pt x="16367" y="56786"/>
                    <a:pt x="17251" y="46173"/>
                  </a:cubicBezTo>
                  <a:cubicBezTo>
                    <a:pt x="17925" y="38081"/>
                    <a:pt x="11001" y="27559"/>
                    <a:pt x="16744" y="21818"/>
                  </a:cubicBezTo>
                  <a:cubicBezTo>
                    <a:pt x="26775" y="11790"/>
                    <a:pt x="53276" y="14184"/>
                    <a:pt x="53276" y="0"/>
                  </a:cubicBezTo>
                </a:path>
              </a:pathLst>
            </a:custGeom>
            <a:noFill/>
            <a:ln cap="flat" cmpd="sng" w="19050">
              <a:solidFill>
                <a:schemeClr val="dk2"/>
              </a:solidFill>
              <a:prstDash val="solid"/>
              <a:round/>
              <a:headEnd len="med" w="med" type="none"/>
              <a:tailEnd len="med" w="med" type="none"/>
            </a:ln>
          </p:spPr>
        </p:sp>
        <p:sp>
          <p:nvSpPr>
            <p:cNvPr id="385" name="Google Shape;385;p32"/>
            <p:cNvSpPr/>
            <p:nvPr/>
          </p:nvSpPr>
          <p:spPr>
            <a:xfrm rot="8100000">
              <a:off x="7492614" y="-1078227"/>
              <a:ext cx="2904944" cy="2108220"/>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a:off x="7022675" y="3925391"/>
              <a:ext cx="3050142" cy="2313259"/>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rot="-1112926">
              <a:off x="7450920" y="3525495"/>
              <a:ext cx="2493683" cy="2156612"/>
            </a:xfrm>
            <a:custGeom>
              <a:rect b="b" l="l" r="r" t="t"/>
              <a:pathLst>
                <a:path extrusionOk="0" h="120252" w="118222">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cap="flat" cmpd="sng" w="19050">
              <a:solidFill>
                <a:schemeClr val="dk2"/>
              </a:solidFill>
              <a:prstDash val="solid"/>
              <a:round/>
              <a:headEnd len="med" w="med" type="none"/>
              <a:tailEnd len="med" w="med" type="none"/>
            </a:ln>
          </p:spPr>
        </p:sp>
      </p:grpSp>
      <p:sp>
        <p:nvSpPr>
          <p:cNvPr id="388" name="Google Shape;388;p32"/>
          <p:cNvSpPr txBox="1"/>
          <p:nvPr>
            <p:ph idx="1" type="subTitle"/>
          </p:nvPr>
        </p:nvSpPr>
        <p:spPr>
          <a:xfrm>
            <a:off x="598900" y="2617274"/>
            <a:ext cx="2711100" cy="68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389" name="Google Shape;389;p32"/>
          <p:cNvSpPr txBox="1"/>
          <p:nvPr>
            <p:ph idx="2" type="subTitle"/>
          </p:nvPr>
        </p:nvSpPr>
        <p:spPr>
          <a:xfrm>
            <a:off x="598900" y="2230544"/>
            <a:ext cx="2711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390" name="Google Shape;390;p32"/>
          <p:cNvSpPr txBox="1"/>
          <p:nvPr>
            <p:ph idx="3" type="subTitle"/>
          </p:nvPr>
        </p:nvSpPr>
        <p:spPr>
          <a:xfrm>
            <a:off x="3216544" y="3551546"/>
            <a:ext cx="2711100" cy="68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391" name="Google Shape;391;p32"/>
          <p:cNvSpPr txBox="1"/>
          <p:nvPr>
            <p:ph idx="4" type="subTitle"/>
          </p:nvPr>
        </p:nvSpPr>
        <p:spPr>
          <a:xfrm>
            <a:off x="3216425" y="3164819"/>
            <a:ext cx="2711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392" name="Google Shape;392;p32"/>
          <p:cNvSpPr txBox="1"/>
          <p:nvPr>
            <p:ph idx="5" type="subTitle"/>
          </p:nvPr>
        </p:nvSpPr>
        <p:spPr>
          <a:xfrm>
            <a:off x="5833975" y="2617276"/>
            <a:ext cx="2711100" cy="68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393" name="Google Shape;393;p32"/>
          <p:cNvSpPr txBox="1"/>
          <p:nvPr>
            <p:ph idx="6" type="subTitle"/>
          </p:nvPr>
        </p:nvSpPr>
        <p:spPr>
          <a:xfrm>
            <a:off x="5833975" y="2230544"/>
            <a:ext cx="2711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394" name="Google Shape;394;p32"/>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4_1">
    <p:spTree>
      <p:nvGrpSpPr>
        <p:cNvPr id="395" name="Shape 395"/>
        <p:cNvGrpSpPr/>
        <p:nvPr/>
      </p:nvGrpSpPr>
      <p:grpSpPr>
        <a:xfrm>
          <a:off x="0" y="0"/>
          <a:ext cx="0" cy="0"/>
          <a:chOff x="0" y="0"/>
          <a:chExt cx="0" cy="0"/>
        </a:xfrm>
      </p:grpSpPr>
      <p:grpSp>
        <p:nvGrpSpPr>
          <p:cNvPr id="396" name="Google Shape;396;p33"/>
          <p:cNvGrpSpPr/>
          <p:nvPr/>
        </p:nvGrpSpPr>
        <p:grpSpPr>
          <a:xfrm>
            <a:off x="-2986751" y="-1639252"/>
            <a:ext cx="15572319" cy="8753778"/>
            <a:chOff x="-2986751" y="-1639252"/>
            <a:chExt cx="15572319" cy="8753778"/>
          </a:xfrm>
        </p:grpSpPr>
        <p:sp>
          <p:nvSpPr>
            <p:cNvPr id="397" name="Google Shape;397;p33"/>
            <p:cNvSpPr/>
            <p:nvPr/>
          </p:nvSpPr>
          <p:spPr>
            <a:xfrm>
              <a:off x="7175181" y="-737512"/>
              <a:ext cx="3129941" cy="2373780"/>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3"/>
            <p:cNvSpPr/>
            <p:nvPr/>
          </p:nvSpPr>
          <p:spPr>
            <a:xfrm rot="1027604">
              <a:off x="6501316" y="200150"/>
              <a:ext cx="2960362" cy="498473"/>
            </a:xfrm>
            <a:custGeom>
              <a:rect b="b" l="l" r="r" t="t"/>
              <a:pathLst>
                <a:path extrusionOk="0" h="19938" w="118409">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cap="flat" cmpd="sng" w="19050">
              <a:solidFill>
                <a:schemeClr val="dk2"/>
              </a:solidFill>
              <a:prstDash val="solid"/>
              <a:round/>
              <a:headEnd len="med" w="med" type="none"/>
              <a:tailEnd len="med" w="med" type="none"/>
            </a:ln>
          </p:spPr>
        </p:sp>
        <p:sp>
          <p:nvSpPr>
            <p:cNvPr id="399" name="Google Shape;399;p33"/>
            <p:cNvSpPr/>
            <p:nvPr/>
          </p:nvSpPr>
          <p:spPr>
            <a:xfrm rot="-3345144">
              <a:off x="-607838" y="2601200"/>
              <a:ext cx="2493549" cy="2156636"/>
            </a:xfrm>
            <a:custGeom>
              <a:rect b="b" l="l" r="r" t="t"/>
              <a:pathLst>
                <a:path extrusionOk="0" h="120252" w="118222">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cap="flat" cmpd="sng" w="19050">
              <a:solidFill>
                <a:schemeClr val="dk2"/>
              </a:solidFill>
              <a:prstDash val="solid"/>
              <a:round/>
              <a:headEnd len="med" w="med" type="none"/>
              <a:tailEnd len="med" w="med" type="none"/>
            </a:ln>
          </p:spPr>
        </p:sp>
        <p:sp>
          <p:nvSpPr>
            <p:cNvPr id="400" name="Google Shape;400;p33"/>
            <p:cNvSpPr/>
            <p:nvPr/>
          </p:nvSpPr>
          <p:spPr>
            <a:xfrm rot="-9527621">
              <a:off x="-2595950" y="3551313"/>
              <a:ext cx="4079098" cy="2924461"/>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p:nvPr/>
          </p:nvSpPr>
          <p:spPr>
            <a:xfrm rot="9155300">
              <a:off x="66178" y="-1061197"/>
              <a:ext cx="2889036" cy="1549063"/>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3"/>
            <p:cNvSpPr/>
            <p:nvPr/>
          </p:nvSpPr>
          <p:spPr>
            <a:xfrm flipH="1" rot="9031361">
              <a:off x="8050911" y="3236043"/>
              <a:ext cx="4079160" cy="2924499"/>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33"/>
            <p:cNvGrpSpPr/>
            <p:nvPr/>
          </p:nvGrpSpPr>
          <p:grpSpPr>
            <a:xfrm>
              <a:off x="7717625" y="2331150"/>
              <a:ext cx="1540913" cy="481201"/>
              <a:chOff x="7921455" y="3606075"/>
              <a:chExt cx="1540913" cy="481201"/>
            </a:xfrm>
          </p:grpSpPr>
          <p:sp>
            <p:nvSpPr>
              <p:cNvPr id="404" name="Google Shape;404;p33"/>
              <p:cNvSpPr/>
              <p:nvPr/>
            </p:nvSpPr>
            <p:spPr>
              <a:xfrm>
                <a:off x="8682083" y="40597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p:nvPr/>
            </p:nvSpPr>
            <p:spPr>
              <a:xfrm>
                <a:off x="8269808" y="39713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p:cNvSpPr/>
              <p:nvPr/>
            </p:nvSpPr>
            <p:spPr>
              <a:xfrm>
                <a:off x="7921455" y="38563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p:nvPr/>
            </p:nvSpPr>
            <p:spPr>
              <a:xfrm>
                <a:off x="7937709" y="37769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
              <p:cNvSpPr/>
              <p:nvPr/>
            </p:nvSpPr>
            <p:spPr>
              <a:xfrm>
                <a:off x="8089331" y="36941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a:off x="8869975" y="36060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0" name="Google Shape;410;p33"/>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1" name="Google Shape;411;p33"/>
          <p:cNvSpPr txBox="1"/>
          <p:nvPr>
            <p:ph idx="1" type="subTitle"/>
          </p:nvPr>
        </p:nvSpPr>
        <p:spPr>
          <a:xfrm>
            <a:off x="2686063" y="1869146"/>
            <a:ext cx="3411000" cy="10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12" name="Google Shape;412;p33"/>
          <p:cNvSpPr txBox="1"/>
          <p:nvPr>
            <p:ph idx="2" type="subTitle"/>
          </p:nvPr>
        </p:nvSpPr>
        <p:spPr>
          <a:xfrm>
            <a:off x="2686063" y="1491900"/>
            <a:ext cx="3411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13" name="Google Shape;413;p33"/>
          <p:cNvSpPr txBox="1"/>
          <p:nvPr>
            <p:ph idx="3" type="subTitle"/>
          </p:nvPr>
        </p:nvSpPr>
        <p:spPr>
          <a:xfrm>
            <a:off x="3981465" y="3455916"/>
            <a:ext cx="3411000" cy="10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14" name="Google Shape;414;p33"/>
          <p:cNvSpPr txBox="1"/>
          <p:nvPr>
            <p:ph idx="4" type="subTitle"/>
          </p:nvPr>
        </p:nvSpPr>
        <p:spPr>
          <a:xfrm>
            <a:off x="3981468" y="3105720"/>
            <a:ext cx="3411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_1_1">
    <p:spTree>
      <p:nvGrpSpPr>
        <p:cNvPr id="415" name="Shape 415"/>
        <p:cNvGrpSpPr/>
        <p:nvPr/>
      </p:nvGrpSpPr>
      <p:grpSpPr>
        <a:xfrm>
          <a:off x="0" y="0"/>
          <a:ext cx="0" cy="0"/>
          <a:chOff x="0" y="0"/>
          <a:chExt cx="0" cy="0"/>
        </a:xfrm>
      </p:grpSpPr>
      <p:sp>
        <p:nvSpPr>
          <p:cNvPr id="416" name="Google Shape;416;p34"/>
          <p:cNvSpPr txBox="1"/>
          <p:nvPr>
            <p:ph idx="1" type="body"/>
          </p:nvPr>
        </p:nvSpPr>
        <p:spPr>
          <a:xfrm>
            <a:off x="717961" y="1695250"/>
            <a:ext cx="4300500" cy="1482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Font typeface="Montserrat"/>
              <a:buChar char="●"/>
              <a:defRPr sz="1200">
                <a:solidFill>
                  <a:schemeClr val="dk1"/>
                </a:solidFill>
              </a:defRPr>
            </a:lvl1pPr>
            <a:lvl2pPr indent="-317500" lvl="1" marL="914400" rtl="0">
              <a:lnSpc>
                <a:spcPct val="100000"/>
              </a:lnSpc>
              <a:spcBef>
                <a:spcPts val="0"/>
              </a:spcBef>
              <a:spcAft>
                <a:spcPts val="0"/>
              </a:spcAft>
              <a:buClr>
                <a:schemeClr val="dk1"/>
              </a:buClr>
              <a:buSzPts val="1400"/>
              <a:buFont typeface="Montserrat"/>
              <a:buChar char="○"/>
              <a:defRPr>
                <a:solidFill>
                  <a:schemeClr val="dk1"/>
                </a:solidFill>
              </a:defRPr>
            </a:lvl2pPr>
            <a:lvl3pPr indent="-317500" lvl="2" marL="1371600" rtl="0">
              <a:spcBef>
                <a:spcPts val="0"/>
              </a:spcBef>
              <a:spcAft>
                <a:spcPts val="0"/>
              </a:spcAft>
              <a:buClr>
                <a:schemeClr val="dk1"/>
              </a:buClr>
              <a:buSzPts val="1400"/>
              <a:buFont typeface="Montserrat"/>
              <a:buChar char="■"/>
              <a:defRPr>
                <a:solidFill>
                  <a:schemeClr val="dk1"/>
                </a:solidFill>
              </a:defRPr>
            </a:lvl3pPr>
            <a:lvl4pPr indent="-317500" lvl="3" marL="1828800" rtl="0">
              <a:spcBef>
                <a:spcPts val="0"/>
              </a:spcBef>
              <a:spcAft>
                <a:spcPts val="0"/>
              </a:spcAft>
              <a:buClr>
                <a:schemeClr val="dk1"/>
              </a:buClr>
              <a:buSzPts val="1400"/>
              <a:buFont typeface="Montserrat"/>
              <a:buChar char="●"/>
              <a:defRPr>
                <a:solidFill>
                  <a:schemeClr val="dk1"/>
                </a:solidFill>
              </a:defRPr>
            </a:lvl4pPr>
            <a:lvl5pPr indent="-317500" lvl="4" marL="2286000" rtl="0">
              <a:spcBef>
                <a:spcPts val="0"/>
              </a:spcBef>
              <a:spcAft>
                <a:spcPts val="0"/>
              </a:spcAft>
              <a:buClr>
                <a:schemeClr val="dk1"/>
              </a:buClr>
              <a:buSzPts val="1400"/>
              <a:buFont typeface="Montserrat"/>
              <a:buChar char="○"/>
              <a:defRPr>
                <a:solidFill>
                  <a:schemeClr val="dk1"/>
                </a:solidFill>
              </a:defRPr>
            </a:lvl5pPr>
            <a:lvl6pPr indent="-317500" lvl="5" marL="2743200" rtl="0">
              <a:spcBef>
                <a:spcPts val="0"/>
              </a:spcBef>
              <a:spcAft>
                <a:spcPts val="0"/>
              </a:spcAft>
              <a:buClr>
                <a:schemeClr val="dk1"/>
              </a:buClr>
              <a:buSzPts val="1400"/>
              <a:buFont typeface="Montserrat"/>
              <a:buChar char="■"/>
              <a:defRPr>
                <a:solidFill>
                  <a:schemeClr val="dk1"/>
                </a:solidFill>
              </a:defRPr>
            </a:lvl6pPr>
            <a:lvl7pPr indent="-317500" lvl="6" marL="3200400" rtl="0">
              <a:spcBef>
                <a:spcPts val="0"/>
              </a:spcBef>
              <a:spcAft>
                <a:spcPts val="0"/>
              </a:spcAft>
              <a:buClr>
                <a:schemeClr val="dk1"/>
              </a:buClr>
              <a:buSzPts val="1400"/>
              <a:buFont typeface="Montserrat"/>
              <a:buChar char="●"/>
              <a:defRPr>
                <a:solidFill>
                  <a:schemeClr val="dk1"/>
                </a:solidFill>
              </a:defRPr>
            </a:lvl7pPr>
            <a:lvl8pPr indent="-317500" lvl="7" marL="3657600" rtl="0">
              <a:spcBef>
                <a:spcPts val="0"/>
              </a:spcBef>
              <a:spcAft>
                <a:spcPts val="0"/>
              </a:spcAft>
              <a:buClr>
                <a:schemeClr val="dk1"/>
              </a:buClr>
              <a:buSzPts val="1400"/>
              <a:buFont typeface="Montserrat"/>
              <a:buChar char="○"/>
              <a:defRPr>
                <a:solidFill>
                  <a:schemeClr val="dk1"/>
                </a:solidFill>
              </a:defRPr>
            </a:lvl8pPr>
            <a:lvl9pPr indent="-317500" lvl="8" marL="4114800" rtl="0">
              <a:spcBef>
                <a:spcPts val="0"/>
              </a:spcBef>
              <a:spcAft>
                <a:spcPts val="0"/>
              </a:spcAft>
              <a:buClr>
                <a:schemeClr val="dk1"/>
              </a:buClr>
              <a:buSzPts val="1400"/>
              <a:buFont typeface="Montserrat"/>
              <a:buChar char="■"/>
              <a:defRPr>
                <a:solidFill>
                  <a:schemeClr val="dk1"/>
                </a:solidFill>
              </a:defRPr>
            </a:lvl9pPr>
          </a:lstStyle>
          <a:p/>
        </p:txBody>
      </p:sp>
      <p:sp>
        <p:nvSpPr>
          <p:cNvPr id="417" name="Google Shape;417;p34"/>
          <p:cNvSpPr txBox="1"/>
          <p:nvPr>
            <p:ph idx="2" type="subTitle"/>
          </p:nvPr>
        </p:nvSpPr>
        <p:spPr>
          <a:xfrm>
            <a:off x="713400" y="3249975"/>
            <a:ext cx="3955800" cy="35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Ubuntu"/>
              <a:buNone/>
              <a:defRPr b="1" sz="2000">
                <a:solidFill>
                  <a:schemeClr val="dk1"/>
                </a:solidFill>
                <a:latin typeface="Convergence"/>
                <a:ea typeface="Convergence"/>
                <a:cs typeface="Convergence"/>
                <a:sym typeface="Convergence"/>
              </a:defRPr>
            </a:lvl1pPr>
            <a:lvl2pPr lvl="1"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2pPr>
            <a:lvl3pPr lvl="2"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3pPr>
            <a:lvl4pPr lvl="3"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4pPr>
            <a:lvl5pPr lvl="4"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5pPr>
            <a:lvl6pPr lvl="5"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6pPr>
            <a:lvl7pPr lvl="6"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7pPr>
            <a:lvl8pPr lvl="7"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8pPr>
            <a:lvl9pPr lvl="8"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9pPr>
          </a:lstStyle>
          <a:p/>
        </p:txBody>
      </p:sp>
      <p:sp>
        <p:nvSpPr>
          <p:cNvPr id="418" name="Google Shape;418;p34"/>
          <p:cNvSpPr txBox="1"/>
          <p:nvPr>
            <p:ph idx="3" type="body"/>
          </p:nvPr>
        </p:nvSpPr>
        <p:spPr>
          <a:xfrm>
            <a:off x="713400" y="3601875"/>
            <a:ext cx="4300500" cy="724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Font typeface="Montserrat"/>
              <a:buChar char="●"/>
              <a:defRPr sz="1200">
                <a:solidFill>
                  <a:schemeClr val="dk1"/>
                </a:solidFill>
              </a:defRPr>
            </a:lvl1pPr>
            <a:lvl2pPr indent="-317500" lvl="1" marL="914400" rtl="0">
              <a:lnSpc>
                <a:spcPct val="100000"/>
              </a:lnSpc>
              <a:spcBef>
                <a:spcPts val="0"/>
              </a:spcBef>
              <a:spcAft>
                <a:spcPts val="0"/>
              </a:spcAft>
              <a:buClr>
                <a:schemeClr val="dk1"/>
              </a:buClr>
              <a:buSzPts val="1400"/>
              <a:buFont typeface="Montserrat"/>
              <a:buChar char="○"/>
              <a:defRPr>
                <a:solidFill>
                  <a:schemeClr val="dk1"/>
                </a:solidFill>
              </a:defRPr>
            </a:lvl2pPr>
            <a:lvl3pPr indent="-317500" lvl="2" marL="1371600" rtl="0">
              <a:spcBef>
                <a:spcPts val="0"/>
              </a:spcBef>
              <a:spcAft>
                <a:spcPts val="0"/>
              </a:spcAft>
              <a:buClr>
                <a:schemeClr val="dk1"/>
              </a:buClr>
              <a:buSzPts val="1400"/>
              <a:buFont typeface="Montserrat"/>
              <a:buChar char="■"/>
              <a:defRPr>
                <a:solidFill>
                  <a:schemeClr val="dk1"/>
                </a:solidFill>
              </a:defRPr>
            </a:lvl3pPr>
            <a:lvl4pPr indent="-317500" lvl="3" marL="1828800" rtl="0">
              <a:spcBef>
                <a:spcPts val="0"/>
              </a:spcBef>
              <a:spcAft>
                <a:spcPts val="0"/>
              </a:spcAft>
              <a:buClr>
                <a:schemeClr val="dk1"/>
              </a:buClr>
              <a:buSzPts val="1400"/>
              <a:buFont typeface="Montserrat"/>
              <a:buChar char="●"/>
              <a:defRPr>
                <a:solidFill>
                  <a:schemeClr val="dk1"/>
                </a:solidFill>
              </a:defRPr>
            </a:lvl4pPr>
            <a:lvl5pPr indent="-317500" lvl="4" marL="2286000" rtl="0">
              <a:spcBef>
                <a:spcPts val="0"/>
              </a:spcBef>
              <a:spcAft>
                <a:spcPts val="0"/>
              </a:spcAft>
              <a:buClr>
                <a:schemeClr val="dk1"/>
              </a:buClr>
              <a:buSzPts val="1400"/>
              <a:buFont typeface="Montserrat"/>
              <a:buChar char="○"/>
              <a:defRPr>
                <a:solidFill>
                  <a:schemeClr val="dk1"/>
                </a:solidFill>
              </a:defRPr>
            </a:lvl5pPr>
            <a:lvl6pPr indent="-317500" lvl="5" marL="2743200" rtl="0">
              <a:spcBef>
                <a:spcPts val="0"/>
              </a:spcBef>
              <a:spcAft>
                <a:spcPts val="0"/>
              </a:spcAft>
              <a:buClr>
                <a:schemeClr val="dk1"/>
              </a:buClr>
              <a:buSzPts val="1400"/>
              <a:buFont typeface="Montserrat"/>
              <a:buChar char="■"/>
              <a:defRPr>
                <a:solidFill>
                  <a:schemeClr val="dk1"/>
                </a:solidFill>
              </a:defRPr>
            </a:lvl6pPr>
            <a:lvl7pPr indent="-317500" lvl="6" marL="3200400" rtl="0">
              <a:spcBef>
                <a:spcPts val="0"/>
              </a:spcBef>
              <a:spcAft>
                <a:spcPts val="0"/>
              </a:spcAft>
              <a:buClr>
                <a:schemeClr val="dk1"/>
              </a:buClr>
              <a:buSzPts val="1400"/>
              <a:buFont typeface="Montserrat"/>
              <a:buChar char="●"/>
              <a:defRPr>
                <a:solidFill>
                  <a:schemeClr val="dk1"/>
                </a:solidFill>
              </a:defRPr>
            </a:lvl7pPr>
            <a:lvl8pPr indent="-317500" lvl="7" marL="3657600" rtl="0">
              <a:spcBef>
                <a:spcPts val="0"/>
              </a:spcBef>
              <a:spcAft>
                <a:spcPts val="0"/>
              </a:spcAft>
              <a:buClr>
                <a:schemeClr val="dk1"/>
              </a:buClr>
              <a:buSzPts val="1400"/>
              <a:buFont typeface="Montserrat"/>
              <a:buChar char="○"/>
              <a:defRPr>
                <a:solidFill>
                  <a:schemeClr val="dk1"/>
                </a:solidFill>
              </a:defRPr>
            </a:lvl8pPr>
            <a:lvl9pPr indent="-317500" lvl="8" marL="4114800" rtl="0">
              <a:spcBef>
                <a:spcPts val="0"/>
              </a:spcBef>
              <a:spcAft>
                <a:spcPts val="0"/>
              </a:spcAft>
              <a:buClr>
                <a:schemeClr val="dk1"/>
              </a:buClr>
              <a:buSzPts val="1400"/>
              <a:buFont typeface="Montserrat"/>
              <a:buChar char="■"/>
              <a:defRPr>
                <a:solidFill>
                  <a:schemeClr val="dk1"/>
                </a:solidFill>
              </a:defRPr>
            </a:lvl9pPr>
          </a:lstStyle>
          <a:p/>
        </p:txBody>
      </p:sp>
      <p:sp>
        <p:nvSpPr>
          <p:cNvPr id="419" name="Google Shape;419;p34"/>
          <p:cNvSpPr txBox="1"/>
          <p:nvPr>
            <p:ph idx="4" type="subTitle"/>
          </p:nvPr>
        </p:nvSpPr>
        <p:spPr>
          <a:xfrm>
            <a:off x="5600925" y="1343350"/>
            <a:ext cx="2784300" cy="35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Ubuntu"/>
              <a:buNone/>
              <a:defRPr b="1" sz="2000">
                <a:solidFill>
                  <a:schemeClr val="dk1"/>
                </a:solidFill>
                <a:latin typeface="Convergence"/>
                <a:ea typeface="Convergence"/>
                <a:cs typeface="Convergence"/>
                <a:sym typeface="Convergence"/>
              </a:defRPr>
            </a:lvl1pPr>
            <a:lvl2pPr lvl="1"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2pPr>
            <a:lvl3pPr lvl="2"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3pPr>
            <a:lvl4pPr lvl="3"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4pPr>
            <a:lvl5pPr lvl="4"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5pPr>
            <a:lvl6pPr lvl="5"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6pPr>
            <a:lvl7pPr lvl="6"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7pPr>
            <a:lvl8pPr lvl="7"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8pPr>
            <a:lvl9pPr lvl="8"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9pPr>
          </a:lstStyle>
          <a:p/>
        </p:txBody>
      </p:sp>
      <p:sp>
        <p:nvSpPr>
          <p:cNvPr id="420" name="Google Shape;420;p34"/>
          <p:cNvSpPr txBox="1"/>
          <p:nvPr>
            <p:ph idx="5" type="body"/>
          </p:nvPr>
        </p:nvSpPr>
        <p:spPr>
          <a:xfrm>
            <a:off x="5600925" y="1695250"/>
            <a:ext cx="2784300" cy="724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Font typeface="Montserrat"/>
              <a:buChar char="●"/>
              <a:defRPr sz="1200">
                <a:solidFill>
                  <a:schemeClr val="hlink"/>
                </a:solidFill>
              </a:defRPr>
            </a:lvl1pPr>
            <a:lvl2pPr indent="-317500" lvl="1" marL="914400" rtl="0">
              <a:lnSpc>
                <a:spcPct val="100000"/>
              </a:lnSpc>
              <a:spcBef>
                <a:spcPts val="0"/>
              </a:spcBef>
              <a:spcAft>
                <a:spcPts val="0"/>
              </a:spcAft>
              <a:buClr>
                <a:schemeClr val="dk1"/>
              </a:buClr>
              <a:buSzPts val="1400"/>
              <a:buFont typeface="Montserrat"/>
              <a:buChar char="○"/>
              <a:defRPr>
                <a:solidFill>
                  <a:schemeClr val="dk1"/>
                </a:solidFill>
              </a:defRPr>
            </a:lvl2pPr>
            <a:lvl3pPr indent="-317500" lvl="2" marL="1371600" rtl="0">
              <a:spcBef>
                <a:spcPts val="0"/>
              </a:spcBef>
              <a:spcAft>
                <a:spcPts val="0"/>
              </a:spcAft>
              <a:buClr>
                <a:schemeClr val="dk1"/>
              </a:buClr>
              <a:buSzPts val="1400"/>
              <a:buFont typeface="Montserrat"/>
              <a:buChar char="■"/>
              <a:defRPr>
                <a:solidFill>
                  <a:schemeClr val="dk1"/>
                </a:solidFill>
              </a:defRPr>
            </a:lvl3pPr>
            <a:lvl4pPr indent="-317500" lvl="3" marL="1828800" rtl="0">
              <a:spcBef>
                <a:spcPts val="0"/>
              </a:spcBef>
              <a:spcAft>
                <a:spcPts val="0"/>
              </a:spcAft>
              <a:buClr>
                <a:schemeClr val="dk1"/>
              </a:buClr>
              <a:buSzPts val="1400"/>
              <a:buFont typeface="Montserrat"/>
              <a:buChar char="●"/>
              <a:defRPr>
                <a:solidFill>
                  <a:schemeClr val="dk1"/>
                </a:solidFill>
              </a:defRPr>
            </a:lvl4pPr>
            <a:lvl5pPr indent="-317500" lvl="4" marL="2286000" rtl="0">
              <a:spcBef>
                <a:spcPts val="0"/>
              </a:spcBef>
              <a:spcAft>
                <a:spcPts val="0"/>
              </a:spcAft>
              <a:buClr>
                <a:schemeClr val="dk1"/>
              </a:buClr>
              <a:buSzPts val="1400"/>
              <a:buFont typeface="Montserrat"/>
              <a:buChar char="○"/>
              <a:defRPr>
                <a:solidFill>
                  <a:schemeClr val="dk1"/>
                </a:solidFill>
              </a:defRPr>
            </a:lvl5pPr>
            <a:lvl6pPr indent="-317500" lvl="5" marL="2743200" rtl="0">
              <a:spcBef>
                <a:spcPts val="0"/>
              </a:spcBef>
              <a:spcAft>
                <a:spcPts val="0"/>
              </a:spcAft>
              <a:buClr>
                <a:schemeClr val="dk1"/>
              </a:buClr>
              <a:buSzPts val="1400"/>
              <a:buFont typeface="Montserrat"/>
              <a:buChar char="■"/>
              <a:defRPr>
                <a:solidFill>
                  <a:schemeClr val="dk1"/>
                </a:solidFill>
              </a:defRPr>
            </a:lvl6pPr>
            <a:lvl7pPr indent="-317500" lvl="6" marL="3200400" rtl="0">
              <a:spcBef>
                <a:spcPts val="0"/>
              </a:spcBef>
              <a:spcAft>
                <a:spcPts val="0"/>
              </a:spcAft>
              <a:buClr>
                <a:schemeClr val="dk1"/>
              </a:buClr>
              <a:buSzPts val="1400"/>
              <a:buFont typeface="Montserrat"/>
              <a:buChar char="●"/>
              <a:defRPr>
                <a:solidFill>
                  <a:schemeClr val="dk1"/>
                </a:solidFill>
              </a:defRPr>
            </a:lvl7pPr>
            <a:lvl8pPr indent="-317500" lvl="7" marL="3657600" rtl="0">
              <a:spcBef>
                <a:spcPts val="0"/>
              </a:spcBef>
              <a:spcAft>
                <a:spcPts val="0"/>
              </a:spcAft>
              <a:buClr>
                <a:schemeClr val="dk1"/>
              </a:buClr>
              <a:buSzPts val="1400"/>
              <a:buFont typeface="Montserrat"/>
              <a:buChar char="○"/>
              <a:defRPr>
                <a:solidFill>
                  <a:schemeClr val="dk1"/>
                </a:solidFill>
              </a:defRPr>
            </a:lvl8pPr>
            <a:lvl9pPr indent="-317500" lvl="8" marL="4114800" rtl="0">
              <a:spcBef>
                <a:spcPts val="0"/>
              </a:spcBef>
              <a:spcAft>
                <a:spcPts val="0"/>
              </a:spcAft>
              <a:buClr>
                <a:schemeClr val="dk1"/>
              </a:buClr>
              <a:buSzPts val="1400"/>
              <a:buFont typeface="Montserrat"/>
              <a:buChar char="■"/>
              <a:defRPr>
                <a:solidFill>
                  <a:schemeClr val="dk1"/>
                </a:solidFill>
              </a:defRPr>
            </a:lvl9pPr>
          </a:lstStyle>
          <a:p/>
        </p:txBody>
      </p:sp>
      <p:sp>
        <p:nvSpPr>
          <p:cNvPr id="421" name="Google Shape;421;p34"/>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2" name="Google Shape;422;p34"/>
          <p:cNvSpPr txBox="1"/>
          <p:nvPr>
            <p:ph idx="6" type="subTitle"/>
          </p:nvPr>
        </p:nvSpPr>
        <p:spPr>
          <a:xfrm>
            <a:off x="717596" y="1343350"/>
            <a:ext cx="3955800" cy="35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Ubuntu"/>
              <a:buNone/>
              <a:defRPr b="1" sz="2000">
                <a:solidFill>
                  <a:schemeClr val="dk1"/>
                </a:solidFill>
                <a:latin typeface="Convergence"/>
                <a:ea typeface="Convergence"/>
                <a:cs typeface="Convergence"/>
                <a:sym typeface="Convergence"/>
              </a:defRPr>
            </a:lvl1pPr>
            <a:lvl2pPr lvl="1"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2pPr>
            <a:lvl3pPr lvl="2"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3pPr>
            <a:lvl4pPr lvl="3"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4pPr>
            <a:lvl5pPr lvl="4"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5pPr>
            <a:lvl6pPr lvl="5"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6pPr>
            <a:lvl7pPr lvl="6"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7pPr>
            <a:lvl8pPr lvl="7"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8pPr>
            <a:lvl9pPr lvl="8"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9pPr>
          </a:lstStyle>
          <a:p/>
        </p:txBody>
      </p:sp>
      <p:grpSp>
        <p:nvGrpSpPr>
          <p:cNvPr id="423" name="Google Shape;423;p34"/>
          <p:cNvGrpSpPr/>
          <p:nvPr/>
        </p:nvGrpSpPr>
        <p:grpSpPr>
          <a:xfrm>
            <a:off x="-2032916" y="-1346773"/>
            <a:ext cx="12295820" cy="8232502"/>
            <a:chOff x="-2032916" y="-1346773"/>
            <a:chExt cx="12295820" cy="8232502"/>
          </a:xfrm>
        </p:grpSpPr>
        <p:sp>
          <p:nvSpPr>
            <p:cNvPr id="424" name="Google Shape;424;p34"/>
            <p:cNvSpPr/>
            <p:nvPr/>
          </p:nvSpPr>
          <p:spPr>
            <a:xfrm rot="-5400000">
              <a:off x="7833671" y="303782"/>
              <a:ext cx="1614146" cy="1006539"/>
            </a:xfrm>
            <a:custGeom>
              <a:rect b="b" l="l" r="r" t="t"/>
              <a:pathLst>
                <a:path extrusionOk="0" h="19897" w="31908">
                  <a:moveTo>
                    <a:pt x="29851" y="0"/>
                  </a:moveTo>
                  <a:cubicBezTo>
                    <a:pt x="29701" y="0"/>
                    <a:pt x="29550" y="4"/>
                    <a:pt x="29399" y="11"/>
                  </a:cubicBezTo>
                  <a:cubicBezTo>
                    <a:pt x="25852" y="182"/>
                    <a:pt x="22475" y="2397"/>
                    <a:pt x="20906" y="5585"/>
                  </a:cubicBezTo>
                  <a:cubicBezTo>
                    <a:pt x="19908" y="7610"/>
                    <a:pt x="19562" y="10026"/>
                    <a:pt x="18011" y="11670"/>
                  </a:cubicBezTo>
                  <a:cubicBezTo>
                    <a:pt x="16460" y="13310"/>
                    <a:pt x="14034" y="13796"/>
                    <a:pt x="11770" y="13848"/>
                  </a:cubicBezTo>
                  <a:cubicBezTo>
                    <a:pt x="11569" y="13853"/>
                    <a:pt x="11368" y="13855"/>
                    <a:pt x="11166" y="13855"/>
                  </a:cubicBezTo>
                  <a:cubicBezTo>
                    <a:pt x="10164" y="13855"/>
                    <a:pt x="9157" y="13807"/>
                    <a:pt x="8156" y="13807"/>
                  </a:cubicBezTo>
                  <a:cubicBezTo>
                    <a:pt x="7093" y="13807"/>
                    <a:pt x="6036" y="13861"/>
                    <a:pt x="4998" y="14082"/>
                  </a:cubicBezTo>
                  <a:cubicBezTo>
                    <a:pt x="2783" y="14549"/>
                    <a:pt x="568" y="16019"/>
                    <a:pt x="115" y="18238"/>
                  </a:cubicBezTo>
                  <a:cubicBezTo>
                    <a:pt x="4" y="18783"/>
                    <a:pt x="0" y="19347"/>
                    <a:pt x="104" y="19896"/>
                  </a:cubicBezTo>
                  <a:lnTo>
                    <a:pt x="31908" y="19896"/>
                  </a:lnTo>
                  <a:lnTo>
                    <a:pt x="31908" y="223"/>
                  </a:lnTo>
                  <a:cubicBezTo>
                    <a:pt x="31231" y="76"/>
                    <a:pt x="30542" y="0"/>
                    <a:pt x="29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34"/>
            <p:cNvGrpSpPr/>
            <p:nvPr/>
          </p:nvGrpSpPr>
          <p:grpSpPr>
            <a:xfrm>
              <a:off x="8130145" y="404434"/>
              <a:ext cx="1184449" cy="369893"/>
              <a:chOff x="406875" y="1912875"/>
              <a:chExt cx="1054625" cy="329350"/>
            </a:xfrm>
          </p:grpSpPr>
          <p:sp>
            <p:nvSpPr>
              <p:cNvPr id="426" name="Google Shape;426;p34"/>
              <p:cNvSpPr/>
              <p:nvPr/>
            </p:nvSpPr>
            <p:spPr>
              <a:xfrm>
                <a:off x="927475" y="2223375"/>
                <a:ext cx="518250" cy="18850"/>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645300" y="2162900"/>
                <a:ext cx="809650" cy="32650"/>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4"/>
              <p:cNvSpPr/>
              <p:nvPr/>
            </p:nvSpPr>
            <p:spPr>
              <a:xfrm>
                <a:off x="406875" y="2084200"/>
                <a:ext cx="1054625" cy="31625"/>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4"/>
              <p:cNvSpPr/>
              <p:nvPr/>
            </p:nvSpPr>
            <p:spPr>
              <a:xfrm>
                <a:off x="418000" y="2029850"/>
                <a:ext cx="1039050" cy="40800"/>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4"/>
              <p:cNvSpPr/>
              <p:nvPr/>
            </p:nvSpPr>
            <p:spPr>
              <a:xfrm>
                <a:off x="521775" y="1973150"/>
                <a:ext cx="936100" cy="5892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4"/>
              <p:cNvSpPr/>
              <p:nvPr/>
            </p:nvSpPr>
            <p:spPr>
              <a:xfrm>
                <a:off x="1056075" y="1912875"/>
                <a:ext cx="384000" cy="33950"/>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34"/>
            <p:cNvSpPr/>
            <p:nvPr/>
          </p:nvSpPr>
          <p:spPr>
            <a:xfrm rot="877307">
              <a:off x="-1426421" y="-983970"/>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4"/>
            <p:cNvSpPr/>
            <p:nvPr/>
          </p:nvSpPr>
          <p:spPr>
            <a:xfrm rot="8100000">
              <a:off x="-1750454" y="4390370"/>
              <a:ext cx="2564584" cy="1861209"/>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4"/>
            <p:cNvSpPr/>
            <p:nvPr/>
          </p:nvSpPr>
          <p:spPr>
            <a:xfrm flipH="1" rot="3766389">
              <a:off x="8889831" y="2615416"/>
              <a:ext cx="1274801" cy="998738"/>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5_3">
    <p:spTree>
      <p:nvGrpSpPr>
        <p:cNvPr id="435" name="Shape 435"/>
        <p:cNvGrpSpPr/>
        <p:nvPr/>
      </p:nvGrpSpPr>
      <p:grpSpPr>
        <a:xfrm>
          <a:off x="0" y="0"/>
          <a:ext cx="0" cy="0"/>
          <a:chOff x="0" y="0"/>
          <a:chExt cx="0" cy="0"/>
        </a:xfrm>
      </p:grpSpPr>
      <p:grpSp>
        <p:nvGrpSpPr>
          <p:cNvPr id="436" name="Google Shape;436;p35"/>
          <p:cNvGrpSpPr/>
          <p:nvPr/>
        </p:nvGrpSpPr>
        <p:grpSpPr>
          <a:xfrm>
            <a:off x="-1490170" y="-870250"/>
            <a:ext cx="12906278" cy="7712881"/>
            <a:chOff x="-1490170" y="-870250"/>
            <a:chExt cx="12906278" cy="7712881"/>
          </a:xfrm>
        </p:grpSpPr>
        <p:sp>
          <p:nvSpPr>
            <p:cNvPr id="437" name="Google Shape;437;p35"/>
            <p:cNvSpPr/>
            <p:nvPr/>
          </p:nvSpPr>
          <p:spPr>
            <a:xfrm flipH="1" rot="-6632008">
              <a:off x="-1174633" y="3086593"/>
              <a:ext cx="2899229" cy="2683926"/>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5"/>
            <p:cNvSpPr/>
            <p:nvPr/>
          </p:nvSpPr>
          <p:spPr>
            <a:xfrm>
              <a:off x="-1261300" y="-870250"/>
              <a:ext cx="2168450" cy="164457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5"/>
            <p:cNvSpPr/>
            <p:nvPr/>
          </p:nvSpPr>
          <p:spPr>
            <a:xfrm rot="-2244885">
              <a:off x="7847049" y="3793257"/>
              <a:ext cx="3193502" cy="2317637"/>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5"/>
            <p:cNvSpPr/>
            <p:nvPr/>
          </p:nvSpPr>
          <p:spPr>
            <a:xfrm flipH="1" rot="10800000">
              <a:off x="6892359" y="-84039"/>
              <a:ext cx="3095080" cy="1455649"/>
            </a:xfrm>
            <a:custGeom>
              <a:rect b="b" l="l" r="r" t="t"/>
              <a:pathLst>
                <a:path extrusionOk="0" h="16340" w="34743">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5"/>
            <p:cNvSpPr/>
            <p:nvPr/>
          </p:nvSpPr>
          <p:spPr>
            <a:xfrm rot="3949580">
              <a:off x="400379" y="-775785"/>
              <a:ext cx="1259663" cy="3344069"/>
            </a:xfrm>
            <a:custGeom>
              <a:rect b="b" l="l" r="r" t="t"/>
              <a:pathLst>
                <a:path extrusionOk="0" h="133764" w="50387">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cap="flat" cmpd="sng" w="19050">
              <a:solidFill>
                <a:schemeClr val="dk2"/>
              </a:solidFill>
              <a:prstDash val="solid"/>
              <a:round/>
              <a:headEnd len="med" w="med" type="none"/>
              <a:tailEnd len="med" w="med" type="none"/>
            </a:ln>
          </p:spPr>
        </p:sp>
        <p:sp>
          <p:nvSpPr>
            <p:cNvPr id="442" name="Google Shape;442;p35"/>
            <p:cNvSpPr/>
            <p:nvPr/>
          </p:nvSpPr>
          <p:spPr>
            <a:xfrm flipH="1" rot="1740305">
              <a:off x="7435792" y="3175112"/>
              <a:ext cx="1259708" cy="3344189"/>
            </a:xfrm>
            <a:custGeom>
              <a:rect b="b" l="l" r="r" t="t"/>
              <a:pathLst>
                <a:path extrusionOk="0" h="133764" w="50387">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cap="flat" cmpd="sng" w="19050">
              <a:solidFill>
                <a:schemeClr val="dk2"/>
              </a:solidFill>
              <a:prstDash val="solid"/>
              <a:round/>
              <a:headEnd len="med" w="med" type="none"/>
              <a:tailEnd len="med" w="med" type="none"/>
            </a:ln>
          </p:spPr>
        </p:sp>
      </p:grpSp>
      <p:sp>
        <p:nvSpPr>
          <p:cNvPr id="443" name="Google Shape;443;p35"/>
          <p:cNvSpPr txBox="1"/>
          <p:nvPr>
            <p:ph idx="1" type="subTitle"/>
          </p:nvPr>
        </p:nvSpPr>
        <p:spPr>
          <a:xfrm>
            <a:off x="1374700" y="2293972"/>
            <a:ext cx="25575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44" name="Google Shape;444;p35"/>
          <p:cNvSpPr txBox="1"/>
          <p:nvPr>
            <p:ph idx="2" type="subTitle"/>
          </p:nvPr>
        </p:nvSpPr>
        <p:spPr>
          <a:xfrm>
            <a:off x="1374700" y="1879375"/>
            <a:ext cx="25575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Ubuntu"/>
                <a:ea typeface="Ubuntu"/>
                <a:cs typeface="Ubuntu"/>
                <a:sym typeface="Ubuntu"/>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45" name="Google Shape;445;p35"/>
          <p:cNvSpPr txBox="1"/>
          <p:nvPr>
            <p:ph idx="3" type="subTitle"/>
          </p:nvPr>
        </p:nvSpPr>
        <p:spPr>
          <a:xfrm>
            <a:off x="5212077" y="2293972"/>
            <a:ext cx="25575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46" name="Google Shape;446;p35"/>
          <p:cNvSpPr txBox="1"/>
          <p:nvPr>
            <p:ph idx="4" type="subTitle"/>
          </p:nvPr>
        </p:nvSpPr>
        <p:spPr>
          <a:xfrm>
            <a:off x="5212077" y="1879375"/>
            <a:ext cx="25575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Ubuntu"/>
                <a:ea typeface="Ubuntu"/>
                <a:cs typeface="Ubuntu"/>
                <a:sym typeface="Ubuntu"/>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47" name="Google Shape;447;p35"/>
          <p:cNvSpPr txBox="1"/>
          <p:nvPr>
            <p:ph idx="5" type="subTitle"/>
          </p:nvPr>
        </p:nvSpPr>
        <p:spPr>
          <a:xfrm>
            <a:off x="1374700" y="3833525"/>
            <a:ext cx="25575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48" name="Google Shape;448;p35"/>
          <p:cNvSpPr txBox="1"/>
          <p:nvPr>
            <p:ph idx="6" type="subTitle"/>
          </p:nvPr>
        </p:nvSpPr>
        <p:spPr>
          <a:xfrm>
            <a:off x="1374700" y="3418929"/>
            <a:ext cx="25575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Ubuntu"/>
                <a:ea typeface="Ubuntu"/>
                <a:cs typeface="Ubuntu"/>
                <a:sym typeface="Ubuntu"/>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49" name="Google Shape;449;p35"/>
          <p:cNvSpPr txBox="1"/>
          <p:nvPr>
            <p:ph idx="7" type="subTitle"/>
          </p:nvPr>
        </p:nvSpPr>
        <p:spPr>
          <a:xfrm>
            <a:off x="5212077" y="3833525"/>
            <a:ext cx="25575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50" name="Google Shape;450;p35"/>
          <p:cNvSpPr txBox="1"/>
          <p:nvPr>
            <p:ph idx="8" type="subTitle"/>
          </p:nvPr>
        </p:nvSpPr>
        <p:spPr>
          <a:xfrm>
            <a:off x="5212077" y="3418929"/>
            <a:ext cx="25575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Ubuntu"/>
                <a:ea typeface="Ubuntu"/>
                <a:cs typeface="Ubuntu"/>
                <a:sym typeface="Ubuntu"/>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51" name="Google Shape;451;p35"/>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5_2">
    <p:spTree>
      <p:nvGrpSpPr>
        <p:cNvPr id="452" name="Shape 452"/>
        <p:cNvGrpSpPr/>
        <p:nvPr/>
      </p:nvGrpSpPr>
      <p:grpSpPr>
        <a:xfrm>
          <a:off x="0" y="0"/>
          <a:ext cx="0" cy="0"/>
          <a:chOff x="0" y="0"/>
          <a:chExt cx="0" cy="0"/>
        </a:xfrm>
      </p:grpSpPr>
      <p:sp>
        <p:nvSpPr>
          <p:cNvPr id="453" name="Google Shape;453;p36"/>
          <p:cNvSpPr txBox="1"/>
          <p:nvPr>
            <p:ph idx="1" type="subTitle"/>
          </p:nvPr>
        </p:nvSpPr>
        <p:spPr>
          <a:xfrm>
            <a:off x="698950" y="2300125"/>
            <a:ext cx="23802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54" name="Google Shape;454;p36"/>
          <p:cNvSpPr txBox="1"/>
          <p:nvPr>
            <p:ph idx="2" type="subTitle"/>
          </p:nvPr>
        </p:nvSpPr>
        <p:spPr>
          <a:xfrm>
            <a:off x="698950" y="1943575"/>
            <a:ext cx="23802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55" name="Google Shape;455;p36"/>
          <p:cNvSpPr txBox="1"/>
          <p:nvPr>
            <p:ph idx="3" type="subTitle"/>
          </p:nvPr>
        </p:nvSpPr>
        <p:spPr>
          <a:xfrm>
            <a:off x="3381891" y="2300125"/>
            <a:ext cx="23802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56" name="Google Shape;456;p36"/>
          <p:cNvSpPr txBox="1"/>
          <p:nvPr>
            <p:ph idx="4" type="subTitle"/>
          </p:nvPr>
        </p:nvSpPr>
        <p:spPr>
          <a:xfrm>
            <a:off x="3381891" y="1943575"/>
            <a:ext cx="23802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57" name="Google Shape;457;p36"/>
          <p:cNvSpPr txBox="1"/>
          <p:nvPr>
            <p:ph idx="5" type="subTitle"/>
          </p:nvPr>
        </p:nvSpPr>
        <p:spPr>
          <a:xfrm>
            <a:off x="6064832" y="2300125"/>
            <a:ext cx="23802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58" name="Google Shape;458;p36"/>
          <p:cNvSpPr txBox="1"/>
          <p:nvPr>
            <p:ph idx="6" type="subTitle"/>
          </p:nvPr>
        </p:nvSpPr>
        <p:spPr>
          <a:xfrm>
            <a:off x="6064832" y="1943575"/>
            <a:ext cx="23802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59" name="Google Shape;459;p36"/>
          <p:cNvSpPr txBox="1"/>
          <p:nvPr>
            <p:ph idx="7" type="subTitle"/>
          </p:nvPr>
        </p:nvSpPr>
        <p:spPr>
          <a:xfrm>
            <a:off x="698950" y="3853625"/>
            <a:ext cx="23802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60" name="Google Shape;460;p36"/>
          <p:cNvSpPr txBox="1"/>
          <p:nvPr>
            <p:ph idx="8" type="subTitle"/>
          </p:nvPr>
        </p:nvSpPr>
        <p:spPr>
          <a:xfrm>
            <a:off x="698950" y="3497075"/>
            <a:ext cx="23802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61" name="Google Shape;461;p36"/>
          <p:cNvSpPr txBox="1"/>
          <p:nvPr>
            <p:ph idx="9" type="subTitle"/>
          </p:nvPr>
        </p:nvSpPr>
        <p:spPr>
          <a:xfrm>
            <a:off x="3381891" y="3853625"/>
            <a:ext cx="23802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62" name="Google Shape;462;p36"/>
          <p:cNvSpPr txBox="1"/>
          <p:nvPr>
            <p:ph idx="13" type="subTitle"/>
          </p:nvPr>
        </p:nvSpPr>
        <p:spPr>
          <a:xfrm>
            <a:off x="3381891" y="3497075"/>
            <a:ext cx="23802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63" name="Google Shape;463;p36"/>
          <p:cNvSpPr txBox="1"/>
          <p:nvPr>
            <p:ph idx="14" type="subTitle"/>
          </p:nvPr>
        </p:nvSpPr>
        <p:spPr>
          <a:xfrm>
            <a:off x="6064832" y="3853625"/>
            <a:ext cx="23802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64" name="Google Shape;464;p36"/>
          <p:cNvSpPr txBox="1"/>
          <p:nvPr>
            <p:ph idx="15" type="subTitle"/>
          </p:nvPr>
        </p:nvSpPr>
        <p:spPr>
          <a:xfrm>
            <a:off x="6064832" y="3497075"/>
            <a:ext cx="23802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65" name="Google Shape;465;p36"/>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66" name="Google Shape;466;p36"/>
          <p:cNvGrpSpPr/>
          <p:nvPr/>
        </p:nvGrpSpPr>
        <p:grpSpPr>
          <a:xfrm>
            <a:off x="-1522300" y="-1346773"/>
            <a:ext cx="11954522" cy="8232502"/>
            <a:chOff x="-1522300" y="-1346773"/>
            <a:chExt cx="11954522" cy="8232502"/>
          </a:xfrm>
        </p:grpSpPr>
        <p:sp>
          <p:nvSpPr>
            <p:cNvPr id="467" name="Google Shape;467;p36"/>
            <p:cNvSpPr/>
            <p:nvPr/>
          </p:nvSpPr>
          <p:spPr>
            <a:xfrm flipH="1" rot="5400000">
              <a:off x="-645685" y="4302791"/>
              <a:ext cx="1131920" cy="1323799"/>
            </a:xfrm>
            <a:custGeom>
              <a:rect b="b" l="l" r="r" t="t"/>
              <a:pathLst>
                <a:path extrusionOk="0" h="19906" w="17022">
                  <a:moveTo>
                    <a:pt x="9196" y="0"/>
                  </a:moveTo>
                  <a:cubicBezTo>
                    <a:pt x="7480" y="0"/>
                    <a:pt x="5759" y="553"/>
                    <a:pt x="4405" y="1612"/>
                  </a:cubicBezTo>
                  <a:cubicBezTo>
                    <a:pt x="3036" y="2684"/>
                    <a:pt x="1986" y="4242"/>
                    <a:pt x="361" y="4858"/>
                  </a:cubicBezTo>
                  <a:cubicBezTo>
                    <a:pt x="242" y="4903"/>
                    <a:pt x="123" y="4944"/>
                    <a:pt x="1" y="4977"/>
                  </a:cubicBezTo>
                  <a:lnTo>
                    <a:pt x="1" y="17897"/>
                  </a:lnTo>
                  <a:cubicBezTo>
                    <a:pt x="60" y="17935"/>
                    <a:pt x="116" y="17975"/>
                    <a:pt x="175" y="18012"/>
                  </a:cubicBezTo>
                  <a:cubicBezTo>
                    <a:pt x="2072" y="19205"/>
                    <a:pt x="4365" y="19906"/>
                    <a:pt x="6595" y="19906"/>
                  </a:cubicBezTo>
                  <a:cubicBezTo>
                    <a:pt x="8514" y="19906"/>
                    <a:pt x="10387" y="19387"/>
                    <a:pt x="11919" y="18217"/>
                  </a:cubicBezTo>
                  <a:cubicBezTo>
                    <a:pt x="13671" y="16881"/>
                    <a:pt x="14784" y="14877"/>
                    <a:pt x="15630" y="12844"/>
                  </a:cubicBezTo>
                  <a:cubicBezTo>
                    <a:pt x="16420" y="10951"/>
                    <a:pt x="17021" y="8918"/>
                    <a:pt x="16810" y="6877"/>
                  </a:cubicBezTo>
                  <a:cubicBezTo>
                    <a:pt x="16524" y="4161"/>
                    <a:pt x="14676" y="1660"/>
                    <a:pt x="12160" y="591"/>
                  </a:cubicBezTo>
                  <a:cubicBezTo>
                    <a:pt x="11225" y="194"/>
                    <a:pt x="10211" y="0"/>
                    <a:pt x="91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6"/>
            <p:cNvSpPr/>
            <p:nvPr/>
          </p:nvSpPr>
          <p:spPr>
            <a:xfrm>
              <a:off x="-1522300" y="-731925"/>
              <a:ext cx="2564660" cy="1861264"/>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6"/>
            <p:cNvSpPr/>
            <p:nvPr/>
          </p:nvSpPr>
          <p:spPr>
            <a:xfrm flipH="1" rot="-877307">
              <a:off x="7031479" y="-983970"/>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6"/>
            <p:cNvSpPr/>
            <p:nvPr/>
          </p:nvSpPr>
          <p:spPr>
            <a:xfrm rot="8100000">
              <a:off x="7331971" y="4390370"/>
              <a:ext cx="2564584" cy="1861209"/>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_1">
    <p:spTree>
      <p:nvGrpSpPr>
        <p:cNvPr id="471" name="Shape 471"/>
        <p:cNvGrpSpPr/>
        <p:nvPr/>
      </p:nvGrpSpPr>
      <p:grpSpPr>
        <a:xfrm>
          <a:off x="0" y="0"/>
          <a:ext cx="0" cy="0"/>
          <a:chOff x="0" y="0"/>
          <a:chExt cx="0" cy="0"/>
        </a:xfrm>
      </p:grpSpPr>
      <p:grpSp>
        <p:nvGrpSpPr>
          <p:cNvPr id="472" name="Google Shape;472;p37"/>
          <p:cNvGrpSpPr/>
          <p:nvPr/>
        </p:nvGrpSpPr>
        <p:grpSpPr>
          <a:xfrm>
            <a:off x="-3310975" y="-2229799"/>
            <a:ext cx="13461643" cy="8722114"/>
            <a:chOff x="-3310975" y="-2229799"/>
            <a:chExt cx="13461643" cy="8722114"/>
          </a:xfrm>
        </p:grpSpPr>
        <p:sp>
          <p:nvSpPr>
            <p:cNvPr id="473" name="Google Shape;473;p37"/>
            <p:cNvSpPr/>
            <p:nvPr/>
          </p:nvSpPr>
          <p:spPr>
            <a:xfrm rot="10158921">
              <a:off x="322475" y="4229087"/>
              <a:ext cx="2786726" cy="2022425"/>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7"/>
            <p:cNvSpPr/>
            <p:nvPr/>
          </p:nvSpPr>
          <p:spPr>
            <a:xfrm flipH="1" rot="-9195687">
              <a:off x="-2793234" y="-1414774"/>
              <a:ext cx="4419606" cy="335187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7"/>
            <p:cNvSpPr/>
            <p:nvPr/>
          </p:nvSpPr>
          <p:spPr>
            <a:xfrm flipH="1" rot="-2050324">
              <a:off x="-1201315" y="576395"/>
              <a:ext cx="3829420" cy="1843314"/>
            </a:xfrm>
            <a:custGeom>
              <a:rect b="b" l="l" r="r" t="t"/>
              <a:pathLst>
                <a:path extrusionOk="0" h="83243" w="211184">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cap="flat" cmpd="sng" w="19050">
              <a:solidFill>
                <a:schemeClr val="dk2"/>
              </a:solidFill>
              <a:prstDash val="solid"/>
              <a:round/>
              <a:headEnd len="med" w="med" type="none"/>
              <a:tailEnd len="med" w="med" type="none"/>
            </a:ln>
          </p:spPr>
        </p:sp>
        <p:grpSp>
          <p:nvGrpSpPr>
            <p:cNvPr id="476" name="Google Shape;476;p37"/>
            <p:cNvGrpSpPr/>
            <p:nvPr/>
          </p:nvGrpSpPr>
          <p:grpSpPr>
            <a:xfrm flipH="1" rot="10800000">
              <a:off x="-1104396" y="4098287"/>
              <a:ext cx="1991972" cy="1358680"/>
              <a:chOff x="2515671" y="3197633"/>
              <a:chExt cx="1672801" cy="1140885"/>
            </a:xfrm>
          </p:grpSpPr>
          <p:sp>
            <p:nvSpPr>
              <p:cNvPr id="477" name="Google Shape;477;p37"/>
              <p:cNvSpPr/>
              <p:nvPr/>
            </p:nvSpPr>
            <p:spPr>
              <a:xfrm flipH="1" rot="10800000">
                <a:off x="2515671" y="3197633"/>
                <a:ext cx="1672801" cy="1140885"/>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7"/>
              <p:cNvSpPr/>
              <p:nvPr/>
            </p:nvSpPr>
            <p:spPr>
              <a:xfrm flipH="1" rot="10800000">
                <a:off x="2608375" y="3228354"/>
                <a:ext cx="1452716" cy="1009384"/>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7"/>
              <p:cNvSpPr/>
              <p:nvPr/>
            </p:nvSpPr>
            <p:spPr>
              <a:xfrm flipH="1" rot="10800000">
                <a:off x="2692629" y="3245213"/>
                <a:ext cx="1227678" cy="903067"/>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7"/>
              <p:cNvSpPr/>
              <p:nvPr/>
            </p:nvSpPr>
            <p:spPr>
              <a:xfrm flipH="1" rot="10800000">
                <a:off x="2795699" y="3268025"/>
                <a:ext cx="1019541" cy="721987"/>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7"/>
              <p:cNvSpPr/>
              <p:nvPr/>
            </p:nvSpPr>
            <p:spPr>
              <a:xfrm flipH="1" rot="10800000">
                <a:off x="2859639" y="3295291"/>
                <a:ext cx="897614" cy="556893"/>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7"/>
              <p:cNvSpPr/>
              <p:nvPr/>
            </p:nvSpPr>
            <p:spPr>
              <a:xfrm flipH="1" rot="10800000">
                <a:off x="2967704" y="3311151"/>
                <a:ext cx="666664" cy="450743"/>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7"/>
              <p:cNvSpPr/>
              <p:nvPr/>
            </p:nvSpPr>
            <p:spPr>
              <a:xfrm flipH="1" rot="10800000">
                <a:off x="3063822" y="3315606"/>
                <a:ext cx="511560" cy="385429"/>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7"/>
              <p:cNvSpPr/>
              <p:nvPr/>
            </p:nvSpPr>
            <p:spPr>
              <a:xfrm flipH="1" rot="10800000">
                <a:off x="3147618" y="3339375"/>
                <a:ext cx="361826" cy="255676"/>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7"/>
              <p:cNvSpPr/>
              <p:nvPr/>
            </p:nvSpPr>
            <p:spPr>
              <a:xfrm flipH="1" rot="10800000">
                <a:off x="3182293" y="3334921"/>
                <a:ext cx="237943" cy="151399"/>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7"/>
              <p:cNvSpPr/>
              <p:nvPr/>
            </p:nvSpPr>
            <p:spPr>
              <a:xfrm flipH="1" rot="10800000">
                <a:off x="3251187" y="3307155"/>
                <a:ext cx="137829" cy="109772"/>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37"/>
            <p:cNvSpPr/>
            <p:nvPr/>
          </p:nvSpPr>
          <p:spPr>
            <a:xfrm rot="4266986">
              <a:off x="5941296" y="-112465"/>
              <a:ext cx="4205221" cy="3014781"/>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8" name="Google Shape;488;p37"/>
          <p:cNvSpPr txBox="1"/>
          <p:nvPr>
            <p:ph hasCustomPrompt="1" type="title"/>
          </p:nvPr>
        </p:nvSpPr>
        <p:spPr>
          <a:xfrm>
            <a:off x="1749575" y="729815"/>
            <a:ext cx="4120800" cy="86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45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9" name="Google Shape;489;p37"/>
          <p:cNvSpPr txBox="1"/>
          <p:nvPr>
            <p:ph idx="1" type="subTitle"/>
          </p:nvPr>
        </p:nvSpPr>
        <p:spPr>
          <a:xfrm>
            <a:off x="1411975" y="1457675"/>
            <a:ext cx="47961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16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490" name="Google Shape;490;p37"/>
          <p:cNvSpPr txBox="1"/>
          <p:nvPr>
            <p:ph hasCustomPrompt="1" idx="2" type="title"/>
          </p:nvPr>
        </p:nvSpPr>
        <p:spPr>
          <a:xfrm>
            <a:off x="3273575" y="2033051"/>
            <a:ext cx="4120800" cy="86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45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1" name="Google Shape;491;p37"/>
          <p:cNvSpPr txBox="1"/>
          <p:nvPr>
            <p:ph idx="3" type="subTitle"/>
          </p:nvPr>
        </p:nvSpPr>
        <p:spPr>
          <a:xfrm>
            <a:off x="2935950" y="2757900"/>
            <a:ext cx="47961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16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492" name="Google Shape;492;p37"/>
          <p:cNvSpPr txBox="1"/>
          <p:nvPr>
            <p:ph hasCustomPrompt="1" idx="4" type="title"/>
          </p:nvPr>
        </p:nvSpPr>
        <p:spPr>
          <a:xfrm>
            <a:off x="1749575" y="3335904"/>
            <a:ext cx="4120800" cy="86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45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3" name="Google Shape;493;p37"/>
          <p:cNvSpPr txBox="1"/>
          <p:nvPr>
            <p:ph idx="5" type="subTitle"/>
          </p:nvPr>
        </p:nvSpPr>
        <p:spPr>
          <a:xfrm>
            <a:off x="1411975" y="4049801"/>
            <a:ext cx="47961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16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_1">
    <p:spTree>
      <p:nvGrpSpPr>
        <p:cNvPr id="494" name="Shape 494"/>
        <p:cNvGrpSpPr/>
        <p:nvPr/>
      </p:nvGrpSpPr>
      <p:grpSpPr>
        <a:xfrm>
          <a:off x="0" y="0"/>
          <a:ext cx="0" cy="0"/>
          <a:chOff x="0" y="0"/>
          <a:chExt cx="0" cy="0"/>
        </a:xfrm>
      </p:grpSpPr>
      <p:grpSp>
        <p:nvGrpSpPr>
          <p:cNvPr id="495" name="Google Shape;495;p38"/>
          <p:cNvGrpSpPr/>
          <p:nvPr/>
        </p:nvGrpSpPr>
        <p:grpSpPr>
          <a:xfrm>
            <a:off x="-2168155" y="-1214398"/>
            <a:ext cx="11644995" cy="8546366"/>
            <a:chOff x="-2168155" y="-1214398"/>
            <a:chExt cx="11644995" cy="8546366"/>
          </a:xfrm>
        </p:grpSpPr>
        <p:sp>
          <p:nvSpPr>
            <p:cNvPr id="496" name="Google Shape;496;p38"/>
            <p:cNvSpPr/>
            <p:nvPr/>
          </p:nvSpPr>
          <p:spPr>
            <a:xfrm flipH="1" rot="-877307">
              <a:off x="-1932971" y="-851595"/>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p:nvPr/>
          </p:nvSpPr>
          <p:spPr>
            <a:xfrm rot="8592850">
              <a:off x="-1127605" y="2717689"/>
              <a:ext cx="3483505" cy="3107205"/>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flipH="1" rot="-5400000">
              <a:off x="6762269" y="2785638"/>
              <a:ext cx="2933941" cy="1829529"/>
            </a:xfrm>
            <a:custGeom>
              <a:rect b="b" l="l" r="r" t="t"/>
              <a:pathLst>
                <a:path extrusionOk="0" h="19897" w="31908">
                  <a:moveTo>
                    <a:pt x="29851" y="0"/>
                  </a:moveTo>
                  <a:cubicBezTo>
                    <a:pt x="29701" y="0"/>
                    <a:pt x="29550" y="4"/>
                    <a:pt x="29399" y="11"/>
                  </a:cubicBezTo>
                  <a:cubicBezTo>
                    <a:pt x="25852" y="182"/>
                    <a:pt x="22475" y="2397"/>
                    <a:pt x="20906" y="5585"/>
                  </a:cubicBezTo>
                  <a:cubicBezTo>
                    <a:pt x="19908" y="7610"/>
                    <a:pt x="19562" y="10026"/>
                    <a:pt x="18011" y="11670"/>
                  </a:cubicBezTo>
                  <a:cubicBezTo>
                    <a:pt x="16460" y="13310"/>
                    <a:pt x="14034" y="13796"/>
                    <a:pt x="11770" y="13848"/>
                  </a:cubicBezTo>
                  <a:cubicBezTo>
                    <a:pt x="11569" y="13853"/>
                    <a:pt x="11368" y="13855"/>
                    <a:pt x="11166" y="13855"/>
                  </a:cubicBezTo>
                  <a:cubicBezTo>
                    <a:pt x="10164" y="13855"/>
                    <a:pt x="9157" y="13807"/>
                    <a:pt x="8156" y="13807"/>
                  </a:cubicBezTo>
                  <a:cubicBezTo>
                    <a:pt x="7093" y="13807"/>
                    <a:pt x="6036" y="13861"/>
                    <a:pt x="4998" y="14082"/>
                  </a:cubicBezTo>
                  <a:cubicBezTo>
                    <a:pt x="2783" y="14549"/>
                    <a:pt x="568" y="16019"/>
                    <a:pt x="115" y="18238"/>
                  </a:cubicBezTo>
                  <a:cubicBezTo>
                    <a:pt x="4" y="18783"/>
                    <a:pt x="0" y="19347"/>
                    <a:pt x="104" y="19896"/>
                  </a:cubicBezTo>
                  <a:lnTo>
                    <a:pt x="31908" y="19896"/>
                  </a:lnTo>
                  <a:lnTo>
                    <a:pt x="31908" y="223"/>
                  </a:lnTo>
                  <a:cubicBezTo>
                    <a:pt x="31231" y="76"/>
                    <a:pt x="30542" y="0"/>
                    <a:pt x="29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
            <p:cNvSpPr/>
            <p:nvPr/>
          </p:nvSpPr>
          <p:spPr>
            <a:xfrm rot="10800000">
              <a:off x="7017158" y="-2"/>
              <a:ext cx="2144190" cy="1277777"/>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a:off x="6203780" y="-976378"/>
              <a:ext cx="3273060" cy="4628213"/>
            </a:xfrm>
            <a:custGeom>
              <a:rect b="b" l="l" r="r" t="t"/>
              <a:pathLst>
                <a:path extrusionOk="0" h="84522" w="63456">
                  <a:moveTo>
                    <a:pt x="63456" y="84100"/>
                  </a:moveTo>
                  <a:cubicBezTo>
                    <a:pt x="61221" y="85592"/>
                    <a:pt x="58362" y="81904"/>
                    <a:pt x="56576" y="79895"/>
                  </a:cubicBezTo>
                  <a:cubicBezTo>
                    <a:pt x="51576" y="74270"/>
                    <a:pt x="48515" y="67063"/>
                    <a:pt x="45872" y="60017"/>
                  </a:cubicBezTo>
                  <a:cubicBezTo>
                    <a:pt x="44044" y="55143"/>
                    <a:pt x="44248" y="48686"/>
                    <a:pt x="40138" y="45491"/>
                  </a:cubicBezTo>
                  <a:cubicBezTo>
                    <a:pt x="36194" y="42425"/>
                    <a:pt x="23373" y="42382"/>
                    <a:pt x="25229" y="47020"/>
                  </a:cubicBezTo>
                  <a:cubicBezTo>
                    <a:pt x="26056" y="49086"/>
                    <a:pt x="29947" y="49884"/>
                    <a:pt x="31728" y="48549"/>
                  </a:cubicBezTo>
                  <a:cubicBezTo>
                    <a:pt x="34128" y="46750"/>
                    <a:pt x="34588" y="42602"/>
                    <a:pt x="33639" y="39757"/>
                  </a:cubicBezTo>
                  <a:cubicBezTo>
                    <a:pt x="31007" y="31864"/>
                    <a:pt x="21526" y="28200"/>
                    <a:pt x="14526" y="23701"/>
                  </a:cubicBezTo>
                  <a:cubicBezTo>
                    <a:pt x="6731" y="18691"/>
                    <a:pt x="0" y="9266"/>
                    <a:pt x="0" y="0"/>
                  </a:cubicBezTo>
                </a:path>
              </a:pathLst>
            </a:custGeom>
            <a:noFill/>
            <a:ln cap="flat" cmpd="sng" w="19050">
              <a:solidFill>
                <a:schemeClr val="dk2"/>
              </a:solidFill>
              <a:prstDash val="solid"/>
              <a:round/>
              <a:headEnd len="med" w="med" type="none"/>
              <a:tailEnd len="med" w="med" type="none"/>
            </a:ln>
          </p:spPr>
        </p:sp>
        <p:grpSp>
          <p:nvGrpSpPr>
            <p:cNvPr id="501" name="Google Shape;501;p38"/>
            <p:cNvGrpSpPr/>
            <p:nvPr/>
          </p:nvGrpSpPr>
          <p:grpSpPr>
            <a:xfrm flipH="1">
              <a:off x="-71180" y="404434"/>
              <a:ext cx="1184449" cy="369893"/>
              <a:chOff x="406875" y="1912875"/>
              <a:chExt cx="1054625" cy="329350"/>
            </a:xfrm>
          </p:grpSpPr>
          <p:sp>
            <p:nvSpPr>
              <p:cNvPr id="502" name="Google Shape;502;p38"/>
              <p:cNvSpPr/>
              <p:nvPr/>
            </p:nvSpPr>
            <p:spPr>
              <a:xfrm>
                <a:off x="927475" y="2223375"/>
                <a:ext cx="518250" cy="18850"/>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
              <p:cNvSpPr/>
              <p:nvPr/>
            </p:nvSpPr>
            <p:spPr>
              <a:xfrm>
                <a:off x="645300" y="2162900"/>
                <a:ext cx="809650" cy="32650"/>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8"/>
              <p:cNvSpPr/>
              <p:nvPr/>
            </p:nvSpPr>
            <p:spPr>
              <a:xfrm>
                <a:off x="406875" y="2084200"/>
                <a:ext cx="1054625" cy="31625"/>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a:off x="418000" y="2029850"/>
                <a:ext cx="1039050" cy="40800"/>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a:off x="521775" y="1973150"/>
                <a:ext cx="936100" cy="5892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a:off x="1056075" y="1912875"/>
                <a:ext cx="384000" cy="33950"/>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38"/>
            <p:cNvSpPr/>
            <p:nvPr/>
          </p:nvSpPr>
          <p:spPr>
            <a:xfrm flipH="1" rot="3766615">
              <a:off x="-1090749" y="2093866"/>
              <a:ext cx="5158978" cy="4040488"/>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nvGrpSpPr>
            <p:cNvPr id="509" name="Google Shape;509;p38"/>
            <p:cNvGrpSpPr/>
            <p:nvPr/>
          </p:nvGrpSpPr>
          <p:grpSpPr>
            <a:xfrm>
              <a:off x="713403" y="4435004"/>
              <a:ext cx="1269946" cy="866130"/>
              <a:chOff x="1801400" y="1820650"/>
              <a:chExt cx="1004625" cy="685175"/>
            </a:xfrm>
          </p:grpSpPr>
          <p:sp>
            <p:nvSpPr>
              <p:cNvPr id="510" name="Google Shape;510;p38"/>
              <p:cNvSpPr/>
              <p:nvPr/>
            </p:nvSpPr>
            <p:spPr>
              <a:xfrm>
                <a:off x="1801400" y="1820650"/>
                <a:ext cx="1004625" cy="685175"/>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a:off x="1857075" y="1881175"/>
                <a:ext cx="872450" cy="606200"/>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a:off x="1907675" y="1934900"/>
                <a:ext cx="737300" cy="542350"/>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p:nvPr/>
            </p:nvSpPr>
            <p:spPr>
              <a:xfrm>
                <a:off x="1969575" y="2029950"/>
                <a:ext cx="612300" cy="433600"/>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8"/>
              <p:cNvSpPr/>
              <p:nvPr/>
            </p:nvSpPr>
            <p:spPr>
              <a:xfrm>
                <a:off x="2007975" y="2112725"/>
                <a:ext cx="539075" cy="334450"/>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8"/>
              <p:cNvSpPr/>
              <p:nvPr/>
            </p:nvSpPr>
            <p:spPr>
              <a:xfrm>
                <a:off x="2072875" y="2166950"/>
                <a:ext cx="400375" cy="270700"/>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8"/>
              <p:cNvSpPr/>
              <p:nvPr/>
            </p:nvSpPr>
            <p:spPr>
              <a:xfrm>
                <a:off x="2130600" y="2203500"/>
                <a:ext cx="307225" cy="231475"/>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8"/>
              <p:cNvSpPr/>
              <p:nvPr/>
            </p:nvSpPr>
            <p:spPr>
              <a:xfrm>
                <a:off x="2180925" y="2267150"/>
                <a:ext cx="217300" cy="153550"/>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8"/>
              <p:cNvSpPr/>
              <p:nvPr/>
            </p:nvSpPr>
            <p:spPr>
              <a:xfrm>
                <a:off x="2201750" y="2332450"/>
                <a:ext cx="142900" cy="90925"/>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
              <p:cNvSpPr/>
              <p:nvPr/>
            </p:nvSpPr>
            <p:spPr>
              <a:xfrm>
                <a:off x="2243125" y="2374125"/>
                <a:ext cx="82775" cy="65925"/>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38"/>
            <p:cNvGrpSpPr/>
            <p:nvPr/>
          </p:nvGrpSpPr>
          <p:grpSpPr>
            <a:xfrm>
              <a:off x="6577200" y="4785689"/>
              <a:ext cx="574475" cy="488400"/>
              <a:chOff x="481600" y="1014425"/>
              <a:chExt cx="574475" cy="488400"/>
            </a:xfrm>
          </p:grpSpPr>
          <p:sp>
            <p:nvSpPr>
              <p:cNvPr id="521" name="Google Shape;521;p38"/>
              <p:cNvSpPr/>
              <p:nvPr/>
            </p:nvSpPr>
            <p:spPr>
              <a:xfrm>
                <a:off x="747975" y="1215600"/>
                <a:ext cx="308100" cy="287225"/>
              </a:xfrm>
              <a:custGeom>
                <a:rect b="b" l="l" r="r" t="t"/>
                <a:pathLst>
                  <a:path extrusionOk="0" h="11489" w="12324">
                    <a:moveTo>
                      <a:pt x="6216" y="0"/>
                    </a:moveTo>
                    <a:cubicBezTo>
                      <a:pt x="5168" y="0"/>
                      <a:pt x="4121" y="574"/>
                      <a:pt x="3048" y="1881"/>
                    </a:cubicBezTo>
                    <a:cubicBezTo>
                      <a:pt x="1774" y="3429"/>
                      <a:pt x="0" y="4881"/>
                      <a:pt x="1155" y="7072"/>
                    </a:cubicBezTo>
                    <a:cubicBezTo>
                      <a:pt x="1905" y="8489"/>
                      <a:pt x="4453" y="11025"/>
                      <a:pt x="5989" y="11406"/>
                    </a:cubicBezTo>
                    <a:cubicBezTo>
                      <a:pt x="6217" y="11463"/>
                      <a:pt x="6430" y="11489"/>
                      <a:pt x="6630" y="11489"/>
                    </a:cubicBezTo>
                    <a:cubicBezTo>
                      <a:pt x="8445" y="11489"/>
                      <a:pt x="9164" y="9312"/>
                      <a:pt x="9882" y="7917"/>
                    </a:cubicBezTo>
                    <a:cubicBezTo>
                      <a:pt x="10513" y="6691"/>
                      <a:pt x="12323" y="3595"/>
                      <a:pt x="10323" y="2512"/>
                    </a:cubicBezTo>
                    <a:cubicBezTo>
                      <a:pt x="8916" y="951"/>
                      <a:pt x="7565" y="0"/>
                      <a:pt x="62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p:nvPr/>
            </p:nvSpPr>
            <p:spPr>
              <a:xfrm>
                <a:off x="690550" y="1014425"/>
                <a:ext cx="134275" cy="132150"/>
              </a:xfrm>
              <a:custGeom>
                <a:rect b="b" l="l" r="r" t="t"/>
                <a:pathLst>
                  <a:path extrusionOk="0" h="5286" w="5371">
                    <a:moveTo>
                      <a:pt x="1727" y="0"/>
                    </a:moveTo>
                    <a:cubicBezTo>
                      <a:pt x="1690" y="0"/>
                      <a:pt x="1654" y="2"/>
                      <a:pt x="1620" y="5"/>
                    </a:cubicBezTo>
                    <a:cubicBezTo>
                      <a:pt x="489" y="112"/>
                      <a:pt x="524" y="1374"/>
                      <a:pt x="417" y="2208"/>
                    </a:cubicBezTo>
                    <a:cubicBezTo>
                      <a:pt x="322" y="2863"/>
                      <a:pt x="1" y="4553"/>
                      <a:pt x="1072" y="4720"/>
                    </a:cubicBezTo>
                    <a:cubicBezTo>
                      <a:pt x="1724" y="5076"/>
                      <a:pt x="2311" y="5286"/>
                      <a:pt x="2819" y="5286"/>
                    </a:cubicBezTo>
                    <a:cubicBezTo>
                      <a:pt x="3535" y="5286"/>
                      <a:pt x="4096" y="4868"/>
                      <a:pt x="4465" y="3851"/>
                    </a:cubicBezTo>
                    <a:cubicBezTo>
                      <a:pt x="4787" y="2946"/>
                      <a:pt x="5370" y="2005"/>
                      <a:pt x="4489" y="1196"/>
                    </a:cubicBezTo>
                    <a:cubicBezTo>
                      <a:pt x="3955" y="696"/>
                      <a:pt x="2509" y="0"/>
                      <a:pt x="17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8"/>
              <p:cNvSpPr/>
              <p:nvPr/>
            </p:nvSpPr>
            <p:spPr>
              <a:xfrm>
                <a:off x="481600" y="1323050"/>
                <a:ext cx="145575" cy="143050"/>
              </a:xfrm>
              <a:custGeom>
                <a:rect b="b" l="l" r="r" t="t"/>
                <a:pathLst>
                  <a:path extrusionOk="0" h="5722" w="5823">
                    <a:moveTo>
                      <a:pt x="1887" y="1"/>
                    </a:moveTo>
                    <a:cubicBezTo>
                      <a:pt x="1844" y="1"/>
                      <a:pt x="1802" y="3"/>
                      <a:pt x="1762" y="7"/>
                    </a:cubicBezTo>
                    <a:cubicBezTo>
                      <a:pt x="548" y="114"/>
                      <a:pt x="584" y="1495"/>
                      <a:pt x="465" y="2388"/>
                    </a:cubicBezTo>
                    <a:cubicBezTo>
                      <a:pt x="358" y="3102"/>
                      <a:pt x="0" y="4924"/>
                      <a:pt x="1167" y="5115"/>
                    </a:cubicBezTo>
                    <a:cubicBezTo>
                      <a:pt x="1873" y="5495"/>
                      <a:pt x="2508" y="5721"/>
                      <a:pt x="3058" y="5721"/>
                    </a:cubicBezTo>
                    <a:cubicBezTo>
                      <a:pt x="3834" y="5721"/>
                      <a:pt x="4442" y="5270"/>
                      <a:pt x="4846" y="4162"/>
                    </a:cubicBezTo>
                    <a:cubicBezTo>
                      <a:pt x="5203" y="3186"/>
                      <a:pt x="5822" y="2162"/>
                      <a:pt x="4882" y="1293"/>
                    </a:cubicBezTo>
                    <a:cubicBezTo>
                      <a:pt x="4293" y="760"/>
                      <a:pt x="2743" y="1"/>
                      <a:pt x="18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4" name="Google Shape;524;p38"/>
          <p:cNvSpPr txBox="1"/>
          <p:nvPr>
            <p:ph hasCustomPrompt="1" type="title"/>
          </p:nvPr>
        </p:nvSpPr>
        <p:spPr>
          <a:xfrm>
            <a:off x="2627975" y="1641212"/>
            <a:ext cx="1571400" cy="86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45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5" name="Google Shape;525;p38"/>
          <p:cNvSpPr txBox="1"/>
          <p:nvPr>
            <p:ph idx="1" type="subTitle"/>
          </p:nvPr>
        </p:nvSpPr>
        <p:spPr>
          <a:xfrm>
            <a:off x="2625275" y="3334105"/>
            <a:ext cx="1571400" cy="493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26" name="Google Shape;526;p38"/>
          <p:cNvSpPr txBox="1"/>
          <p:nvPr>
            <p:ph hasCustomPrompt="1" idx="2" type="title"/>
          </p:nvPr>
        </p:nvSpPr>
        <p:spPr>
          <a:xfrm>
            <a:off x="5314425" y="1649775"/>
            <a:ext cx="1661700" cy="86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45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7" name="Google Shape;527;p38"/>
          <p:cNvSpPr txBox="1"/>
          <p:nvPr>
            <p:ph idx="3" type="subTitle"/>
          </p:nvPr>
        </p:nvSpPr>
        <p:spPr>
          <a:xfrm>
            <a:off x="5371200" y="3341040"/>
            <a:ext cx="1526700" cy="493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28" name="Google Shape;528;p38"/>
          <p:cNvSpPr txBox="1"/>
          <p:nvPr>
            <p:ph idx="4" type="subTitle"/>
          </p:nvPr>
        </p:nvSpPr>
        <p:spPr>
          <a:xfrm>
            <a:off x="2625299" y="2995688"/>
            <a:ext cx="1571400" cy="338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2000"/>
              <a:buNone/>
              <a:defRPr b="1" sz="2000">
                <a:solidFill>
                  <a:schemeClr val="dk1"/>
                </a:solidFill>
                <a:latin typeface="Ubuntu"/>
                <a:ea typeface="Ubuntu"/>
                <a:cs typeface="Ubuntu"/>
                <a:sym typeface="Ubuntu"/>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29" name="Google Shape;529;p38"/>
          <p:cNvSpPr txBox="1"/>
          <p:nvPr>
            <p:ph idx="5" type="subTitle"/>
          </p:nvPr>
        </p:nvSpPr>
        <p:spPr>
          <a:xfrm>
            <a:off x="5371200" y="3002638"/>
            <a:ext cx="1526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latin typeface="Ubuntu"/>
                <a:ea typeface="Ubuntu"/>
                <a:cs typeface="Ubuntu"/>
                <a:sym typeface="Ubuntu"/>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7_1">
    <p:spTree>
      <p:nvGrpSpPr>
        <p:cNvPr id="530" name="Shape 530"/>
        <p:cNvGrpSpPr/>
        <p:nvPr/>
      </p:nvGrpSpPr>
      <p:grpSpPr>
        <a:xfrm>
          <a:off x="0" y="0"/>
          <a:ext cx="0" cy="0"/>
          <a:chOff x="0" y="0"/>
          <a:chExt cx="0" cy="0"/>
        </a:xfrm>
      </p:grpSpPr>
      <p:grpSp>
        <p:nvGrpSpPr>
          <p:cNvPr id="531" name="Google Shape;531;p39"/>
          <p:cNvGrpSpPr/>
          <p:nvPr/>
        </p:nvGrpSpPr>
        <p:grpSpPr>
          <a:xfrm>
            <a:off x="1249575" y="1189000"/>
            <a:ext cx="9835316" cy="5649251"/>
            <a:chOff x="1249575" y="1189000"/>
            <a:chExt cx="9835316" cy="5649251"/>
          </a:xfrm>
        </p:grpSpPr>
        <p:sp>
          <p:nvSpPr>
            <p:cNvPr id="532" name="Google Shape;532;p39"/>
            <p:cNvSpPr/>
            <p:nvPr/>
          </p:nvSpPr>
          <p:spPr>
            <a:xfrm>
              <a:off x="1249575" y="1189000"/>
              <a:ext cx="2986200" cy="2765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9"/>
            <p:cNvSpPr/>
            <p:nvPr/>
          </p:nvSpPr>
          <p:spPr>
            <a:xfrm rot="-9527621">
              <a:off x="6614992" y="3275038"/>
              <a:ext cx="4079098" cy="2924461"/>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9"/>
            <p:cNvSpPr/>
            <p:nvPr/>
          </p:nvSpPr>
          <p:spPr>
            <a:xfrm flipH="1" rot="6927987">
              <a:off x="6184865" y="3026784"/>
              <a:ext cx="2997290" cy="3028931"/>
            </a:xfrm>
            <a:custGeom>
              <a:rect b="b" l="l" r="r" t="t"/>
              <a:pathLst>
                <a:path extrusionOk="0" h="51024" w="50491">
                  <a:moveTo>
                    <a:pt x="50491" y="5757"/>
                  </a:moveTo>
                  <a:cubicBezTo>
                    <a:pt x="44361" y="13108"/>
                    <a:pt x="29901" y="18950"/>
                    <a:pt x="22634" y="12721"/>
                  </a:cubicBezTo>
                  <a:cubicBezTo>
                    <a:pt x="20024" y="10484"/>
                    <a:pt x="18482" y="5373"/>
                    <a:pt x="20544" y="2623"/>
                  </a:cubicBezTo>
                  <a:cubicBezTo>
                    <a:pt x="22376" y="180"/>
                    <a:pt x="27510" y="-998"/>
                    <a:pt x="29598" y="1230"/>
                  </a:cubicBezTo>
                  <a:cubicBezTo>
                    <a:pt x="35112" y="7112"/>
                    <a:pt x="35215" y="17708"/>
                    <a:pt x="32384" y="25257"/>
                  </a:cubicBezTo>
                  <a:cubicBezTo>
                    <a:pt x="27540" y="38173"/>
                    <a:pt x="13795" y="51024"/>
                    <a:pt x="0" y="51024"/>
                  </a:cubicBezTo>
                </a:path>
              </a:pathLst>
            </a:custGeom>
            <a:noFill/>
            <a:ln cap="flat" cmpd="sng" w="19050">
              <a:solidFill>
                <a:schemeClr val="dk2"/>
              </a:solidFill>
              <a:prstDash val="solid"/>
              <a:round/>
              <a:headEnd len="med" w="med" type="none"/>
              <a:tailEnd len="med" w="med" type="none"/>
            </a:ln>
          </p:spPr>
        </p:sp>
      </p:grpSp>
      <p:sp>
        <p:nvSpPr>
          <p:cNvPr id="535" name="Google Shape;535;p39"/>
          <p:cNvSpPr txBox="1"/>
          <p:nvPr>
            <p:ph type="title"/>
          </p:nvPr>
        </p:nvSpPr>
        <p:spPr>
          <a:xfrm>
            <a:off x="4702200" y="528190"/>
            <a:ext cx="3737700" cy="1541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36" name="Google Shape;536;p39"/>
          <p:cNvSpPr txBox="1"/>
          <p:nvPr>
            <p:ph idx="1" type="subTitle"/>
          </p:nvPr>
        </p:nvSpPr>
        <p:spPr>
          <a:xfrm>
            <a:off x="4702200" y="2098461"/>
            <a:ext cx="3737700" cy="944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7_1_1">
    <p:spTree>
      <p:nvGrpSpPr>
        <p:cNvPr id="537" name="Shape 537"/>
        <p:cNvGrpSpPr/>
        <p:nvPr/>
      </p:nvGrpSpPr>
      <p:grpSpPr>
        <a:xfrm>
          <a:off x="0" y="0"/>
          <a:ext cx="0" cy="0"/>
          <a:chOff x="0" y="0"/>
          <a:chExt cx="0" cy="0"/>
        </a:xfrm>
      </p:grpSpPr>
      <p:grpSp>
        <p:nvGrpSpPr>
          <p:cNvPr id="538" name="Google Shape;538;p40"/>
          <p:cNvGrpSpPr/>
          <p:nvPr/>
        </p:nvGrpSpPr>
        <p:grpSpPr>
          <a:xfrm>
            <a:off x="-3677380" y="-1431326"/>
            <a:ext cx="12240280" cy="6102630"/>
            <a:chOff x="-3677380" y="-1431326"/>
            <a:chExt cx="12240280" cy="6102630"/>
          </a:xfrm>
        </p:grpSpPr>
        <p:sp>
          <p:nvSpPr>
            <p:cNvPr id="539" name="Google Shape;539;p40"/>
            <p:cNvSpPr/>
            <p:nvPr/>
          </p:nvSpPr>
          <p:spPr>
            <a:xfrm flipH="1" rot="1628965">
              <a:off x="5013945" y="977869"/>
              <a:ext cx="2986111" cy="318777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0"/>
            <p:cNvSpPr/>
            <p:nvPr/>
          </p:nvSpPr>
          <p:spPr>
            <a:xfrm flipH="1" rot="-839465">
              <a:off x="-3375313" y="-967693"/>
              <a:ext cx="4205240" cy="3014795"/>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40"/>
            <p:cNvGrpSpPr/>
            <p:nvPr/>
          </p:nvGrpSpPr>
          <p:grpSpPr>
            <a:xfrm flipH="1">
              <a:off x="-187120" y="480500"/>
              <a:ext cx="1540913" cy="481201"/>
              <a:chOff x="7921455" y="3606075"/>
              <a:chExt cx="1540913" cy="481201"/>
            </a:xfrm>
          </p:grpSpPr>
          <p:sp>
            <p:nvSpPr>
              <p:cNvPr id="542" name="Google Shape;542;p40"/>
              <p:cNvSpPr/>
              <p:nvPr/>
            </p:nvSpPr>
            <p:spPr>
              <a:xfrm>
                <a:off x="8682083" y="40597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0"/>
              <p:cNvSpPr/>
              <p:nvPr/>
            </p:nvSpPr>
            <p:spPr>
              <a:xfrm>
                <a:off x="8269808" y="39713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0"/>
              <p:cNvSpPr/>
              <p:nvPr/>
            </p:nvSpPr>
            <p:spPr>
              <a:xfrm>
                <a:off x="7921455" y="38563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0"/>
              <p:cNvSpPr/>
              <p:nvPr/>
            </p:nvSpPr>
            <p:spPr>
              <a:xfrm>
                <a:off x="7937709" y="37769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0"/>
              <p:cNvSpPr/>
              <p:nvPr/>
            </p:nvSpPr>
            <p:spPr>
              <a:xfrm>
                <a:off x="8089331" y="36941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0"/>
              <p:cNvSpPr/>
              <p:nvPr/>
            </p:nvSpPr>
            <p:spPr>
              <a:xfrm>
                <a:off x="8869975" y="36060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8" name="Google Shape;548;p40"/>
          <p:cNvSpPr txBox="1"/>
          <p:nvPr>
            <p:ph type="title"/>
          </p:nvPr>
        </p:nvSpPr>
        <p:spPr>
          <a:xfrm>
            <a:off x="713400" y="1942475"/>
            <a:ext cx="3737700" cy="1844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49" name="Google Shape;549;p40"/>
          <p:cNvSpPr txBox="1"/>
          <p:nvPr>
            <p:ph idx="1" type="subTitle"/>
          </p:nvPr>
        </p:nvSpPr>
        <p:spPr>
          <a:xfrm>
            <a:off x="713400" y="3666718"/>
            <a:ext cx="3737700" cy="94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
    <p:spTree>
      <p:nvGrpSpPr>
        <p:cNvPr id="550" name="Shape 550"/>
        <p:cNvGrpSpPr/>
        <p:nvPr/>
      </p:nvGrpSpPr>
      <p:grpSpPr>
        <a:xfrm>
          <a:off x="0" y="0"/>
          <a:ext cx="0" cy="0"/>
          <a:chOff x="0" y="0"/>
          <a:chExt cx="0" cy="0"/>
        </a:xfrm>
      </p:grpSpPr>
      <p:grpSp>
        <p:nvGrpSpPr>
          <p:cNvPr id="551" name="Google Shape;551;p41"/>
          <p:cNvGrpSpPr/>
          <p:nvPr/>
        </p:nvGrpSpPr>
        <p:grpSpPr>
          <a:xfrm>
            <a:off x="-3220444" y="-625770"/>
            <a:ext cx="17094919" cy="8665946"/>
            <a:chOff x="-3220444" y="-625770"/>
            <a:chExt cx="17094919" cy="8665946"/>
          </a:xfrm>
        </p:grpSpPr>
        <p:sp>
          <p:nvSpPr>
            <p:cNvPr id="552" name="Google Shape;552;p41"/>
            <p:cNvSpPr/>
            <p:nvPr/>
          </p:nvSpPr>
          <p:spPr>
            <a:xfrm flipH="1" rot="7256537">
              <a:off x="-2957210" y="3609428"/>
              <a:ext cx="4079214" cy="2924499"/>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41"/>
            <p:cNvGrpSpPr/>
            <p:nvPr/>
          </p:nvGrpSpPr>
          <p:grpSpPr>
            <a:xfrm>
              <a:off x="-3005071" y="-625770"/>
              <a:ext cx="16879546" cy="8665946"/>
              <a:chOff x="-3005071" y="-625770"/>
              <a:chExt cx="16879546" cy="8665946"/>
            </a:xfrm>
          </p:grpSpPr>
          <p:sp>
            <p:nvSpPr>
              <p:cNvPr id="554" name="Google Shape;554;p41"/>
              <p:cNvSpPr/>
              <p:nvPr/>
            </p:nvSpPr>
            <p:spPr>
              <a:xfrm>
                <a:off x="7921450" y="-403803"/>
                <a:ext cx="3128375" cy="2270372"/>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1"/>
              <p:cNvSpPr/>
              <p:nvPr/>
            </p:nvSpPr>
            <p:spPr>
              <a:xfrm flipH="1" rot="-9195687">
                <a:off x="6686716" y="3873276"/>
                <a:ext cx="4419606" cy="335187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 name="Google Shape;556;p41"/>
              <p:cNvGrpSpPr/>
              <p:nvPr/>
            </p:nvGrpSpPr>
            <p:grpSpPr>
              <a:xfrm>
                <a:off x="7921455" y="480500"/>
                <a:ext cx="1540913" cy="481201"/>
                <a:chOff x="7921455" y="3606075"/>
                <a:chExt cx="1540913" cy="481201"/>
              </a:xfrm>
            </p:grpSpPr>
            <p:sp>
              <p:nvSpPr>
                <p:cNvPr id="557" name="Google Shape;557;p41"/>
                <p:cNvSpPr/>
                <p:nvPr/>
              </p:nvSpPr>
              <p:spPr>
                <a:xfrm>
                  <a:off x="8682083" y="40597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1"/>
                <p:cNvSpPr/>
                <p:nvPr/>
              </p:nvSpPr>
              <p:spPr>
                <a:xfrm>
                  <a:off x="8269808" y="39713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a:off x="7921455" y="38563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p:nvPr/>
              </p:nvSpPr>
              <p:spPr>
                <a:xfrm>
                  <a:off x="7937709" y="37769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1"/>
                <p:cNvSpPr/>
                <p:nvPr/>
              </p:nvSpPr>
              <p:spPr>
                <a:xfrm>
                  <a:off x="8089331" y="36941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1"/>
                <p:cNvSpPr/>
                <p:nvPr/>
              </p:nvSpPr>
              <p:spPr>
                <a:xfrm>
                  <a:off x="8869975" y="36060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41"/>
              <p:cNvSpPr/>
              <p:nvPr/>
            </p:nvSpPr>
            <p:spPr>
              <a:xfrm flipH="1" rot="3766615">
                <a:off x="8318476" y="2093866"/>
                <a:ext cx="5158978" cy="4040488"/>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sp>
            <p:nvSpPr>
              <p:cNvPr id="564" name="Google Shape;564;p41"/>
              <p:cNvSpPr/>
              <p:nvPr/>
            </p:nvSpPr>
            <p:spPr>
              <a:xfrm flipH="1" rot="-2529908">
                <a:off x="-2591718" y="745762"/>
                <a:ext cx="5357395" cy="3296958"/>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grpSp>
      <p:sp>
        <p:nvSpPr>
          <p:cNvPr id="565" name="Google Shape;565;p41"/>
          <p:cNvSpPr txBox="1"/>
          <p:nvPr>
            <p:ph idx="1" type="subTitle"/>
          </p:nvPr>
        </p:nvSpPr>
        <p:spPr>
          <a:xfrm>
            <a:off x="1385250" y="1562650"/>
            <a:ext cx="5795400" cy="257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600"/>
              <a:buChar char="●"/>
              <a:defRPr>
                <a:solidFill>
                  <a:schemeClr val="dk1"/>
                </a:solidFill>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
        <p:nvSpPr>
          <p:cNvPr id="566" name="Google Shape;566;p41"/>
          <p:cNvSpPr txBox="1"/>
          <p:nvPr>
            <p:ph type="title"/>
          </p:nvPr>
        </p:nvSpPr>
        <p:spPr>
          <a:xfrm>
            <a:off x="717750" y="445025"/>
            <a:ext cx="7708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_1_1">
    <p:spTree>
      <p:nvGrpSpPr>
        <p:cNvPr id="567" name="Shape 567"/>
        <p:cNvGrpSpPr/>
        <p:nvPr/>
      </p:nvGrpSpPr>
      <p:grpSpPr>
        <a:xfrm>
          <a:off x="0" y="0"/>
          <a:ext cx="0" cy="0"/>
          <a:chOff x="0" y="0"/>
          <a:chExt cx="0" cy="0"/>
        </a:xfrm>
      </p:grpSpPr>
      <p:grpSp>
        <p:nvGrpSpPr>
          <p:cNvPr id="568" name="Google Shape;568;p42"/>
          <p:cNvGrpSpPr/>
          <p:nvPr/>
        </p:nvGrpSpPr>
        <p:grpSpPr>
          <a:xfrm>
            <a:off x="7661062" y="2637750"/>
            <a:ext cx="3977189" cy="2562231"/>
            <a:chOff x="7661062" y="2637750"/>
            <a:chExt cx="3977189" cy="2562231"/>
          </a:xfrm>
        </p:grpSpPr>
        <p:sp>
          <p:nvSpPr>
            <p:cNvPr id="569" name="Google Shape;569;p42"/>
            <p:cNvSpPr/>
            <p:nvPr/>
          </p:nvSpPr>
          <p:spPr>
            <a:xfrm rot="10800000">
              <a:off x="7661062" y="3304265"/>
              <a:ext cx="1482936" cy="1839230"/>
            </a:xfrm>
            <a:custGeom>
              <a:rect b="b" l="l" r="r" t="t"/>
              <a:pathLst>
                <a:path extrusionOk="0" h="15960" w="16143">
                  <a:moveTo>
                    <a:pt x="1" y="1"/>
                  </a:moveTo>
                  <a:lnTo>
                    <a:pt x="1" y="15960"/>
                  </a:lnTo>
                  <a:cubicBezTo>
                    <a:pt x="546" y="14164"/>
                    <a:pt x="583" y="12160"/>
                    <a:pt x="1667" y="10631"/>
                  </a:cubicBezTo>
                  <a:cubicBezTo>
                    <a:pt x="2788" y="9043"/>
                    <a:pt x="4788" y="8338"/>
                    <a:pt x="6706" y="8023"/>
                  </a:cubicBezTo>
                  <a:cubicBezTo>
                    <a:pt x="8624" y="7704"/>
                    <a:pt x="10610" y="7670"/>
                    <a:pt x="12435" y="7006"/>
                  </a:cubicBezTo>
                  <a:cubicBezTo>
                    <a:pt x="14261" y="6338"/>
                    <a:pt x="15964" y="4821"/>
                    <a:pt x="16079" y="2884"/>
                  </a:cubicBezTo>
                  <a:cubicBezTo>
                    <a:pt x="16142" y="1841"/>
                    <a:pt x="15734" y="835"/>
                    <a:pt x="150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2"/>
            <p:cNvSpPr/>
            <p:nvPr/>
          </p:nvSpPr>
          <p:spPr>
            <a:xfrm>
              <a:off x="8736525" y="2637750"/>
              <a:ext cx="2901727" cy="2562231"/>
            </a:xfrm>
            <a:custGeom>
              <a:rect b="b" l="l" r="r" t="t"/>
              <a:pathLst>
                <a:path extrusionOk="0" h="99931" w="114084">
                  <a:moveTo>
                    <a:pt x="0" y="0"/>
                  </a:moveTo>
                  <a:cubicBezTo>
                    <a:pt x="8731" y="0"/>
                    <a:pt x="16057" y="11452"/>
                    <a:pt x="16727" y="20158"/>
                  </a:cubicBezTo>
                  <a:cubicBezTo>
                    <a:pt x="17565" y="31051"/>
                    <a:pt x="13333" y="44222"/>
                    <a:pt x="20158" y="52753"/>
                  </a:cubicBezTo>
                  <a:cubicBezTo>
                    <a:pt x="27347" y="61740"/>
                    <a:pt x="39547" y="67554"/>
                    <a:pt x="51038" y="68193"/>
                  </a:cubicBezTo>
                  <a:cubicBezTo>
                    <a:pt x="60754" y="68733"/>
                    <a:pt x="71499" y="65128"/>
                    <a:pt x="80202" y="69480"/>
                  </a:cubicBezTo>
                  <a:cubicBezTo>
                    <a:pt x="93784" y="76271"/>
                    <a:pt x="98899" y="99931"/>
                    <a:pt x="114084" y="99931"/>
                  </a:cubicBezTo>
                </a:path>
              </a:pathLst>
            </a:custGeom>
            <a:noFill/>
            <a:ln cap="flat" cmpd="sng" w="19050">
              <a:solidFill>
                <a:schemeClr val="dk2"/>
              </a:solidFill>
              <a:prstDash val="solid"/>
              <a:round/>
              <a:headEnd len="med" w="med" type="none"/>
              <a:tailEnd len="med" w="med" type="none"/>
            </a:ln>
          </p:spPr>
        </p:sp>
      </p:grpSp>
      <p:sp>
        <p:nvSpPr>
          <p:cNvPr id="571" name="Google Shape;571;p42"/>
          <p:cNvSpPr txBox="1"/>
          <p:nvPr>
            <p:ph type="title"/>
          </p:nvPr>
        </p:nvSpPr>
        <p:spPr>
          <a:xfrm>
            <a:off x="717750" y="445025"/>
            <a:ext cx="7708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2" name="Google Shape;572;p42"/>
          <p:cNvSpPr txBox="1"/>
          <p:nvPr>
            <p:ph idx="1" type="subTitle"/>
          </p:nvPr>
        </p:nvSpPr>
        <p:spPr>
          <a:xfrm>
            <a:off x="5013725" y="2023675"/>
            <a:ext cx="3008400" cy="1696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5_1_1_1">
    <p:spTree>
      <p:nvGrpSpPr>
        <p:cNvPr id="573" name="Shape 573"/>
        <p:cNvGrpSpPr/>
        <p:nvPr/>
      </p:nvGrpSpPr>
      <p:grpSpPr>
        <a:xfrm>
          <a:off x="0" y="0"/>
          <a:ext cx="0" cy="0"/>
          <a:chOff x="0" y="0"/>
          <a:chExt cx="0" cy="0"/>
        </a:xfrm>
      </p:grpSpPr>
      <p:grpSp>
        <p:nvGrpSpPr>
          <p:cNvPr id="574" name="Google Shape;574;p43"/>
          <p:cNvGrpSpPr/>
          <p:nvPr/>
        </p:nvGrpSpPr>
        <p:grpSpPr>
          <a:xfrm>
            <a:off x="-397525" y="-1214398"/>
            <a:ext cx="10930152" cy="6414379"/>
            <a:chOff x="-397525" y="-1214398"/>
            <a:chExt cx="10930152" cy="6414379"/>
          </a:xfrm>
        </p:grpSpPr>
        <p:sp>
          <p:nvSpPr>
            <p:cNvPr id="575" name="Google Shape;575;p43"/>
            <p:cNvSpPr/>
            <p:nvPr/>
          </p:nvSpPr>
          <p:spPr>
            <a:xfrm flipH="1">
              <a:off x="7860335" y="3545453"/>
              <a:ext cx="2672293" cy="1592487"/>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3"/>
            <p:cNvSpPr/>
            <p:nvPr/>
          </p:nvSpPr>
          <p:spPr>
            <a:xfrm flipH="1">
              <a:off x="-397525" y="3571650"/>
              <a:ext cx="3173599" cy="1592496"/>
            </a:xfrm>
            <a:custGeom>
              <a:rect b="b" l="l" r="r" t="t"/>
              <a:pathLst>
                <a:path extrusionOk="0" h="16340" w="34743">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3"/>
            <p:cNvSpPr/>
            <p:nvPr/>
          </p:nvSpPr>
          <p:spPr>
            <a:xfrm>
              <a:off x="6684525" y="-38975"/>
              <a:ext cx="2476825" cy="2676713"/>
            </a:xfrm>
            <a:custGeom>
              <a:rect b="b" l="l" r="r" t="t"/>
              <a:pathLst>
                <a:path extrusionOk="0" h="105507" w="99073">
                  <a:moveTo>
                    <a:pt x="99073" y="105507"/>
                  </a:moveTo>
                  <a:cubicBezTo>
                    <a:pt x="88801" y="102938"/>
                    <a:pt x="81814" y="89905"/>
                    <a:pt x="81060" y="79344"/>
                  </a:cubicBezTo>
                  <a:cubicBezTo>
                    <a:pt x="80279" y="68409"/>
                    <a:pt x="82683" y="54120"/>
                    <a:pt x="74198" y="47178"/>
                  </a:cubicBezTo>
                  <a:cubicBezTo>
                    <a:pt x="71258" y="44772"/>
                    <a:pt x="67274" y="43318"/>
                    <a:pt x="63475" y="43318"/>
                  </a:cubicBezTo>
                  <a:cubicBezTo>
                    <a:pt x="59230" y="43318"/>
                    <a:pt x="55302" y="48161"/>
                    <a:pt x="54469" y="52324"/>
                  </a:cubicBezTo>
                  <a:cubicBezTo>
                    <a:pt x="53885" y="55241"/>
                    <a:pt x="58808" y="57840"/>
                    <a:pt x="61760" y="57471"/>
                  </a:cubicBezTo>
                  <a:cubicBezTo>
                    <a:pt x="64671" y="57107"/>
                    <a:pt x="67617" y="54342"/>
                    <a:pt x="68193" y="51466"/>
                  </a:cubicBezTo>
                  <a:cubicBezTo>
                    <a:pt x="71041" y="37233"/>
                    <a:pt x="39989" y="44185"/>
                    <a:pt x="26591" y="38600"/>
                  </a:cubicBezTo>
                  <a:cubicBezTo>
                    <a:pt x="17260" y="34711"/>
                    <a:pt x="8899" y="26542"/>
                    <a:pt x="5147" y="17155"/>
                  </a:cubicBezTo>
                  <a:cubicBezTo>
                    <a:pt x="2931" y="11611"/>
                    <a:pt x="4222" y="4222"/>
                    <a:pt x="0" y="0"/>
                  </a:cubicBezTo>
                </a:path>
              </a:pathLst>
            </a:custGeom>
            <a:noFill/>
            <a:ln cap="flat" cmpd="sng" w="19050">
              <a:solidFill>
                <a:schemeClr val="dk2"/>
              </a:solidFill>
              <a:prstDash val="solid"/>
              <a:round/>
              <a:headEnd len="med" w="med" type="none"/>
              <a:tailEnd len="med" w="med" type="none"/>
            </a:ln>
          </p:spPr>
        </p:sp>
        <p:sp>
          <p:nvSpPr>
            <p:cNvPr id="578" name="Google Shape;578;p43"/>
            <p:cNvSpPr/>
            <p:nvPr/>
          </p:nvSpPr>
          <p:spPr>
            <a:xfrm>
              <a:off x="-261587" y="2637750"/>
              <a:ext cx="2901727" cy="2562231"/>
            </a:xfrm>
            <a:custGeom>
              <a:rect b="b" l="l" r="r" t="t"/>
              <a:pathLst>
                <a:path extrusionOk="0" h="99931" w="114084">
                  <a:moveTo>
                    <a:pt x="0" y="0"/>
                  </a:moveTo>
                  <a:cubicBezTo>
                    <a:pt x="8731" y="0"/>
                    <a:pt x="16057" y="11452"/>
                    <a:pt x="16727" y="20158"/>
                  </a:cubicBezTo>
                  <a:cubicBezTo>
                    <a:pt x="17565" y="31051"/>
                    <a:pt x="13333" y="44222"/>
                    <a:pt x="20158" y="52753"/>
                  </a:cubicBezTo>
                  <a:cubicBezTo>
                    <a:pt x="27347" y="61740"/>
                    <a:pt x="39547" y="67554"/>
                    <a:pt x="51038" y="68193"/>
                  </a:cubicBezTo>
                  <a:cubicBezTo>
                    <a:pt x="60754" y="68733"/>
                    <a:pt x="71499" y="65128"/>
                    <a:pt x="80202" y="69480"/>
                  </a:cubicBezTo>
                  <a:cubicBezTo>
                    <a:pt x="93784" y="76271"/>
                    <a:pt x="98899" y="99931"/>
                    <a:pt x="114084" y="99931"/>
                  </a:cubicBezTo>
                </a:path>
              </a:pathLst>
            </a:custGeom>
            <a:noFill/>
            <a:ln cap="flat" cmpd="sng" w="19050">
              <a:solidFill>
                <a:schemeClr val="dk2"/>
              </a:solidFill>
              <a:prstDash val="solid"/>
              <a:round/>
              <a:headEnd len="med" w="med" type="none"/>
              <a:tailEnd len="med" w="med" type="none"/>
            </a:ln>
          </p:spPr>
        </p:sp>
        <p:sp>
          <p:nvSpPr>
            <p:cNvPr id="579" name="Google Shape;579;p43"/>
            <p:cNvSpPr/>
            <p:nvPr/>
          </p:nvSpPr>
          <p:spPr>
            <a:xfrm flipH="1" rot="-877307">
              <a:off x="7041054" y="-851595"/>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43"/>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1" name="Google Shape;581;p43"/>
          <p:cNvSpPr txBox="1"/>
          <p:nvPr>
            <p:ph idx="1" type="subTitle"/>
          </p:nvPr>
        </p:nvSpPr>
        <p:spPr>
          <a:xfrm>
            <a:off x="918425" y="1991150"/>
            <a:ext cx="2801100" cy="1869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582" name="Shape 582"/>
        <p:cNvGrpSpPr/>
        <p:nvPr/>
      </p:nvGrpSpPr>
      <p:grpSpPr>
        <a:xfrm>
          <a:off x="0" y="0"/>
          <a:ext cx="0" cy="0"/>
          <a:chOff x="0" y="0"/>
          <a:chExt cx="0" cy="0"/>
        </a:xfrm>
      </p:grpSpPr>
      <p:sp>
        <p:nvSpPr>
          <p:cNvPr id="583" name="Google Shape;583;p44"/>
          <p:cNvSpPr/>
          <p:nvPr/>
        </p:nvSpPr>
        <p:spPr>
          <a:xfrm flipH="1" rot="-9452081">
            <a:off x="-2458349" y="-734698"/>
            <a:ext cx="3197141" cy="242474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4"/>
          <p:cNvSpPr txBox="1"/>
          <p:nvPr/>
        </p:nvSpPr>
        <p:spPr>
          <a:xfrm>
            <a:off x="1136775" y="3530700"/>
            <a:ext cx="4032000" cy="7125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PT Sans Caption"/>
                <a:ea typeface="PT Sans Caption"/>
                <a:cs typeface="PT Sans Caption"/>
                <a:sym typeface="PT Sans Caption"/>
              </a:rPr>
              <a:t>CREDITS: Diese Präsentationsvorlage wurde von </a:t>
            </a:r>
            <a:r>
              <a:rPr lang="en" sz="1200">
                <a:solidFill>
                  <a:schemeClr val="accent4"/>
                </a:solidFill>
                <a:uFill>
                  <a:noFill/>
                </a:uFill>
                <a:latin typeface="PT Sans Caption"/>
                <a:ea typeface="PT Sans Caption"/>
                <a:cs typeface="PT Sans Caption"/>
                <a:sym typeface="PT Sans Caption"/>
                <a:hlinkClick r:id="rId2">
                  <a:extLst>
                    <a:ext uri="{A12FA001-AC4F-418D-AE19-62706E023703}">
                      <ahyp:hlinkClr val="tx"/>
                    </a:ext>
                  </a:extLst>
                </a:hlinkClick>
              </a:rPr>
              <a:t>Slidesgo</a:t>
            </a:r>
            <a:r>
              <a:rPr lang="en" sz="1200">
                <a:solidFill>
                  <a:schemeClr val="dk1"/>
                </a:solidFill>
                <a:uFill>
                  <a:noFill/>
                </a:uFill>
                <a:latin typeface="PT Sans Caption"/>
                <a:ea typeface="PT Sans Caption"/>
                <a:cs typeface="PT Sans Caption"/>
                <a:sym typeface="PT Sans Caption"/>
                <a:hlinkClick r:id="rId3">
                  <a:extLst>
                    <a:ext uri="{A12FA001-AC4F-418D-AE19-62706E023703}">
                      <ahyp:hlinkClr val="tx"/>
                    </a:ext>
                  </a:extLst>
                </a:hlinkClick>
              </a:rPr>
              <a:t> </a:t>
            </a:r>
            <a:r>
              <a:rPr lang="en" sz="1200">
                <a:solidFill>
                  <a:schemeClr val="dk1"/>
                </a:solidFill>
                <a:latin typeface="PT Sans Caption"/>
                <a:ea typeface="PT Sans Caption"/>
                <a:cs typeface="PT Sans Caption"/>
                <a:sym typeface="PT Sans Caption"/>
              </a:rPr>
              <a:t>erstellt, inklusive Icons von </a:t>
            </a:r>
            <a:r>
              <a:rPr lang="en" sz="1200">
                <a:solidFill>
                  <a:schemeClr val="accent4"/>
                </a:solidFill>
                <a:uFill>
                  <a:noFill/>
                </a:uFill>
                <a:latin typeface="PT Sans Caption"/>
                <a:ea typeface="PT Sans Caption"/>
                <a:cs typeface="PT Sans Caption"/>
                <a:sym typeface="PT Sans Caption"/>
                <a:hlinkClick r:id="rId4">
                  <a:extLst>
                    <a:ext uri="{A12FA001-AC4F-418D-AE19-62706E023703}">
                      <ahyp:hlinkClr val="tx"/>
                    </a:ext>
                  </a:extLst>
                </a:hlinkClick>
              </a:rPr>
              <a:t>Flaticon</a:t>
            </a:r>
            <a:r>
              <a:rPr lang="en" sz="1200">
                <a:solidFill>
                  <a:schemeClr val="dk1"/>
                </a:solidFill>
                <a:latin typeface="PT Sans Caption"/>
                <a:ea typeface="PT Sans Caption"/>
                <a:cs typeface="PT Sans Caption"/>
                <a:sym typeface="PT Sans Caption"/>
              </a:rPr>
              <a:t> und Infografiken &amp; Bilder von </a:t>
            </a:r>
            <a:r>
              <a:rPr lang="en" sz="1200">
                <a:solidFill>
                  <a:schemeClr val="accent4"/>
                </a:solidFill>
                <a:uFill>
                  <a:noFill/>
                </a:uFill>
                <a:latin typeface="PT Sans Caption"/>
                <a:ea typeface="PT Sans Caption"/>
                <a:cs typeface="PT Sans Caption"/>
                <a:sym typeface="PT Sans Caption"/>
                <a:hlinkClick r:id="rId5">
                  <a:extLst>
                    <a:ext uri="{A12FA001-AC4F-418D-AE19-62706E023703}">
                      <ahyp:hlinkClr val="tx"/>
                    </a:ext>
                  </a:extLst>
                </a:hlinkClick>
              </a:rPr>
              <a:t>Freepik</a:t>
            </a:r>
            <a:endParaRPr sz="1200">
              <a:solidFill>
                <a:schemeClr val="accent4"/>
              </a:solidFill>
              <a:latin typeface="PT Sans Caption"/>
              <a:ea typeface="PT Sans Caption"/>
              <a:cs typeface="PT Sans Caption"/>
              <a:sym typeface="PT Sans Caption"/>
            </a:endParaRPr>
          </a:p>
        </p:txBody>
      </p:sp>
      <p:sp>
        <p:nvSpPr>
          <p:cNvPr id="585" name="Google Shape;585;p44"/>
          <p:cNvSpPr/>
          <p:nvPr/>
        </p:nvSpPr>
        <p:spPr>
          <a:xfrm flipH="1" rot="-8592930">
            <a:off x="-2438735" y="2962934"/>
            <a:ext cx="2881672" cy="2667705"/>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4"/>
          <p:cNvSpPr/>
          <p:nvPr/>
        </p:nvSpPr>
        <p:spPr>
          <a:xfrm flipH="1" rot="172230">
            <a:off x="5242781" y="-662942"/>
            <a:ext cx="5202343" cy="3729631"/>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4"/>
          <p:cNvSpPr/>
          <p:nvPr/>
        </p:nvSpPr>
        <p:spPr>
          <a:xfrm rot="-1758191">
            <a:off x="6593862" y="4140295"/>
            <a:ext cx="4508497" cy="2463427"/>
          </a:xfrm>
          <a:custGeom>
            <a:rect b="b" l="l" r="r" t="t"/>
            <a:pathLst>
              <a:path extrusionOk="0" h="39796" w="72831">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44"/>
          <p:cNvGrpSpPr/>
          <p:nvPr/>
        </p:nvGrpSpPr>
        <p:grpSpPr>
          <a:xfrm rot="-2365545">
            <a:off x="7214218" y="3027267"/>
            <a:ext cx="669716" cy="772519"/>
            <a:chOff x="2963892" y="6575936"/>
            <a:chExt cx="378131" cy="436191"/>
          </a:xfrm>
        </p:grpSpPr>
        <p:sp>
          <p:nvSpPr>
            <p:cNvPr id="589" name="Google Shape;589;p44"/>
            <p:cNvSpPr/>
            <p:nvPr/>
          </p:nvSpPr>
          <p:spPr>
            <a:xfrm rot="5621274">
              <a:off x="2963295" y="6785233"/>
              <a:ext cx="228004" cy="212584"/>
            </a:xfrm>
            <a:custGeom>
              <a:rect b="b" l="l" r="r" t="t"/>
              <a:pathLst>
                <a:path extrusionOk="0" h="11489" w="12324">
                  <a:moveTo>
                    <a:pt x="6216" y="0"/>
                  </a:moveTo>
                  <a:cubicBezTo>
                    <a:pt x="5168" y="0"/>
                    <a:pt x="4121" y="574"/>
                    <a:pt x="3048" y="1881"/>
                  </a:cubicBezTo>
                  <a:cubicBezTo>
                    <a:pt x="1774" y="3429"/>
                    <a:pt x="0" y="4881"/>
                    <a:pt x="1155" y="7072"/>
                  </a:cubicBezTo>
                  <a:cubicBezTo>
                    <a:pt x="1905" y="8489"/>
                    <a:pt x="4453" y="11025"/>
                    <a:pt x="5989" y="11406"/>
                  </a:cubicBezTo>
                  <a:cubicBezTo>
                    <a:pt x="6217" y="11463"/>
                    <a:pt x="6430" y="11489"/>
                    <a:pt x="6630" y="11489"/>
                  </a:cubicBezTo>
                  <a:cubicBezTo>
                    <a:pt x="8445" y="11489"/>
                    <a:pt x="9164" y="9312"/>
                    <a:pt x="9882" y="7917"/>
                  </a:cubicBezTo>
                  <a:cubicBezTo>
                    <a:pt x="10513" y="6691"/>
                    <a:pt x="12323" y="3595"/>
                    <a:pt x="10323" y="2512"/>
                  </a:cubicBezTo>
                  <a:cubicBezTo>
                    <a:pt x="8916" y="951"/>
                    <a:pt x="7565" y="0"/>
                    <a:pt x="62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4"/>
            <p:cNvSpPr/>
            <p:nvPr/>
          </p:nvSpPr>
          <p:spPr>
            <a:xfrm rot="5621274">
              <a:off x="3240340" y="6749295"/>
              <a:ext cx="99368" cy="97808"/>
            </a:xfrm>
            <a:custGeom>
              <a:rect b="b" l="l" r="r" t="t"/>
              <a:pathLst>
                <a:path extrusionOk="0" h="5286" w="5371">
                  <a:moveTo>
                    <a:pt x="1727" y="0"/>
                  </a:moveTo>
                  <a:cubicBezTo>
                    <a:pt x="1690" y="0"/>
                    <a:pt x="1654" y="2"/>
                    <a:pt x="1620" y="5"/>
                  </a:cubicBezTo>
                  <a:cubicBezTo>
                    <a:pt x="489" y="112"/>
                    <a:pt x="524" y="1374"/>
                    <a:pt x="417" y="2208"/>
                  </a:cubicBezTo>
                  <a:cubicBezTo>
                    <a:pt x="322" y="2863"/>
                    <a:pt x="1" y="4553"/>
                    <a:pt x="1072" y="4720"/>
                  </a:cubicBezTo>
                  <a:cubicBezTo>
                    <a:pt x="1724" y="5076"/>
                    <a:pt x="2311" y="5286"/>
                    <a:pt x="2819" y="5286"/>
                  </a:cubicBezTo>
                  <a:cubicBezTo>
                    <a:pt x="3535" y="5286"/>
                    <a:pt x="4096" y="4868"/>
                    <a:pt x="4465" y="3851"/>
                  </a:cubicBezTo>
                  <a:cubicBezTo>
                    <a:pt x="4787" y="2946"/>
                    <a:pt x="5370" y="2005"/>
                    <a:pt x="4489" y="1196"/>
                  </a:cubicBezTo>
                  <a:cubicBezTo>
                    <a:pt x="3955" y="696"/>
                    <a:pt x="2509" y="0"/>
                    <a:pt x="1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4"/>
            <p:cNvSpPr/>
            <p:nvPr/>
          </p:nvSpPr>
          <p:spPr>
            <a:xfrm rot="5621274">
              <a:off x="3013868" y="6580156"/>
              <a:ext cx="107730" cy="105876"/>
            </a:xfrm>
            <a:custGeom>
              <a:rect b="b" l="l" r="r" t="t"/>
              <a:pathLst>
                <a:path extrusionOk="0" h="5722" w="5823">
                  <a:moveTo>
                    <a:pt x="1887" y="1"/>
                  </a:moveTo>
                  <a:cubicBezTo>
                    <a:pt x="1844" y="1"/>
                    <a:pt x="1802" y="3"/>
                    <a:pt x="1762" y="7"/>
                  </a:cubicBezTo>
                  <a:cubicBezTo>
                    <a:pt x="548" y="114"/>
                    <a:pt x="584" y="1495"/>
                    <a:pt x="465" y="2388"/>
                  </a:cubicBezTo>
                  <a:cubicBezTo>
                    <a:pt x="358" y="3102"/>
                    <a:pt x="0" y="4924"/>
                    <a:pt x="1167" y="5115"/>
                  </a:cubicBezTo>
                  <a:cubicBezTo>
                    <a:pt x="1873" y="5495"/>
                    <a:pt x="2508" y="5721"/>
                    <a:pt x="3058" y="5721"/>
                  </a:cubicBezTo>
                  <a:cubicBezTo>
                    <a:pt x="3834" y="5721"/>
                    <a:pt x="4442" y="5270"/>
                    <a:pt x="4846" y="4162"/>
                  </a:cubicBezTo>
                  <a:cubicBezTo>
                    <a:pt x="5203" y="3186"/>
                    <a:pt x="5822" y="2162"/>
                    <a:pt x="4882" y="1293"/>
                  </a:cubicBezTo>
                  <a:cubicBezTo>
                    <a:pt x="4293" y="760"/>
                    <a:pt x="2743" y="1"/>
                    <a:pt x="18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44"/>
          <p:cNvGrpSpPr/>
          <p:nvPr/>
        </p:nvGrpSpPr>
        <p:grpSpPr>
          <a:xfrm>
            <a:off x="7389699" y="4273399"/>
            <a:ext cx="1498599" cy="1022076"/>
            <a:chOff x="7331424" y="4350049"/>
            <a:chExt cx="1498599" cy="1022076"/>
          </a:xfrm>
        </p:grpSpPr>
        <p:sp>
          <p:nvSpPr>
            <p:cNvPr id="593" name="Google Shape;593;p44"/>
            <p:cNvSpPr/>
            <p:nvPr/>
          </p:nvSpPr>
          <p:spPr>
            <a:xfrm>
              <a:off x="7331424" y="4350049"/>
              <a:ext cx="1498599" cy="1022076"/>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4"/>
            <p:cNvSpPr/>
            <p:nvPr/>
          </p:nvSpPr>
          <p:spPr>
            <a:xfrm>
              <a:off x="7414472" y="4440332"/>
              <a:ext cx="1301434" cy="904269"/>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4"/>
            <p:cNvSpPr/>
            <p:nvPr/>
          </p:nvSpPr>
          <p:spPr>
            <a:xfrm>
              <a:off x="7489949" y="4520471"/>
              <a:ext cx="1099830" cy="809023"/>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4"/>
            <p:cNvSpPr/>
            <p:nvPr/>
          </p:nvSpPr>
          <p:spPr>
            <a:xfrm>
              <a:off x="7582281" y="4662253"/>
              <a:ext cx="913368" cy="646801"/>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4"/>
            <p:cNvSpPr/>
            <p:nvPr/>
          </p:nvSpPr>
          <p:spPr>
            <a:xfrm>
              <a:off x="7639561" y="4785725"/>
              <a:ext cx="804138" cy="498899"/>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4"/>
            <p:cNvSpPr/>
            <p:nvPr/>
          </p:nvSpPr>
          <p:spPr>
            <a:xfrm>
              <a:off x="7736368" y="4866610"/>
              <a:ext cx="597239" cy="403803"/>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4"/>
            <p:cNvSpPr/>
            <p:nvPr/>
          </p:nvSpPr>
          <p:spPr>
            <a:xfrm>
              <a:off x="7822473" y="4921130"/>
              <a:ext cx="458288" cy="345291"/>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4"/>
            <p:cNvSpPr/>
            <p:nvPr/>
          </p:nvSpPr>
          <p:spPr>
            <a:xfrm>
              <a:off x="7897540" y="5016073"/>
              <a:ext cx="324146" cy="229051"/>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4"/>
            <p:cNvSpPr/>
            <p:nvPr/>
          </p:nvSpPr>
          <p:spPr>
            <a:xfrm>
              <a:off x="7928604" y="5113478"/>
              <a:ext cx="213164" cy="135633"/>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4"/>
            <p:cNvSpPr/>
            <p:nvPr/>
          </p:nvSpPr>
          <p:spPr>
            <a:xfrm>
              <a:off x="7990321" y="5175643"/>
              <a:ext cx="123475" cy="98340"/>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44"/>
          <p:cNvSpPr/>
          <p:nvPr/>
        </p:nvSpPr>
        <p:spPr>
          <a:xfrm rot="1704555">
            <a:off x="4268175" y="551576"/>
            <a:ext cx="6351101" cy="4040341"/>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nvGrpSpPr>
          <p:cNvPr id="604" name="Google Shape;604;p44"/>
          <p:cNvGrpSpPr/>
          <p:nvPr/>
        </p:nvGrpSpPr>
        <p:grpSpPr>
          <a:xfrm flipH="1">
            <a:off x="-756790" y="2184794"/>
            <a:ext cx="1601975" cy="500283"/>
            <a:chOff x="406875" y="1912875"/>
            <a:chExt cx="1054625" cy="329350"/>
          </a:xfrm>
        </p:grpSpPr>
        <p:sp>
          <p:nvSpPr>
            <p:cNvPr id="605" name="Google Shape;605;p44"/>
            <p:cNvSpPr/>
            <p:nvPr/>
          </p:nvSpPr>
          <p:spPr>
            <a:xfrm>
              <a:off x="927475" y="2223375"/>
              <a:ext cx="518250" cy="18850"/>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4"/>
            <p:cNvSpPr/>
            <p:nvPr/>
          </p:nvSpPr>
          <p:spPr>
            <a:xfrm>
              <a:off x="645300" y="2162900"/>
              <a:ext cx="809650" cy="32650"/>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4"/>
            <p:cNvSpPr/>
            <p:nvPr/>
          </p:nvSpPr>
          <p:spPr>
            <a:xfrm>
              <a:off x="406875" y="2084200"/>
              <a:ext cx="1054625" cy="31625"/>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4"/>
            <p:cNvSpPr/>
            <p:nvPr/>
          </p:nvSpPr>
          <p:spPr>
            <a:xfrm>
              <a:off x="418000" y="2029850"/>
              <a:ext cx="1039050" cy="40800"/>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4"/>
            <p:cNvSpPr/>
            <p:nvPr/>
          </p:nvSpPr>
          <p:spPr>
            <a:xfrm>
              <a:off x="521775" y="1973150"/>
              <a:ext cx="936100" cy="5892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4"/>
            <p:cNvSpPr/>
            <p:nvPr/>
          </p:nvSpPr>
          <p:spPr>
            <a:xfrm>
              <a:off x="1056075" y="1912875"/>
              <a:ext cx="384000" cy="33950"/>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44"/>
          <p:cNvSpPr txBox="1"/>
          <p:nvPr>
            <p:ph type="ctrTitle"/>
          </p:nvPr>
        </p:nvSpPr>
        <p:spPr>
          <a:xfrm>
            <a:off x="1052464" y="464228"/>
            <a:ext cx="5086200" cy="111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200"/>
              <a:buNone/>
              <a:defRPr b="1" sz="9000">
                <a:solidFill>
                  <a:schemeClr val="dk2"/>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612" name="Google Shape;612;p44"/>
          <p:cNvSpPr txBox="1"/>
          <p:nvPr>
            <p:ph idx="1" type="subTitle"/>
          </p:nvPr>
        </p:nvSpPr>
        <p:spPr>
          <a:xfrm>
            <a:off x="1136783" y="1923412"/>
            <a:ext cx="3755700" cy="88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5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613" name="Google Shape;613;p44"/>
          <p:cNvSpPr txBox="1"/>
          <p:nvPr>
            <p:ph idx="2" type="subTitle"/>
          </p:nvPr>
        </p:nvSpPr>
        <p:spPr>
          <a:xfrm>
            <a:off x="1136783" y="1548354"/>
            <a:ext cx="3638700" cy="45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3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14" name="Shape 614"/>
        <p:cNvGrpSpPr/>
        <p:nvPr/>
      </p:nvGrpSpPr>
      <p:grpSpPr>
        <a:xfrm>
          <a:off x="0" y="0"/>
          <a:ext cx="0" cy="0"/>
          <a:chOff x="0" y="0"/>
          <a:chExt cx="0" cy="0"/>
        </a:xfrm>
      </p:grpSpPr>
      <p:grpSp>
        <p:nvGrpSpPr>
          <p:cNvPr id="615" name="Google Shape;615;p45"/>
          <p:cNvGrpSpPr/>
          <p:nvPr/>
        </p:nvGrpSpPr>
        <p:grpSpPr>
          <a:xfrm>
            <a:off x="-397525" y="-1214398"/>
            <a:ext cx="10930152" cy="6414379"/>
            <a:chOff x="-397525" y="-1214398"/>
            <a:chExt cx="10930152" cy="6414379"/>
          </a:xfrm>
        </p:grpSpPr>
        <p:sp>
          <p:nvSpPr>
            <p:cNvPr id="616" name="Google Shape;616;p45"/>
            <p:cNvSpPr/>
            <p:nvPr/>
          </p:nvSpPr>
          <p:spPr>
            <a:xfrm flipH="1">
              <a:off x="7860335" y="3545453"/>
              <a:ext cx="2672293" cy="1592487"/>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5"/>
            <p:cNvSpPr/>
            <p:nvPr/>
          </p:nvSpPr>
          <p:spPr>
            <a:xfrm flipH="1">
              <a:off x="-397525" y="3571650"/>
              <a:ext cx="3173599" cy="1592496"/>
            </a:xfrm>
            <a:custGeom>
              <a:rect b="b" l="l" r="r" t="t"/>
              <a:pathLst>
                <a:path extrusionOk="0" h="16340" w="34743">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5"/>
            <p:cNvSpPr/>
            <p:nvPr/>
          </p:nvSpPr>
          <p:spPr>
            <a:xfrm>
              <a:off x="6684525" y="-38975"/>
              <a:ext cx="2476825" cy="2676713"/>
            </a:xfrm>
            <a:custGeom>
              <a:rect b="b" l="l" r="r" t="t"/>
              <a:pathLst>
                <a:path extrusionOk="0" h="105507" w="99073">
                  <a:moveTo>
                    <a:pt x="99073" y="105507"/>
                  </a:moveTo>
                  <a:cubicBezTo>
                    <a:pt x="88801" y="102938"/>
                    <a:pt x="81814" y="89905"/>
                    <a:pt x="81060" y="79344"/>
                  </a:cubicBezTo>
                  <a:cubicBezTo>
                    <a:pt x="80279" y="68409"/>
                    <a:pt x="82683" y="54120"/>
                    <a:pt x="74198" y="47178"/>
                  </a:cubicBezTo>
                  <a:cubicBezTo>
                    <a:pt x="71258" y="44772"/>
                    <a:pt x="67274" y="43318"/>
                    <a:pt x="63475" y="43318"/>
                  </a:cubicBezTo>
                  <a:cubicBezTo>
                    <a:pt x="59230" y="43318"/>
                    <a:pt x="55302" y="48161"/>
                    <a:pt x="54469" y="52324"/>
                  </a:cubicBezTo>
                  <a:cubicBezTo>
                    <a:pt x="53885" y="55241"/>
                    <a:pt x="58808" y="57840"/>
                    <a:pt x="61760" y="57471"/>
                  </a:cubicBezTo>
                  <a:cubicBezTo>
                    <a:pt x="64671" y="57107"/>
                    <a:pt x="67617" y="54342"/>
                    <a:pt x="68193" y="51466"/>
                  </a:cubicBezTo>
                  <a:cubicBezTo>
                    <a:pt x="71041" y="37233"/>
                    <a:pt x="39989" y="44185"/>
                    <a:pt x="26591" y="38600"/>
                  </a:cubicBezTo>
                  <a:cubicBezTo>
                    <a:pt x="17260" y="34711"/>
                    <a:pt x="8899" y="26542"/>
                    <a:pt x="5147" y="17155"/>
                  </a:cubicBezTo>
                  <a:cubicBezTo>
                    <a:pt x="2931" y="11611"/>
                    <a:pt x="4222" y="4222"/>
                    <a:pt x="0" y="0"/>
                  </a:cubicBezTo>
                </a:path>
              </a:pathLst>
            </a:custGeom>
            <a:noFill/>
            <a:ln cap="flat" cmpd="sng" w="19050">
              <a:solidFill>
                <a:schemeClr val="dk2"/>
              </a:solidFill>
              <a:prstDash val="solid"/>
              <a:round/>
              <a:headEnd len="med" w="med" type="none"/>
              <a:tailEnd len="med" w="med" type="none"/>
            </a:ln>
          </p:spPr>
        </p:sp>
        <p:sp>
          <p:nvSpPr>
            <p:cNvPr id="619" name="Google Shape;619;p45"/>
            <p:cNvSpPr/>
            <p:nvPr/>
          </p:nvSpPr>
          <p:spPr>
            <a:xfrm>
              <a:off x="-261587" y="2637750"/>
              <a:ext cx="2901727" cy="2562231"/>
            </a:xfrm>
            <a:custGeom>
              <a:rect b="b" l="l" r="r" t="t"/>
              <a:pathLst>
                <a:path extrusionOk="0" h="99931" w="114084">
                  <a:moveTo>
                    <a:pt x="0" y="0"/>
                  </a:moveTo>
                  <a:cubicBezTo>
                    <a:pt x="8731" y="0"/>
                    <a:pt x="16057" y="11452"/>
                    <a:pt x="16727" y="20158"/>
                  </a:cubicBezTo>
                  <a:cubicBezTo>
                    <a:pt x="17565" y="31051"/>
                    <a:pt x="13333" y="44222"/>
                    <a:pt x="20158" y="52753"/>
                  </a:cubicBezTo>
                  <a:cubicBezTo>
                    <a:pt x="27347" y="61740"/>
                    <a:pt x="39547" y="67554"/>
                    <a:pt x="51038" y="68193"/>
                  </a:cubicBezTo>
                  <a:cubicBezTo>
                    <a:pt x="60754" y="68733"/>
                    <a:pt x="71499" y="65128"/>
                    <a:pt x="80202" y="69480"/>
                  </a:cubicBezTo>
                  <a:cubicBezTo>
                    <a:pt x="93784" y="76271"/>
                    <a:pt x="98899" y="99931"/>
                    <a:pt x="114084" y="99931"/>
                  </a:cubicBezTo>
                </a:path>
              </a:pathLst>
            </a:custGeom>
            <a:noFill/>
            <a:ln cap="flat" cmpd="sng" w="19050">
              <a:solidFill>
                <a:schemeClr val="dk2"/>
              </a:solidFill>
              <a:prstDash val="solid"/>
              <a:round/>
              <a:headEnd len="med" w="med" type="none"/>
              <a:tailEnd len="med" w="med" type="none"/>
            </a:ln>
          </p:spPr>
        </p:sp>
        <p:sp>
          <p:nvSpPr>
            <p:cNvPr id="620" name="Google Shape;620;p45"/>
            <p:cNvSpPr/>
            <p:nvPr/>
          </p:nvSpPr>
          <p:spPr>
            <a:xfrm flipH="1" rot="-877307">
              <a:off x="7041054" y="-851595"/>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
    <p:spTree>
      <p:nvGrpSpPr>
        <p:cNvPr id="621" name="Shape 621"/>
        <p:cNvGrpSpPr/>
        <p:nvPr/>
      </p:nvGrpSpPr>
      <p:grpSpPr>
        <a:xfrm>
          <a:off x="0" y="0"/>
          <a:ext cx="0" cy="0"/>
          <a:chOff x="0" y="0"/>
          <a:chExt cx="0" cy="0"/>
        </a:xfrm>
      </p:grpSpPr>
      <p:grpSp>
        <p:nvGrpSpPr>
          <p:cNvPr id="622" name="Google Shape;622;p46"/>
          <p:cNvGrpSpPr/>
          <p:nvPr/>
        </p:nvGrpSpPr>
        <p:grpSpPr>
          <a:xfrm>
            <a:off x="-1490170" y="-870250"/>
            <a:ext cx="12906278" cy="7712881"/>
            <a:chOff x="-1490170" y="-870250"/>
            <a:chExt cx="12906278" cy="7712881"/>
          </a:xfrm>
        </p:grpSpPr>
        <p:sp>
          <p:nvSpPr>
            <p:cNvPr id="623" name="Google Shape;623;p46"/>
            <p:cNvSpPr/>
            <p:nvPr/>
          </p:nvSpPr>
          <p:spPr>
            <a:xfrm flipH="1" rot="-6632008">
              <a:off x="-1174633" y="3086593"/>
              <a:ext cx="2899229" cy="2683926"/>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6"/>
            <p:cNvSpPr/>
            <p:nvPr/>
          </p:nvSpPr>
          <p:spPr>
            <a:xfrm>
              <a:off x="-1261300" y="-870250"/>
              <a:ext cx="2168450" cy="164457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6"/>
            <p:cNvSpPr/>
            <p:nvPr/>
          </p:nvSpPr>
          <p:spPr>
            <a:xfrm rot="-2244885">
              <a:off x="7847049" y="3793257"/>
              <a:ext cx="3193502" cy="2317637"/>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6"/>
            <p:cNvSpPr/>
            <p:nvPr/>
          </p:nvSpPr>
          <p:spPr>
            <a:xfrm flipH="1" rot="10800000">
              <a:off x="6892359" y="-84039"/>
              <a:ext cx="3095080" cy="1455649"/>
            </a:xfrm>
            <a:custGeom>
              <a:rect b="b" l="l" r="r" t="t"/>
              <a:pathLst>
                <a:path extrusionOk="0" h="16340" w="34743">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6"/>
            <p:cNvSpPr/>
            <p:nvPr/>
          </p:nvSpPr>
          <p:spPr>
            <a:xfrm rot="3949580">
              <a:off x="400379" y="-775785"/>
              <a:ext cx="1259663" cy="3344069"/>
            </a:xfrm>
            <a:custGeom>
              <a:rect b="b" l="l" r="r" t="t"/>
              <a:pathLst>
                <a:path extrusionOk="0" h="133764" w="50387">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cap="flat" cmpd="sng" w="19050">
              <a:solidFill>
                <a:schemeClr val="dk2"/>
              </a:solidFill>
              <a:prstDash val="solid"/>
              <a:round/>
              <a:headEnd len="med" w="med" type="none"/>
              <a:tailEnd len="med" w="med" type="none"/>
            </a:ln>
          </p:spPr>
        </p:sp>
        <p:sp>
          <p:nvSpPr>
            <p:cNvPr id="628" name="Google Shape;628;p46"/>
            <p:cNvSpPr/>
            <p:nvPr/>
          </p:nvSpPr>
          <p:spPr>
            <a:xfrm flipH="1" rot="1740305">
              <a:off x="7435792" y="3175112"/>
              <a:ext cx="1259708" cy="3344189"/>
            </a:xfrm>
            <a:custGeom>
              <a:rect b="b" l="l" r="r" t="t"/>
              <a:pathLst>
                <a:path extrusionOk="0" h="133764" w="50387">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cap="flat" cmpd="sng" w="19050">
              <a:solidFill>
                <a:schemeClr val="dk2"/>
              </a:solidFill>
              <a:prstDash val="solid"/>
              <a:round/>
              <a:headEnd len="med" w="med" type="none"/>
              <a:tailEnd len="med" w="med" type="none"/>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34" Type="http://schemas.openxmlformats.org/officeDocument/2006/relationships/theme" Target="../theme/theme1.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1pPr>
            <a:lvl2pPr lvl="1">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2pPr>
            <a:lvl3pPr lvl="2">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3pPr>
            <a:lvl4pPr lvl="3">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4pPr>
            <a:lvl5pPr lvl="4">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5pPr>
            <a:lvl6pPr lvl="5">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6pPr>
            <a:lvl7pPr lvl="6">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7pPr>
            <a:lvl8pPr lvl="7">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8pPr>
            <a:lvl9pPr lvl="8">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1pPr>
            <a:lvl2pPr indent="-317500" lvl="1" marL="9144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2pPr>
            <a:lvl3pPr indent="-317500" lvl="2" marL="13716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3pPr>
            <a:lvl4pPr indent="-317500" lvl="3" marL="18288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4pPr>
            <a:lvl5pPr indent="-317500" lvl="4" marL="22860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5pPr>
            <a:lvl6pPr indent="-317500" lvl="5" marL="27432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6pPr>
            <a:lvl7pPr indent="-317500" lvl="6" marL="32004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7pPr>
            <a:lvl8pPr indent="-317500" lvl="7" marL="36576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8pPr>
            <a:lvl9pPr indent="-317500" lvl="8" marL="41148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47"/>
          <p:cNvSpPr txBox="1"/>
          <p:nvPr>
            <p:ph type="ctrTitle"/>
          </p:nvPr>
        </p:nvSpPr>
        <p:spPr>
          <a:xfrm>
            <a:off x="973400" y="1411225"/>
            <a:ext cx="6725400" cy="190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JobCupid:</a:t>
            </a:r>
            <a:r>
              <a:rPr lang="en"/>
              <a:t> </a:t>
            </a:r>
            <a:r>
              <a:rPr lang="en">
                <a:solidFill>
                  <a:schemeClr val="dk2"/>
                </a:solidFill>
              </a:rPr>
              <a:t>iNTUition v8.0</a:t>
            </a:r>
            <a:endParaRPr>
              <a:solidFill>
                <a:schemeClr val="dk2"/>
              </a:solidFill>
            </a:endParaRPr>
          </a:p>
        </p:txBody>
      </p:sp>
      <p:sp>
        <p:nvSpPr>
          <p:cNvPr id="634" name="Google Shape;634;p47"/>
          <p:cNvSpPr txBox="1"/>
          <p:nvPr>
            <p:ph idx="1" type="subTitle"/>
          </p:nvPr>
        </p:nvSpPr>
        <p:spPr>
          <a:xfrm>
            <a:off x="973400" y="3458800"/>
            <a:ext cx="63513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xiaolongbaoz</a:t>
            </a:r>
            <a:endParaRPr/>
          </a:p>
          <a:p>
            <a:pPr indent="0" lvl="0" marL="0" rtl="0" algn="l">
              <a:spcBef>
                <a:spcPts val="0"/>
              </a:spcBef>
              <a:spcAft>
                <a:spcPts val="0"/>
              </a:spcAft>
              <a:buNone/>
            </a:pPr>
            <a:r>
              <a:rPr lang="en"/>
              <a:t>Marcus Teh, Ng Li Wang, Ong Jie Chung, Celestine Ong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grpSp>
        <p:nvGrpSpPr>
          <p:cNvPr id="639" name="Google Shape;639;p48"/>
          <p:cNvGrpSpPr/>
          <p:nvPr/>
        </p:nvGrpSpPr>
        <p:grpSpPr>
          <a:xfrm>
            <a:off x="991725" y="2322125"/>
            <a:ext cx="3618925" cy="2088700"/>
            <a:chOff x="991725" y="2322125"/>
            <a:chExt cx="3618925" cy="2088700"/>
          </a:xfrm>
        </p:grpSpPr>
        <p:pic>
          <p:nvPicPr>
            <p:cNvPr id="640" name="Google Shape;640;p48"/>
            <p:cNvPicPr preferRelativeResize="0"/>
            <p:nvPr/>
          </p:nvPicPr>
          <p:blipFill>
            <a:blip r:embed="rId3">
              <a:alphaModFix/>
            </a:blip>
            <a:stretch>
              <a:fillRect/>
            </a:stretch>
          </p:blipFill>
          <p:spPr>
            <a:xfrm rot="5400000">
              <a:off x="1756838" y="1557013"/>
              <a:ext cx="2088700" cy="3618925"/>
            </a:xfrm>
            <a:prstGeom prst="rect">
              <a:avLst/>
            </a:prstGeom>
            <a:noFill/>
            <a:ln>
              <a:noFill/>
            </a:ln>
          </p:spPr>
        </p:pic>
        <p:pic>
          <p:nvPicPr>
            <p:cNvPr id="641" name="Google Shape;641;p48"/>
            <p:cNvPicPr preferRelativeResize="0"/>
            <p:nvPr/>
          </p:nvPicPr>
          <p:blipFill>
            <a:blip r:embed="rId4">
              <a:alphaModFix/>
            </a:blip>
            <a:stretch>
              <a:fillRect/>
            </a:stretch>
          </p:blipFill>
          <p:spPr>
            <a:xfrm>
              <a:off x="991725" y="2326325"/>
              <a:ext cx="3611525" cy="1539501"/>
            </a:xfrm>
            <a:prstGeom prst="rect">
              <a:avLst/>
            </a:prstGeom>
            <a:noFill/>
            <a:ln>
              <a:noFill/>
            </a:ln>
          </p:spPr>
        </p:pic>
      </p:grpSp>
      <p:sp>
        <p:nvSpPr>
          <p:cNvPr id="642" name="Google Shape;642;p48"/>
          <p:cNvSpPr/>
          <p:nvPr/>
        </p:nvSpPr>
        <p:spPr>
          <a:xfrm>
            <a:off x="5477400" y="3357300"/>
            <a:ext cx="3666600" cy="178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643" name="Google Shape;643;p48"/>
          <p:cNvSpPr txBox="1"/>
          <p:nvPr>
            <p:ph type="title"/>
          </p:nvPr>
        </p:nvSpPr>
        <p:spPr>
          <a:xfrm>
            <a:off x="529325" y="445025"/>
            <a:ext cx="8085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solidFill>
                <a:schemeClr val="dk2"/>
              </a:solidFill>
            </a:endParaRPr>
          </a:p>
        </p:txBody>
      </p:sp>
      <p:sp>
        <p:nvSpPr>
          <p:cNvPr id="644" name="Google Shape;644;p48"/>
          <p:cNvSpPr txBox="1"/>
          <p:nvPr/>
        </p:nvSpPr>
        <p:spPr>
          <a:xfrm>
            <a:off x="552150" y="1234175"/>
            <a:ext cx="80397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PT Sans Caption"/>
              <a:buChar char="●"/>
            </a:pPr>
            <a:r>
              <a:rPr lang="en">
                <a:solidFill>
                  <a:schemeClr val="dk1"/>
                </a:solidFill>
                <a:latin typeface="PT Sans Caption"/>
                <a:ea typeface="PT Sans Caption"/>
                <a:cs typeface="PT Sans Caption"/>
                <a:sym typeface="PT Sans Caption"/>
              </a:rPr>
              <a:t>U</a:t>
            </a:r>
            <a:r>
              <a:rPr lang="en">
                <a:solidFill>
                  <a:schemeClr val="dk1"/>
                </a:solidFill>
                <a:latin typeface="PT Sans Caption"/>
                <a:ea typeface="PT Sans Caption"/>
                <a:cs typeface="PT Sans Caption"/>
                <a:sym typeface="PT Sans Caption"/>
              </a:rPr>
              <a:t>ndergraduates may not specifically know what jobs they want to apply for</a:t>
            </a:r>
            <a:endParaRPr>
              <a:solidFill>
                <a:schemeClr val="dk1"/>
              </a:solidFill>
              <a:latin typeface="PT Sans Caption"/>
              <a:ea typeface="PT Sans Caption"/>
              <a:cs typeface="PT Sans Caption"/>
              <a:sym typeface="PT Sans Caption"/>
            </a:endParaRPr>
          </a:p>
          <a:p>
            <a:pPr indent="-317500" lvl="0" marL="457200" rtl="0" algn="l">
              <a:lnSpc>
                <a:spcPct val="150000"/>
              </a:lnSpc>
              <a:spcBef>
                <a:spcPts val="0"/>
              </a:spcBef>
              <a:spcAft>
                <a:spcPts val="0"/>
              </a:spcAft>
              <a:buClr>
                <a:schemeClr val="dk1"/>
              </a:buClr>
              <a:buSzPts val="1400"/>
              <a:buFont typeface="PT Sans Caption"/>
              <a:buChar char="●"/>
            </a:pPr>
            <a:r>
              <a:rPr lang="en">
                <a:solidFill>
                  <a:schemeClr val="dk1"/>
                </a:solidFill>
                <a:latin typeface="PT Sans Caption"/>
                <a:ea typeface="PT Sans Caption"/>
                <a:cs typeface="PT Sans Caption"/>
                <a:sym typeface="PT Sans Caption"/>
              </a:rPr>
              <a:t>Students may feel overwhelmed by the large amount of job offers available</a:t>
            </a:r>
            <a:endParaRPr>
              <a:latin typeface="PT Sans Caption"/>
              <a:ea typeface="PT Sans Caption"/>
              <a:cs typeface="PT Sans Caption"/>
              <a:sym typeface="PT Sans Caption"/>
            </a:endParaRPr>
          </a:p>
        </p:txBody>
      </p:sp>
      <p:sp>
        <p:nvSpPr>
          <p:cNvPr id="645" name="Google Shape;645;p48"/>
          <p:cNvSpPr txBox="1"/>
          <p:nvPr>
            <p:ph type="title"/>
          </p:nvPr>
        </p:nvSpPr>
        <p:spPr>
          <a:xfrm>
            <a:off x="529200" y="2097725"/>
            <a:ext cx="8085600" cy="57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dk2"/>
                </a:solidFill>
              </a:rPr>
              <a:t>Our Idea: JobCupid</a:t>
            </a:r>
            <a:endParaRPr sz="3000">
              <a:solidFill>
                <a:schemeClr val="dk2"/>
              </a:solidFill>
            </a:endParaRPr>
          </a:p>
        </p:txBody>
      </p:sp>
      <p:sp>
        <p:nvSpPr>
          <p:cNvPr id="646" name="Google Shape;646;p48"/>
          <p:cNvSpPr txBox="1"/>
          <p:nvPr/>
        </p:nvSpPr>
        <p:spPr>
          <a:xfrm>
            <a:off x="5106350" y="2785275"/>
            <a:ext cx="3546300" cy="20163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1"/>
              </a:buClr>
              <a:buSzPts val="1400"/>
              <a:buFont typeface="PT Sans Caption"/>
              <a:buChar char="●"/>
            </a:pPr>
            <a:r>
              <a:rPr lang="en">
                <a:solidFill>
                  <a:schemeClr val="dk1"/>
                </a:solidFill>
                <a:latin typeface="PT Sans Caption"/>
                <a:ea typeface="PT Sans Caption"/>
                <a:cs typeface="PT Sans Caption"/>
                <a:sym typeface="PT Sans Caption"/>
              </a:rPr>
              <a:t>Provides a convenient way to find a job that match</a:t>
            </a:r>
            <a:r>
              <a:rPr lang="en">
                <a:solidFill>
                  <a:schemeClr val="dk1"/>
                </a:solidFill>
                <a:latin typeface="PT Sans Caption"/>
                <a:ea typeface="PT Sans Caption"/>
                <a:cs typeface="PT Sans Caption"/>
                <a:sym typeface="PT Sans Caption"/>
              </a:rPr>
              <a:t>es</a:t>
            </a:r>
            <a:r>
              <a:rPr lang="en">
                <a:solidFill>
                  <a:schemeClr val="dk1"/>
                </a:solidFill>
                <a:latin typeface="PT Sans Caption"/>
                <a:ea typeface="PT Sans Caption"/>
                <a:cs typeface="PT Sans Caption"/>
                <a:sym typeface="PT Sans Caption"/>
              </a:rPr>
              <a:t> students’ needs and qualifications</a:t>
            </a:r>
            <a:endParaRPr>
              <a:solidFill>
                <a:schemeClr val="dk1"/>
              </a:solidFill>
              <a:latin typeface="PT Sans Caption"/>
              <a:ea typeface="PT Sans Caption"/>
              <a:cs typeface="PT Sans Caption"/>
              <a:sym typeface="PT Sans Caption"/>
            </a:endParaRPr>
          </a:p>
          <a:p>
            <a:pPr indent="-317500" lvl="0" marL="457200" rtl="0" algn="just">
              <a:lnSpc>
                <a:spcPct val="150000"/>
              </a:lnSpc>
              <a:spcBef>
                <a:spcPts val="0"/>
              </a:spcBef>
              <a:spcAft>
                <a:spcPts val="0"/>
              </a:spcAft>
              <a:buClr>
                <a:schemeClr val="dk1"/>
              </a:buClr>
              <a:buSzPts val="1400"/>
              <a:buFont typeface="PT Sans Caption"/>
              <a:buChar char="●"/>
            </a:pPr>
            <a:r>
              <a:rPr lang="en">
                <a:solidFill>
                  <a:schemeClr val="dk1"/>
                </a:solidFill>
                <a:latin typeface="PT Sans Caption"/>
                <a:ea typeface="PT Sans Caption"/>
                <a:cs typeface="PT Sans Caption"/>
                <a:sym typeface="PT Sans Caption"/>
              </a:rPr>
              <a:t>Uses our searching algorithm to curate a personalised list of jobs for every student</a:t>
            </a:r>
            <a:endParaRPr>
              <a:solidFill>
                <a:schemeClr val="dk1"/>
              </a:solidFill>
              <a:latin typeface="PT Sans Caption"/>
              <a:ea typeface="PT Sans Caption"/>
              <a:cs typeface="PT Sans Caption"/>
              <a:sym typeface="PT Sans Caption"/>
            </a:endParaRPr>
          </a:p>
        </p:txBody>
      </p:sp>
      <p:grpSp>
        <p:nvGrpSpPr>
          <p:cNvPr id="647" name="Google Shape;647;p48"/>
          <p:cNvGrpSpPr/>
          <p:nvPr/>
        </p:nvGrpSpPr>
        <p:grpSpPr>
          <a:xfrm>
            <a:off x="455014" y="2171662"/>
            <a:ext cx="4651325" cy="2689851"/>
            <a:chOff x="1727350" y="3368350"/>
            <a:chExt cx="2724375" cy="1575500"/>
          </a:xfrm>
        </p:grpSpPr>
        <p:sp>
          <p:nvSpPr>
            <p:cNvPr id="648" name="Google Shape;648;p48"/>
            <p:cNvSpPr/>
            <p:nvPr/>
          </p:nvSpPr>
          <p:spPr>
            <a:xfrm>
              <a:off x="1963925" y="3368350"/>
              <a:ext cx="2260100" cy="1389925"/>
            </a:xfrm>
            <a:custGeom>
              <a:rect b="b" l="l" r="r" t="t"/>
              <a:pathLst>
                <a:path extrusionOk="0" h="55597" w="90404">
                  <a:moveTo>
                    <a:pt x="87062" y="3904"/>
                  </a:moveTo>
                  <a:lnTo>
                    <a:pt x="87062" y="51664"/>
                  </a:lnTo>
                  <a:lnTo>
                    <a:pt x="3372" y="51664"/>
                  </a:lnTo>
                  <a:lnTo>
                    <a:pt x="3372" y="3904"/>
                  </a:lnTo>
                  <a:close/>
                  <a:moveTo>
                    <a:pt x="2810" y="1"/>
                  </a:moveTo>
                  <a:cubicBezTo>
                    <a:pt x="1272" y="1"/>
                    <a:pt x="1" y="1243"/>
                    <a:pt x="1" y="2810"/>
                  </a:cubicBezTo>
                  <a:lnTo>
                    <a:pt x="1" y="55567"/>
                  </a:lnTo>
                  <a:cubicBezTo>
                    <a:pt x="1" y="55567"/>
                    <a:pt x="1" y="55597"/>
                    <a:pt x="60" y="55597"/>
                  </a:cubicBezTo>
                  <a:lnTo>
                    <a:pt x="90344" y="55597"/>
                  </a:lnTo>
                  <a:lnTo>
                    <a:pt x="90344" y="55567"/>
                  </a:lnTo>
                  <a:lnTo>
                    <a:pt x="90404" y="2810"/>
                  </a:lnTo>
                  <a:cubicBezTo>
                    <a:pt x="90404" y="1243"/>
                    <a:pt x="89132" y="1"/>
                    <a:pt x="87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8"/>
            <p:cNvSpPr/>
            <p:nvPr/>
          </p:nvSpPr>
          <p:spPr>
            <a:xfrm>
              <a:off x="1727350" y="4803350"/>
              <a:ext cx="2724375" cy="140500"/>
            </a:xfrm>
            <a:custGeom>
              <a:rect b="b" l="l" r="r" t="t"/>
              <a:pathLst>
                <a:path extrusionOk="0" h="5620" w="108975">
                  <a:moveTo>
                    <a:pt x="1" y="1"/>
                  </a:moveTo>
                  <a:cubicBezTo>
                    <a:pt x="1" y="3106"/>
                    <a:pt x="2514" y="5619"/>
                    <a:pt x="5619" y="5619"/>
                  </a:cubicBezTo>
                  <a:lnTo>
                    <a:pt x="103356" y="5619"/>
                  </a:lnTo>
                  <a:cubicBezTo>
                    <a:pt x="106461" y="5619"/>
                    <a:pt x="108975" y="3106"/>
                    <a:pt x="108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9"/>
          <p:cNvSpPr/>
          <p:nvPr/>
        </p:nvSpPr>
        <p:spPr>
          <a:xfrm>
            <a:off x="6779650" y="3347500"/>
            <a:ext cx="2482500" cy="191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9"/>
          <p:cNvSpPr txBox="1"/>
          <p:nvPr>
            <p:ph type="title"/>
          </p:nvPr>
        </p:nvSpPr>
        <p:spPr>
          <a:xfrm>
            <a:off x="529325" y="445025"/>
            <a:ext cx="8085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a:t>
            </a:r>
            <a:r>
              <a:rPr lang="en">
                <a:solidFill>
                  <a:schemeClr val="dk2"/>
                </a:solidFill>
              </a:rPr>
              <a:t>Core</a:t>
            </a:r>
            <a:r>
              <a:rPr lang="en"/>
              <a:t> Features</a:t>
            </a:r>
            <a:endParaRPr>
              <a:solidFill>
                <a:schemeClr val="dk2"/>
              </a:solidFill>
            </a:endParaRPr>
          </a:p>
        </p:txBody>
      </p:sp>
      <p:sp>
        <p:nvSpPr>
          <p:cNvPr id="656" name="Google Shape;656;p49"/>
          <p:cNvSpPr txBox="1"/>
          <p:nvPr>
            <p:ph idx="1" type="subTitle"/>
          </p:nvPr>
        </p:nvSpPr>
        <p:spPr>
          <a:xfrm>
            <a:off x="325750" y="2765875"/>
            <a:ext cx="2612400" cy="849300"/>
          </a:xfrm>
          <a:prstGeom prst="rect">
            <a:avLst/>
          </a:prstGeom>
        </p:spPr>
        <p:txBody>
          <a:bodyPr anchorCtr="0" anchor="ctr"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a:t>Fill up questions to create a personalised list of jobs best suited for you</a:t>
            </a:r>
            <a:endParaRPr/>
          </a:p>
        </p:txBody>
      </p:sp>
      <p:sp>
        <p:nvSpPr>
          <p:cNvPr id="657" name="Google Shape;657;p49"/>
          <p:cNvSpPr txBox="1"/>
          <p:nvPr>
            <p:ph idx="2" type="subTitle"/>
          </p:nvPr>
        </p:nvSpPr>
        <p:spPr>
          <a:xfrm>
            <a:off x="458400" y="2222819"/>
            <a:ext cx="2711100" cy="338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t>Questionnaire</a:t>
            </a:r>
            <a:endParaRPr/>
          </a:p>
        </p:txBody>
      </p:sp>
      <p:sp>
        <p:nvSpPr>
          <p:cNvPr id="658" name="Google Shape;658;p49"/>
          <p:cNvSpPr txBox="1"/>
          <p:nvPr>
            <p:ph idx="3" type="subTitle"/>
          </p:nvPr>
        </p:nvSpPr>
        <p:spPr>
          <a:xfrm>
            <a:off x="2755350" y="4090400"/>
            <a:ext cx="3078600" cy="684900"/>
          </a:xfrm>
          <a:prstGeom prst="rect">
            <a:avLst/>
          </a:prstGeom>
        </p:spPr>
        <p:txBody>
          <a:bodyPr anchorCtr="0" anchor="ctr"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a:t>Our algorithm runs through every job description based on your responses</a:t>
            </a:r>
            <a:endParaRPr/>
          </a:p>
        </p:txBody>
      </p:sp>
      <p:sp>
        <p:nvSpPr>
          <p:cNvPr id="659" name="Google Shape;659;p49"/>
          <p:cNvSpPr txBox="1"/>
          <p:nvPr>
            <p:ph idx="4" type="subTitle"/>
          </p:nvPr>
        </p:nvSpPr>
        <p:spPr>
          <a:xfrm>
            <a:off x="3066450" y="3409319"/>
            <a:ext cx="2711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Filters through job postings for users</a:t>
            </a:r>
            <a:endParaRPr/>
          </a:p>
        </p:txBody>
      </p:sp>
      <p:sp>
        <p:nvSpPr>
          <p:cNvPr id="660" name="Google Shape;660;p49"/>
          <p:cNvSpPr txBox="1"/>
          <p:nvPr>
            <p:ph idx="5" type="subTitle"/>
          </p:nvPr>
        </p:nvSpPr>
        <p:spPr>
          <a:xfrm>
            <a:off x="5833950" y="2993285"/>
            <a:ext cx="2711100" cy="13323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Top few job postings are displayed in detail</a:t>
            </a:r>
            <a:endParaRPr/>
          </a:p>
          <a:p>
            <a:pPr indent="-317500" lvl="0" marL="457200" rtl="0" algn="l">
              <a:lnSpc>
                <a:spcPct val="115000"/>
              </a:lnSpc>
              <a:spcBef>
                <a:spcPts val="0"/>
              </a:spcBef>
              <a:spcAft>
                <a:spcPts val="0"/>
              </a:spcAft>
              <a:buSzPts val="1400"/>
              <a:buChar char="●"/>
            </a:pPr>
            <a:r>
              <a:rPr lang="en"/>
              <a:t>Users can simply go to the next job if they are not interested</a:t>
            </a:r>
            <a:endParaRPr/>
          </a:p>
        </p:txBody>
      </p:sp>
      <p:sp>
        <p:nvSpPr>
          <p:cNvPr id="661" name="Google Shape;661;p49"/>
          <p:cNvSpPr txBox="1"/>
          <p:nvPr>
            <p:ph idx="6" type="subTitle"/>
          </p:nvPr>
        </p:nvSpPr>
        <p:spPr>
          <a:xfrm>
            <a:off x="5833950" y="2221863"/>
            <a:ext cx="2711100" cy="67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lang="en"/>
              <a:t>wiping mechanism for convenience</a:t>
            </a:r>
            <a:endParaRPr/>
          </a:p>
        </p:txBody>
      </p:sp>
      <p:sp>
        <p:nvSpPr>
          <p:cNvPr id="662" name="Google Shape;662;p49"/>
          <p:cNvSpPr/>
          <p:nvPr/>
        </p:nvSpPr>
        <p:spPr>
          <a:xfrm rot="10800000">
            <a:off x="1469387" y="1435176"/>
            <a:ext cx="689101" cy="673680"/>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9"/>
          <p:cNvSpPr/>
          <p:nvPr/>
        </p:nvSpPr>
        <p:spPr>
          <a:xfrm rot="-5400000">
            <a:off x="7004850" y="1442888"/>
            <a:ext cx="689101" cy="673680"/>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9"/>
          <p:cNvSpPr/>
          <p:nvPr/>
        </p:nvSpPr>
        <p:spPr>
          <a:xfrm>
            <a:off x="4077375" y="2465676"/>
            <a:ext cx="689101" cy="673680"/>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49"/>
          <p:cNvGrpSpPr/>
          <p:nvPr/>
        </p:nvGrpSpPr>
        <p:grpSpPr>
          <a:xfrm>
            <a:off x="1640765" y="1602210"/>
            <a:ext cx="346347" cy="339623"/>
            <a:chOff x="1490050" y="3805975"/>
            <a:chExt cx="491900" cy="482350"/>
          </a:xfrm>
        </p:grpSpPr>
        <p:sp>
          <p:nvSpPr>
            <p:cNvPr id="666" name="Google Shape;666;p49"/>
            <p:cNvSpPr/>
            <p:nvPr/>
          </p:nvSpPr>
          <p:spPr>
            <a:xfrm>
              <a:off x="1541775" y="3877050"/>
              <a:ext cx="302500" cy="277225"/>
            </a:xfrm>
            <a:custGeom>
              <a:rect b="b" l="l" r="r" t="t"/>
              <a:pathLst>
                <a:path extrusionOk="0" h="11089" w="1210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67" name="Google Shape;667;p49"/>
            <p:cNvSpPr/>
            <p:nvPr/>
          </p:nvSpPr>
          <p:spPr>
            <a:xfrm>
              <a:off x="1824450" y="3805975"/>
              <a:ext cx="157500" cy="150525"/>
            </a:xfrm>
            <a:custGeom>
              <a:rect b="b" l="l" r="r" t="t"/>
              <a:pathLst>
                <a:path extrusionOk="0" h="6021" w="630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68" name="Google Shape;668;p49"/>
            <p:cNvSpPr/>
            <p:nvPr/>
          </p:nvSpPr>
          <p:spPr>
            <a:xfrm>
              <a:off x="1626675" y="3936600"/>
              <a:ext cx="277225" cy="302600"/>
            </a:xfrm>
            <a:custGeom>
              <a:rect b="b" l="l" r="r" t="t"/>
              <a:pathLst>
                <a:path extrusionOk="0" h="12104" w="11089">
                  <a:moveTo>
                    <a:pt x="9501" y="1"/>
                  </a:moveTo>
                  <a:lnTo>
                    <a:pt x="1" y="9501"/>
                  </a:lnTo>
                  <a:cubicBezTo>
                    <a:pt x="537" y="10254"/>
                    <a:pt x="745" y="11194"/>
                    <a:pt x="576" y="12103"/>
                  </a:cubicBezTo>
                  <a:lnTo>
                    <a:pt x="11088" y="1591"/>
                  </a:lnTo>
                  <a:lnTo>
                    <a:pt x="95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69" name="Google Shape;669;p49"/>
            <p:cNvSpPr/>
            <p:nvPr/>
          </p:nvSpPr>
          <p:spPr>
            <a:xfrm>
              <a:off x="1490050" y="4166500"/>
              <a:ext cx="129950" cy="121825"/>
            </a:xfrm>
            <a:custGeom>
              <a:rect b="b" l="l" r="r" t="t"/>
              <a:pathLst>
                <a:path extrusionOk="0" h="4873" w="5198">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670" name="Google Shape;670;p49"/>
          <p:cNvGrpSpPr/>
          <p:nvPr/>
        </p:nvGrpSpPr>
        <p:grpSpPr>
          <a:xfrm>
            <a:off x="4242616" y="2620904"/>
            <a:ext cx="358640" cy="363226"/>
            <a:chOff x="-42617300" y="3587775"/>
            <a:chExt cx="306950" cy="310875"/>
          </a:xfrm>
        </p:grpSpPr>
        <p:sp>
          <p:nvSpPr>
            <p:cNvPr id="671" name="Google Shape;671;p49"/>
            <p:cNvSpPr/>
            <p:nvPr/>
          </p:nvSpPr>
          <p:spPr>
            <a:xfrm>
              <a:off x="-42617300" y="3587775"/>
              <a:ext cx="306950" cy="310875"/>
            </a:xfrm>
            <a:custGeom>
              <a:rect b="b" l="l" r="r" t="t"/>
              <a:pathLst>
                <a:path extrusionOk="0" h="12435" w="12278">
                  <a:moveTo>
                    <a:pt x="5905" y="860"/>
                  </a:moveTo>
                  <a:cubicBezTo>
                    <a:pt x="6421" y="860"/>
                    <a:pt x="6926" y="1412"/>
                    <a:pt x="7341" y="2467"/>
                  </a:cubicBezTo>
                  <a:cubicBezTo>
                    <a:pt x="6837" y="2593"/>
                    <a:pt x="6365" y="2782"/>
                    <a:pt x="5892" y="3003"/>
                  </a:cubicBezTo>
                  <a:cubicBezTo>
                    <a:pt x="5419" y="2782"/>
                    <a:pt x="4947" y="2593"/>
                    <a:pt x="4443" y="2467"/>
                  </a:cubicBezTo>
                  <a:cubicBezTo>
                    <a:pt x="4893" y="1381"/>
                    <a:pt x="5404" y="860"/>
                    <a:pt x="5905" y="860"/>
                  </a:cubicBezTo>
                  <a:close/>
                  <a:moveTo>
                    <a:pt x="4191" y="3255"/>
                  </a:moveTo>
                  <a:cubicBezTo>
                    <a:pt x="4443" y="3349"/>
                    <a:pt x="4632" y="3381"/>
                    <a:pt x="4884" y="3475"/>
                  </a:cubicBezTo>
                  <a:cubicBezTo>
                    <a:pt x="4726" y="3538"/>
                    <a:pt x="4600" y="3601"/>
                    <a:pt x="4443" y="3696"/>
                  </a:cubicBezTo>
                  <a:cubicBezTo>
                    <a:pt x="4285" y="3790"/>
                    <a:pt x="4159" y="3853"/>
                    <a:pt x="4002" y="3948"/>
                  </a:cubicBezTo>
                  <a:cubicBezTo>
                    <a:pt x="4096" y="3727"/>
                    <a:pt x="4159" y="3507"/>
                    <a:pt x="4191" y="3255"/>
                  </a:cubicBezTo>
                  <a:close/>
                  <a:moveTo>
                    <a:pt x="7625" y="3318"/>
                  </a:moveTo>
                  <a:cubicBezTo>
                    <a:pt x="7688" y="3507"/>
                    <a:pt x="7751" y="3727"/>
                    <a:pt x="7782" y="3979"/>
                  </a:cubicBezTo>
                  <a:cubicBezTo>
                    <a:pt x="7499" y="3790"/>
                    <a:pt x="7247" y="3633"/>
                    <a:pt x="6963" y="3507"/>
                  </a:cubicBezTo>
                  <a:cubicBezTo>
                    <a:pt x="7184" y="3412"/>
                    <a:pt x="7404" y="3349"/>
                    <a:pt x="7625" y="3318"/>
                  </a:cubicBezTo>
                  <a:close/>
                  <a:moveTo>
                    <a:pt x="2611" y="3034"/>
                  </a:moveTo>
                  <a:cubicBezTo>
                    <a:pt x="2846" y="3034"/>
                    <a:pt x="3110" y="3054"/>
                    <a:pt x="3403" y="3097"/>
                  </a:cubicBezTo>
                  <a:cubicBezTo>
                    <a:pt x="3309" y="3570"/>
                    <a:pt x="3183" y="4042"/>
                    <a:pt x="3151" y="4609"/>
                  </a:cubicBezTo>
                  <a:cubicBezTo>
                    <a:pt x="2742" y="4924"/>
                    <a:pt x="2363" y="5240"/>
                    <a:pt x="1954" y="5586"/>
                  </a:cubicBezTo>
                  <a:cubicBezTo>
                    <a:pt x="712" y="4068"/>
                    <a:pt x="945" y="3034"/>
                    <a:pt x="2611" y="3034"/>
                  </a:cubicBezTo>
                  <a:close/>
                  <a:moveTo>
                    <a:pt x="9301" y="3075"/>
                  </a:moveTo>
                  <a:cubicBezTo>
                    <a:pt x="10879" y="3075"/>
                    <a:pt x="11079" y="4102"/>
                    <a:pt x="9862" y="5618"/>
                  </a:cubicBezTo>
                  <a:cubicBezTo>
                    <a:pt x="9515" y="5271"/>
                    <a:pt x="9137" y="4924"/>
                    <a:pt x="8696" y="4641"/>
                  </a:cubicBezTo>
                  <a:cubicBezTo>
                    <a:pt x="8601" y="4137"/>
                    <a:pt x="8538" y="3601"/>
                    <a:pt x="8412" y="3160"/>
                  </a:cubicBezTo>
                  <a:cubicBezTo>
                    <a:pt x="8746" y="3102"/>
                    <a:pt x="9042" y="3075"/>
                    <a:pt x="9301" y="3075"/>
                  </a:cubicBezTo>
                  <a:close/>
                  <a:moveTo>
                    <a:pt x="8822" y="5744"/>
                  </a:moveTo>
                  <a:cubicBezTo>
                    <a:pt x="9011" y="5901"/>
                    <a:pt x="9169" y="6059"/>
                    <a:pt x="9326" y="6216"/>
                  </a:cubicBezTo>
                  <a:cubicBezTo>
                    <a:pt x="9169" y="6374"/>
                    <a:pt x="8980" y="6531"/>
                    <a:pt x="8822" y="6689"/>
                  </a:cubicBezTo>
                  <a:lnTo>
                    <a:pt x="8822" y="5744"/>
                  </a:lnTo>
                  <a:close/>
                  <a:moveTo>
                    <a:pt x="3025" y="5775"/>
                  </a:moveTo>
                  <a:lnTo>
                    <a:pt x="3025" y="6720"/>
                  </a:lnTo>
                  <a:cubicBezTo>
                    <a:pt x="2836" y="6563"/>
                    <a:pt x="2679" y="6405"/>
                    <a:pt x="2521" y="6248"/>
                  </a:cubicBezTo>
                  <a:cubicBezTo>
                    <a:pt x="2679" y="6090"/>
                    <a:pt x="2868" y="5933"/>
                    <a:pt x="3025" y="5775"/>
                  </a:cubicBezTo>
                  <a:close/>
                  <a:moveTo>
                    <a:pt x="5892" y="3885"/>
                  </a:moveTo>
                  <a:cubicBezTo>
                    <a:pt x="6617" y="4200"/>
                    <a:pt x="7278" y="4609"/>
                    <a:pt x="7908" y="5082"/>
                  </a:cubicBezTo>
                  <a:cubicBezTo>
                    <a:pt x="8003" y="5838"/>
                    <a:pt x="8003" y="6626"/>
                    <a:pt x="7908" y="7413"/>
                  </a:cubicBezTo>
                  <a:cubicBezTo>
                    <a:pt x="7278" y="7823"/>
                    <a:pt x="6585" y="8232"/>
                    <a:pt x="5892" y="8579"/>
                  </a:cubicBezTo>
                  <a:cubicBezTo>
                    <a:pt x="5545" y="8421"/>
                    <a:pt x="5230" y="8232"/>
                    <a:pt x="4884" y="8043"/>
                  </a:cubicBezTo>
                  <a:cubicBezTo>
                    <a:pt x="4537" y="7823"/>
                    <a:pt x="4191" y="7634"/>
                    <a:pt x="3876" y="7413"/>
                  </a:cubicBezTo>
                  <a:cubicBezTo>
                    <a:pt x="3844" y="6657"/>
                    <a:pt x="3844" y="5870"/>
                    <a:pt x="3876" y="5082"/>
                  </a:cubicBezTo>
                  <a:cubicBezTo>
                    <a:pt x="4191" y="4830"/>
                    <a:pt x="4537" y="4641"/>
                    <a:pt x="4884" y="4452"/>
                  </a:cubicBezTo>
                  <a:cubicBezTo>
                    <a:pt x="5230" y="4263"/>
                    <a:pt x="5577" y="4042"/>
                    <a:pt x="5892" y="3885"/>
                  </a:cubicBezTo>
                  <a:close/>
                  <a:moveTo>
                    <a:pt x="4033" y="8516"/>
                  </a:moveTo>
                  <a:cubicBezTo>
                    <a:pt x="4159" y="8579"/>
                    <a:pt x="4317" y="8674"/>
                    <a:pt x="4474" y="8737"/>
                  </a:cubicBezTo>
                  <a:cubicBezTo>
                    <a:pt x="4632" y="8831"/>
                    <a:pt x="4758" y="8894"/>
                    <a:pt x="4915" y="8989"/>
                  </a:cubicBezTo>
                  <a:cubicBezTo>
                    <a:pt x="4663" y="9052"/>
                    <a:pt x="4474" y="9146"/>
                    <a:pt x="4254" y="9178"/>
                  </a:cubicBezTo>
                  <a:cubicBezTo>
                    <a:pt x="4159" y="8926"/>
                    <a:pt x="4096" y="8737"/>
                    <a:pt x="4033" y="8516"/>
                  </a:cubicBezTo>
                  <a:close/>
                  <a:moveTo>
                    <a:pt x="7782" y="8516"/>
                  </a:moveTo>
                  <a:cubicBezTo>
                    <a:pt x="7751" y="8737"/>
                    <a:pt x="7688" y="8989"/>
                    <a:pt x="7625" y="9178"/>
                  </a:cubicBezTo>
                  <a:cubicBezTo>
                    <a:pt x="7404" y="9083"/>
                    <a:pt x="7184" y="9052"/>
                    <a:pt x="6963" y="8989"/>
                  </a:cubicBezTo>
                  <a:cubicBezTo>
                    <a:pt x="7278" y="8831"/>
                    <a:pt x="7499" y="8674"/>
                    <a:pt x="7782" y="8516"/>
                  </a:cubicBezTo>
                  <a:close/>
                  <a:moveTo>
                    <a:pt x="1954" y="6846"/>
                  </a:moveTo>
                  <a:cubicBezTo>
                    <a:pt x="2300" y="7193"/>
                    <a:pt x="2710" y="7571"/>
                    <a:pt x="3151" y="7823"/>
                  </a:cubicBezTo>
                  <a:cubicBezTo>
                    <a:pt x="3214" y="8358"/>
                    <a:pt x="3309" y="8863"/>
                    <a:pt x="3403" y="9335"/>
                  </a:cubicBezTo>
                  <a:cubicBezTo>
                    <a:pt x="3090" y="9388"/>
                    <a:pt x="2806" y="9414"/>
                    <a:pt x="2555" y="9414"/>
                  </a:cubicBezTo>
                  <a:cubicBezTo>
                    <a:pt x="1015" y="9414"/>
                    <a:pt x="681" y="8445"/>
                    <a:pt x="1954" y="6846"/>
                  </a:cubicBezTo>
                  <a:close/>
                  <a:moveTo>
                    <a:pt x="9925" y="6846"/>
                  </a:moveTo>
                  <a:lnTo>
                    <a:pt x="9925" y="6846"/>
                  </a:lnTo>
                  <a:cubicBezTo>
                    <a:pt x="11167" y="8392"/>
                    <a:pt x="10934" y="9430"/>
                    <a:pt x="9267" y="9430"/>
                  </a:cubicBezTo>
                  <a:cubicBezTo>
                    <a:pt x="9032" y="9430"/>
                    <a:pt x="8768" y="9410"/>
                    <a:pt x="8475" y="9367"/>
                  </a:cubicBezTo>
                  <a:cubicBezTo>
                    <a:pt x="8538" y="8894"/>
                    <a:pt x="8664" y="8390"/>
                    <a:pt x="8727" y="7823"/>
                  </a:cubicBezTo>
                  <a:cubicBezTo>
                    <a:pt x="9137" y="7508"/>
                    <a:pt x="9515" y="7193"/>
                    <a:pt x="9925" y="6846"/>
                  </a:cubicBezTo>
                  <a:close/>
                  <a:moveTo>
                    <a:pt x="5924" y="9461"/>
                  </a:moveTo>
                  <a:cubicBezTo>
                    <a:pt x="6396" y="9650"/>
                    <a:pt x="6869" y="9839"/>
                    <a:pt x="7404" y="9965"/>
                  </a:cubicBezTo>
                  <a:cubicBezTo>
                    <a:pt x="6962" y="11056"/>
                    <a:pt x="6440" y="11607"/>
                    <a:pt x="5922" y="11607"/>
                  </a:cubicBezTo>
                  <a:cubicBezTo>
                    <a:pt x="5408" y="11607"/>
                    <a:pt x="4898" y="11064"/>
                    <a:pt x="4474" y="9965"/>
                  </a:cubicBezTo>
                  <a:cubicBezTo>
                    <a:pt x="4978" y="9839"/>
                    <a:pt x="5451" y="9650"/>
                    <a:pt x="5924" y="9461"/>
                  </a:cubicBezTo>
                  <a:close/>
                  <a:moveTo>
                    <a:pt x="5931" y="1"/>
                  </a:moveTo>
                  <a:cubicBezTo>
                    <a:pt x="5817" y="1"/>
                    <a:pt x="5699" y="14"/>
                    <a:pt x="5577" y="41"/>
                  </a:cubicBezTo>
                  <a:cubicBezTo>
                    <a:pt x="4632" y="262"/>
                    <a:pt x="4002" y="1333"/>
                    <a:pt x="3655" y="2278"/>
                  </a:cubicBezTo>
                  <a:cubicBezTo>
                    <a:pt x="3326" y="2223"/>
                    <a:pt x="2973" y="2187"/>
                    <a:pt x="2624" y="2187"/>
                  </a:cubicBezTo>
                  <a:cubicBezTo>
                    <a:pt x="1770" y="2187"/>
                    <a:pt x="939" y="2404"/>
                    <a:pt x="536" y="3097"/>
                  </a:cubicBezTo>
                  <a:cubicBezTo>
                    <a:pt x="1" y="4074"/>
                    <a:pt x="662" y="5334"/>
                    <a:pt x="1387" y="6216"/>
                  </a:cubicBezTo>
                  <a:cubicBezTo>
                    <a:pt x="788" y="6972"/>
                    <a:pt x="158" y="8043"/>
                    <a:pt x="379" y="8926"/>
                  </a:cubicBezTo>
                  <a:cubicBezTo>
                    <a:pt x="599" y="9650"/>
                    <a:pt x="1166" y="10028"/>
                    <a:pt x="1922" y="10186"/>
                  </a:cubicBezTo>
                  <a:cubicBezTo>
                    <a:pt x="2157" y="10241"/>
                    <a:pt x="2410" y="10266"/>
                    <a:pt x="2668" y="10266"/>
                  </a:cubicBezTo>
                  <a:cubicBezTo>
                    <a:pt x="2998" y="10266"/>
                    <a:pt x="3337" y="10225"/>
                    <a:pt x="3655" y="10154"/>
                  </a:cubicBezTo>
                  <a:cubicBezTo>
                    <a:pt x="4221" y="11678"/>
                    <a:pt x="5076" y="12434"/>
                    <a:pt x="5929" y="12434"/>
                  </a:cubicBezTo>
                  <a:cubicBezTo>
                    <a:pt x="6786" y="12434"/>
                    <a:pt x="7639" y="11670"/>
                    <a:pt x="8192" y="10154"/>
                  </a:cubicBezTo>
                  <a:cubicBezTo>
                    <a:pt x="8550" y="10215"/>
                    <a:pt x="8882" y="10243"/>
                    <a:pt x="9186" y="10243"/>
                  </a:cubicBezTo>
                  <a:cubicBezTo>
                    <a:pt x="11589" y="10243"/>
                    <a:pt x="12278" y="8453"/>
                    <a:pt x="10460" y="6216"/>
                  </a:cubicBezTo>
                  <a:cubicBezTo>
                    <a:pt x="12272" y="4014"/>
                    <a:pt x="11618" y="2182"/>
                    <a:pt x="9217" y="2182"/>
                  </a:cubicBezTo>
                  <a:cubicBezTo>
                    <a:pt x="8904" y="2182"/>
                    <a:pt x="8562" y="2213"/>
                    <a:pt x="8192" y="2278"/>
                  </a:cubicBezTo>
                  <a:cubicBezTo>
                    <a:pt x="7765" y="1139"/>
                    <a:pt x="7004" y="1"/>
                    <a:pt x="593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9"/>
            <p:cNvSpPr/>
            <p:nvPr/>
          </p:nvSpPr>
          <p:spPr>
            <a:xfrm>
              <a:off x="-42500725" y="3712425"/>
              <a:ext cx="63025" cy="62275"/>
            </a:xfrm>
            <a:custGeom>
              <a:rect b="b" l="l" r="r" t="t"/>
              <a:pathLst>
                <a:path extrusionOk="0" h="2491" w="2521">
                  <a:moveTo>
                    <a:pt x="1313" y="0"/>
                  </a:moveTo>
                  <a:cubicBezTo>
                    <a:pt x="1295" y="0"/>
                    <a:pt x="1278" y="1"/>
                    <a:pt x="1261" y="1"/>
                  </a:cubicBezTo>
                  <a:cubicBezTo>
                    <a:pt x="599" y="1"/>
                    <a:pt x="0" y="569"/>
                    <a:pt x="63" y="1230"/>
                  </a:cubicBezTo>
                  <a:cubicBezTo>
                    <a:pt x="0" y="1955"/>
                    <a:pt x="567" y="2490"/>
                    <a:pt x="1261" y="2490"/>
                  </a:cubicBezTo>
                  <a:cubicBezTo>
                    <a:pt x="1954" y="2490"/>
                    <a:pt x="2521" y="1955"/>
                    <a:pt x="2489" y="1230"/>
                  </a:cubicBezTo>
                  <a:cubicBezTo>
                    <a:pt x="2489" y="585"/>
                    <a:pt x="1980" y="0"/>
                    <a:pt x="131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49"/>
          <p:cNvGrpSpPr/>
          <p:nvPr/>
        </p:nvGrpSpPr>
        <p:grpSpPr>
          <a:xfrm>
            <a:off x="7172497" y="1605251"/>
            <a:ext cx="353802" cy="348926"/>
            <a:chOff x="2034675" y="3617925"/>
            <a:chExt cx="299325" cy="295200"/>
          </a:xfrm>
        </p:grpSpPr>
        <p:sp>
          <p:nvSpPr>
            <p:cNvPr id="674" name="Google Shape;674;p49"/>
            <p:cNvSpPr/>
            <p:nvPr/>
          </p:nvSpPr>
          <p:spPr>
            <a:xfrm>
              <a:off x="2195350" y="3721900"/>
              <a:ext cx="69350" cy="33900"/>
            </a:xfrm>
            <a:custGeom>
              <a:rect b="b" l="l" r="r" t="t"/>
              <a:pathLst>
                <a:path extrusionOk="0" h="1356" w="2774">
                  <a:moveTo>
                    <a:pt x="1387" y="1"/>
                  </a:moveTo>
                  <a:cubicBezTo>
                    <a:pt x="631" y="1"/>
                    <a:pt x="1" y="631"/>
                    <a:pt x="1" y="1355"/>
                  </a:cubicBezTo>
                  <a:lnTo>
                    <a:pt x="2773" y="1355"/>
                  </a:lnTo>
                  <a:cubicBezTo>
                    <a:pt x="2773" y="599"/>
                    <a:pt x="2143" y="1"/>
                    <a:pt x="13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9"/>
            <p:cNvSpPr/>
            <p:nvPr/>
          </p:nvSpPr>
          <p:spPr>
            <a:xfrm>
              <a:off x="2211900" y="3669125"/>
              <a:ext cx="35475" cy="35475"/>
            </a:xfrm>
            <a:custGeom>
              <a:rect b="b" l="l" r="r" t="t"/>
              <a:pathLst>
                <a:path extrusionOk="0" h="1419" w="1419">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9"/>
            <p:cNvSpPr/>
            <p:nvPr/>
          </p:nvSpPr>
          <p:spPr>
            <a:xfrm>
              <a:off x="2125250" y="3617925"/>
              <a:ext cx="208750" cy="208750"/>
            </a:xfrm>
            <a:custGeom>
              <a:rect b="b" l="l" r="r" t="t"/>
              <a:pathLst>
                <a:path extrusionOk="0" h="8350" w="835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9"/>
            <p:cNvSpPr/>
            <p:nvPr/>
          </p:nvSpPr>
          <p:spPr>
            <a:xfrm>
              <a:off x="2107150" y="3771525"/>
              <a:ext cx="73275" cy="72475"/>
            </a:xfrm>
            <a:custGeom>
              <a:rect b="b" l="l" r="r" t="t"/>
              <a:pathLst>
                <a:path extrusionOk="0" h="2899" w="2931">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9"/>
            <p:cNvSpPr/>
            <p:nvPr/>
          </p:nvSpPr>
          <p:spPr>
            <a:xfrm>
              <a:off x="2034675" y="3816425"/>
              <a:ext cx="100050" cy="96700"/>
            </a:xfrm>
            <a:custGeom>
              <a:rect b="b" l="l" r="r" t="t"/>
              <a:pathLst>
                <a:path extrusionOk="0" h="3868" w="4002">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0"/>
          <p:cNvSpPr/>
          <p:nvPr/>
        </p:nvSpPr>
        <p:spPr>
          <a:xfrm>
            <a:off x="-338500" y="4174975"/>
            <a:ext cx="2172300" cy="108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0"/>
          <p:cNvSpPr/>
          <p:nvPr/>
        </p:nvSpPr>
        <p:spPr>
          <a:xfrm>
            <a:off x="886487" y="1364011"/>
            <a:ext cx="850800" cy="831761"/>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685" name="Google Shape;685;p50"/>
          <p:cNvSpPr/>
          <p:nvPr/>
        </p:nvSpPr>
        <p:spPr>
          <a:xfrm>
            <a:off x="886499" y="3821923"/>
            <a:ext cx="850800" cy="831761"/>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0"/>
          <p:cNvSpPr/>
          <p:nvPr/>
        </p:nvSpPr>
        <p:spPr>
          <a:xfrm>
            <a:off x="886487" y="2592973"/>
            <a:ext cx="850800" cy="831761"/>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87" name="Google Shape;687;p50"/>
          <p:cNvSpPr txBox="1"/>
          <p:nvPr>
            <p:ph idx="3" type="title"/>
          </p:nvPr>
        </p:nvSpPr>
        <p:spPr>
          <a:xfrm flipH="1">
            <a:off x="886487" y="3997204"/>
            <a:ext cx="8508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688" name="Google Shape;688;p50"/>
          <p:cNvSpPr txBox="1"/>
          <p:nvPr>
            <p:ph idx="2" type="subTitle"/>
          </p:nvPr>
        </p:nvSpPr>
        <p:spPr>
          <a:xfrm>
            <a:off x="1833913" y="1364000"/>
            <a:ext cx="64236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Filter through the job listings </a:t>
            </a:r>
            <a:endParaRPr/>
          </a:p>
        </p:txBody>
      </p:sp>
      <p:sp>
        <p:nvSpPr>
          <p:cNvPr id="689" name="Google Shape;689;p50"/>
          <p:cNvSpPr txBox="1"/>
          <p:nvPr>
            <p:ph type="title"/>
          </p:nvPr>
        </p:nvSpPr>
        <p:spPr>
          <a:xfrm flipH="1">
            <a:off x="886487" y="2768254"/>
            <a:ext cx="8508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90" name="Google Shape;690;p50"/>
          <p:cNvSpPr txBox="1"/>
          <p:nvPr>
            <p:ph idx="1" type="subTitle"/>
          </p:nvPr>
        </p:nvSpPr>
        <p:spPr>
          <a:xfrm>
            <a:off x="1833925" y="1706900"/>
            <a:ext cx="6227400" cy="545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Only select jobs that are applicable to student’s major, nationality, job type, salary range and industry </a:t>
            </a:r>
            <a:endParaRPr/>
          </a:p>
        </p:txBody>
      </p:sp>
      <p:sp>
        <p:nvSpPr>
          <p:cNvPr id="691" name="Google Shape;691;p50"/>
          <p:cNvSpPr txBox="1"/>
          <p:nvPr>
            <p:ph idx="4" type="subTitle"/>
          </p:nvPr>
        </p:nvSpPr>
        <p:spPr>
          <a:xfrm>
            <a:off x="1833875" y="4158925"/>
            <a:ext cx="6347400" cy="545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Only the top 5 jobs with the highest score are suggested to the student</a:t>
            </a:r>
            <a:endParaRPr/>
          </a:p>
        </p:txBody>
      </p:sp>
      <p:sp>
        <p:nvSpPr>
          <p:cNvPr id="692" name="Google Shape;692;p50"/>
          <p:cNvSpPr txBox="1"/>
          <p:nvPr>
            <p:ph idx="5" type="subTitle"/>
          </p:nvPr>
        </p:nvSpPr>
        <p:spPr>
          <a:xfrm>
            <a:off x="1833890" y="3829675"/>
            <a:ext cx="63474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Return Top 5 jobs</a:t>
            </a:r>
            <a:endParaRPr/>
          </a:p>
        </p:txBody>
      </p:sp>
      <p:sp>
        <p:nvSpPr>
          <p:cNvPr id="693" name="Google Shape;693;p50"/>
          <p:cNvSpPr txBox="1"/>
          <p:nvPr>
            <p:ph idx="6" type="title"/>
          </p:nvPr>
        </p:nvSpPr>
        <p:spPr>
          <a:xfrm flipH="1">
            <a:off x="886487" y="1539291"/>
            <a:ext cx="8508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94" name="Google Shape;694;p50"/>
          <p:cNvSpPr txBox="1"/>
          <p:nvPr>
            <p:ph idx="7" type="subTitle"/>
          </p:nvPr>
        </p:nvSpPr>
        <p:spPr>
          <a:xfrm>
            <a:off x="1833901" y="2842850"/>
            <a:ext cx="6347400" cy="545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Jobs are given scores according to student’s personality &amp; skill sets </a:t>
            </a:r>
            <a:endParaRPr/>
          </a:p>
        </p:txBody>
      </p:sp>
      <p:sp>
        <p:nvSpPr>
          <p:cNvPr id="695" name="Google Shape;695;p50"/>
          <p:cNvSpPr txBox="1"/>
          <p:nvPr>
            <p:ph idx="8" type="subTitle"/>
          </p:nvPr>
        </p:nvSpPr>
        <p:spPr>
          <a:xfrm>
            <a:off x="1833885" y="2571250"/>
            <a:ext cx="60639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Score the applicable jobs</a:t>
            </a:r>
            <a:endParaRPr/>
          </a:p>
        </p:txBody>
      </p:sp>
      <p:sp>
        <p:nvSpPr>
          <p:cNvPr id="696" name="Google Shape;696;p50"/>
          <p:cNvSpPr txBox="1"/>
          <p:nvPr>
            <p:ph idx="15" type="title"/>
          </p:nvPr>
        </p:nvSpPr>
        <p:spPr>
          <a:xfrm>
            <a:off x="598800" y="543350"/>
            <a:ext cx="7946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Flowthrough of JobCupid Algorithm</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1"/>
          <p:cNvSpPr txBox="1"/>
          <p:nvPr>
            <p:ph type="title"/>
          </p:nvPr>
        </p:nvSpPr>
        <p:spPr>
          <a:xfrm>
            <a:off x="1383000" y="1179450"/>
            <a:ext cx="6378000" cy="27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solidFill>
                  <a:schemeClr val="dk2"/>
                </a:solidFill>
              </a:rPr>
              <a:t>Website </a:t>
            </a:r>
            <a:r>
              <a:rPr lang="en" sz="7200">
                <a:solidFill>
                  <a:schemeClr val="dk2"/>
                </a:solidFill>
              </a:rPr>
              <a:t>Demo</a:t>
            </a:r>
            <a:endParaRPr sz="7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2"/>
          <p:cNvSpPr txBox="1"/>
          <p:nvPr>
            <p:ph type="title"/>
          </p:nvPr>
        </p:nvSpPr>
        <p:spPr>
          <a:xfrm>
            <a:off x="717750" y="445025"/>
            <a:ext cx="7708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a:t>
            </a:r>
            <a:r>
              <a:rPr lang="en">
                <a:solidFill>
                  <a:schemeClr val="dk2"/>
                </a:solidFill>
              </a:rPr>
              <a:t>prospects</a:t>
            </a:r>
            <a:r>
              <a:rPr lang="en"/>
              <a:t> and </a:t>
            </a:r>
            <a:r>
              <a:rPr lang="en">
                <a:solidFill>
                  <a:schemeClr val="dk2"/>
                </a:solidFill>
              </a:rPr>
              <a:t>scalability</a:t>
            </a:r>
            <a:endParaRPr>
              <a:solidFill>
                <a:schemeClr val="dk2"/>
              </a:solidFill>
            </a:endParaRPr>
          </a:p>
        </p:txBody>
      </p:sp>
      <p:sp>
        <p:nvSpPr>
          <p:cNvPr id="707" name="Google Shape;707;p52"/>
          <p:cNvSpPr txBox="1"/>
          <p:nvPr/>
        </p:nvSpPr>
        <p:spPr>
          <a:xfrm>
            <a:off x="484200" y="1222425"/>
            <a:ext cx="8175600" cy="28476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2"/>
              </a:buClr>
              <a:buSzPts val="1600"/>
              <a:buFont typeface="PT Sans Caption"/>
              <a:buChar char="●"/>
            </a:pPr>
            <a:r>
              <a:rPr lang="en">
                <a:solidFill>
                  <a:schemeClr val="dk1"/>
                </a:solidFill>
                <a:latin typeface="PT Sans Caption"/>
                <a:ea typeface="PT Sans Caption"/>
                <a:cs typeface="PT Sans Caption"/>
                <a:sym typeface="PT Sans Caption"/>
              </a:rPr>
              <a:t>Integrate onto indeed.sg as a web tab</a:t>
            </a:r>
            <a:endParaRPr>
              <a:solidFill>
                <a:schemeClr val="dk1"/>
              </a:solidFill>
              <a:latin typeface="PT Sans Caption"/>
              <a:ea typeface="PT Sans Caption"/>
              <a:cs typeface="PT Sans Caption"/>
              <a:sym typeface="PT Sans Caption"/>
            </a:endParaRPr>
          </a:p>
          <a:p>
            <a:pPr indent="-330200" lvl="0" marL="457200" rtl="0" algn="l">
              <a:lnSpc>
                <a:spcPct val="150000"/>
              </a:lnSpc>
              <a:spcBef>
                <a:spcPts val="0"/>
              </a:spcBef>
              <a:spcAft>
                <a:spcPts val="0"/>
              </a:spcAft>
              <a:buClr>
                <a:schemeClr val="dk2"/>
              </a:buClr>
              <a:buSzPts val="1600"/>
              <a:buFont typeface="PT Sans Caption"/>
              <a:buChar char="●"/>
            </a:pPr>
            <a:r>
              <a:rPr lang="en">
                <a:solidFill>
                  <a:schemeClr val="dk1"/>
                </a:solidFill>
                <a:latin typeface="PT Sans Caption"/>
                <a:ea typeface="PT Sans Caption"/>
                <a:cs typeface="PT Sans Caption"/>
                <a:sym typeface="PT Sans Caption"/>
              </a:rPr>
              <a:t>Login portals for both students and employers</a:t>
            </a:r>
            <a:endParaRPr>
              <a:solidFill>
                <a:schemeClr val="dk1"/>
              </a:solidFill>
              <a:latin typeface="PT Sans Caption"/>
              <a:ea typeface="PT Sans Caption"/>
              <a:cs typeface="PT Sans Caption"/>
              <a:sym typeface="PT Sans Caption"/>
            </a:endParaRPr>
          </a:p>
          <a:p>
            <a:pPr indent="-330200" lvl="0" marL="457200" rtl="0" algn="l">
              <a:lnSpc>
                <a:spcPct val="150000"/>
              </a:lnSpc>
              <a:spcBef>
                <a:spcPts val="0"/>
              </a:spcBef>
              <a:spcAft>
                <a:spcPts val="0"/>
              </a:spcAft>
              <a:buClr>
                <a:schemeClr val="dk2"/>
              </a:buClr>
              <a:buSzPts val="1600"/>
              <a:buFont typeface="PT Sans Caption"/>
              <a:buChar char="●"/>
            </a:pPr>
            <a:r>
              <a:rPr b="1" lang="en">
                <a:solidFill>
                  <a:schemeClr val="dk1"/>
                </a:solidFill>
                <a:latin typeface="PT Sans Caption"/>
                <a:ea typeface="PT Sans Caption"/>
                <a:cs typeface="PT Sans Caption"/>
                <a:sym typeface="PT Sans Caption"/>
              </a:rPr>
              <a:t>For students:</a:t>
            </a:r>
            <a:r>
              <a:rPr lang="en">
                <a:solidFill>
                  <a:schemeClr val="dk1"/>
                </a:solidFill>
                <a:latin typeface="PT Sans Caption"/>
                <a:ea typeface="PT Sans Caption"/>
                <a:cs typeface="PT Sans Caption"/>
                <a:sym typeface="PT Sans Caption"/>
              </a:rPr>
              <a:t> </a:t>
            </a:r>
            <a:endParaRPr>
              <a:solidFill>
                <a:schemeClr val="dk1"/>
              </a:solidFill>
              <a:latin typeface="PT Sans Caption"/>
              <a:ea typeface="PT Sans Caption"/>
              <a:cs typeface="PT Sans Caption"/>
              <a:sym typeface="PT Sans Caption"/>
            </a:endParaRPr>
          </a:p>
          <a:p>
            <a:pPr indent="-317500" lvl="1" marL="914400" rtl="0" algn="l">
              <a:lnSpc>
                <a:spcPct val="150000"/>
              </a:lnSpc>
              <a:spcBef>
                <a:spcPts val="0"/>
              </a:spcBef>
              <a:spcAft>
                <a:spcPts val="0"/>
              </a:spcAft>
              <a:buClr>
                <a:schemeClr val="dk1"/>
              </a:buClr>
              <a:buSzPts val="1400"/>
              <a:buFont typeface="PT Sans Caption"/>
              <a:buChar char="○"/>
            </a:pPr>
            <a:r>
              <a:rPr lang="en">
                <a:solidFill>
                  <a:schemeClr val="dk1"/>
                </a:solidFill>
                <a:latin typeface="PT Sans Caption"/>
                <a:ea typeface="PT Sans Caption"/>
                <a:cs typeface="PT Sans Caption"/>
                <a:sym typeface="PT Sans Caption"/>
              </a:rPr>
              <a:t>Additional “favourites” and “View past history” feature</a:t>
            </a:r>
            <a:endParaRPr>
              <a:solidFill>
                <a:schemeClr val="dk1"/>
              </a:solidFill>
              <a:latin typeface="PT Sans Caption"/>
              <a:ea typeface="PT Sans Caption"/>
              <a:cs typeface="PT Sans Caption"/>
              <a:sym typeface="PT Sans Caption"/>
            </a:endParaRPr>
          </a:p>
          <a:p>
            <a:pPr indent="-317500" lvl="0" marL="457200" rtl="0" algn="l">
              <a:lnSpc>
                <a:spcPct val="150000"/>
              </a:lnSpc>
              <a:spcBef>
                <a:spcPts val="0"/>
              </a:spcBef>
              <a:spcAft>
                <a:spcPts val="0"/>
              </a:spcAft>
              <a:buClr>
                <a:schemeClr val="dk2"/>
              </a:buClr>
              <a:buSzPts val="1400"/>
              <a:buFont typeface="PT Sans Caption"/>
              <a:buChar char="●"/>
            </a:pPr>
            <a:r>
              <a:rPr b="1" lang="en">
                <a:solidFill>
                  <a:schemeClr val="dk1"/>
                </a:solidFill>
                <a:latin typeface="PT Sans Caption"/>
                <a:ea typeface="PT Sans Caption"/>
                <a:cs typeface="PT Sans Caption"/>
                <a:sym typeface="PT Sans Caption"/>
              </a:rPr>
              <a:t>For employers: </a:t>
            </a:r>
            <a:endParaRPr b="1">
              <a:solidFill>
                <a:schemeClr val="dk1"/>
              </a:solidFill>
              <a:latin typeface="PT Sans Caption"/>
              <a:ea typeface="PT Sans Caption"/>
              <a:cs typeface="PT Sans Caption"/>
              <a:sym typeface="PT Sans Caption"/>
            </a:endParaRPr>
          </a:p>
          <a:p>
            <a:pPr indent="-317500" lvl="1" marL="914400" rtl="0" algn="l">
              <a:lnSpc>
                <a:spcPct val="150000"/>
              </a:lnSpc>
              <a:spcBef>
                <a:spcPts val="0"/>
              </a:spcBef>
              <a:spcAft>
                <a:spcPts val="0"/>
              </a:spcAft>
              <a:buClr>
                <a:schemeClr val="dk1"/>
              </a:buClr>
              <a:buSzPts val="1400"/>
              <a:buFont typeface="PT Sans Caption"/>
              <a:buChar char="○"/>
            </a:pPr>
            <a:r>
              <a:rPr lang="en">
                <a:solidFill>
                  <a:schemeClr val="dk1"/>
                </a:solidFill>
                <a:latin typeface="PT Sans Caption"/>
                <a:ea typeface="PT Sans Caption"/>
                <a:cs typeface="PT Sans Caption"/>
                <a:sym typeface="PT Sans Caption"/>
              </a:rPr>
              <a:t>Select candidates based on their tags (eg “intern”, “data science”, “team player”)</a:t>
            </a:r>
            <a:endParaRPr>
              <a:solidFill>
                <a:schemeClr val="dk1"/>
              </a:solidFill>
              <a:latin typeface="PT Sans Caption"/>
              <a:ea typeface="PT Sans Caption"/>
              <a:cs typeface="PT Sans Caption"/>
              <a:sym typeface="PT Sans Caption"/>
            </a:endParaRPr>
          </a:p>
          <a:p>
            <a:pPr indent="-330200" lvl="0" marL="457200" rtl="0" algn="l">
              <a:lnSpc>
                <a:spcPct val="150000"/>
              </a:lnSpc>
              <a:spcBef>
                <a:spcPts val="0"/>
              </a:spcBef>
              <a:spcAft>
                <a:spcPts val="0"/>
              </a:spcAft>
              <a:buClr>
                <a:schemeClr val="dk2"/>
              </a:buClr>
              <a:buSzPts val="1600"/>
              <a:buFont typeface="PT Sans Caption"/>
              <a:buChar char="●"/>
            </a:pPr>
            <a:r>
              <a:rPr lang="en">
                <a:solidFill>
                  <a:schemeClr val="dk1"/>
                </a:solidFill>
                <a:latin typeface="PT Sans Caption"/>
                <a:ea typeface="PT Sans Caption"/>
                <a:cs typeface="PT Sans Caption"/>
                <a:sym typeface="PT Sans Caption"/>
              </a:rPr>
              <a:t>Incorporate AI to generate subsequent questions based on users’ inputs in the questionnaire</a:t>
            </a:r>
            <a:endParaRPr>
              <a:solidFill>
                <a:schemeClr val="dk1"/>
              </a:solidFill>
              <a:latin typeface="PT Sans Caption"/>
              <a:ea typeface="PT Sans Caption"/>
              <a:cs typeface="PT Sans Caption"/>
              <a:sym typeface="PT Sans Captio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3"/>
          <p:cNvSpPr txBox="1"/>
          <p:nvPr>
            <p:ph idx="2" type="title"/>
          </p:nvPr>
        </p:nvSpPr>
        <p:spPr>
          <a:xfrm>
            <a:off x="1450200" y="1972950"/>
            <a:ext cx="6243600" cy="11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6" name="Shape 716"/>
        <p:cNvGrpSpPr/>
        <p:nvPr/>
      </p:nvGrpSpPr>
      <p:grpSpPr>
        <a:xfrm>
          <a:off x="0" y="0"/>
          <a:ext cx="0" cy="0"/>
          <a:chOff x="0" y="0"/>
          <a:chExt cx="0" cy="0"/>
        </a:xfrm>
      </p:grpSpPr>
      <p:sp>
        <p:nvSpPr>
          <p:cNvPr id="717" name="Google Shape;717;p54"/>
          <p:cNvSpPr txBox="1"/>
          <p:nvPr>
            <p:ph idx="1" type="body"/>
          </p:nvPr>
        </p:nvSpPr>
        <p:spPr>
          <a:xfrm>
            <a:off x="713400" y="1143010"/>
            <a:ext cx="7717200" cy="345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Courier New"/>
              <a:buChar char="-"/>
            </a:pPr>
            <a:r>
              <a:rPr b="1" lang="en" sz="1700">
                <a:solidFill>
                  <a:srgbClr val="666056"/>
                </a:solidFill>
                <a:latin typeface="Courier New"/>
                <a:ea typeface="Courier New"/>
                <a:cs typeface="Courier New"/>
                <a:sym typeface="Courier New"/>
              </a:rPr>
              <a:t>Innovation</a:t>
            </a:r>
            <a:endParaRPr b="1" sz="1700">
              <a:solidFill>
                <a:srgbClr val="666056"/>
              </a:solidFill>
              <a:latin typeface="Courier New"/>
              <a:ea typeface="Courier New"/>
              <a:cs typeface="Courier New"/>
              <a:sym typeface="Courier New"/>
            </a:endParaRPr>
          </a:p>
          <a:p>
            <a:pPr indent="-342900" lvl="0" marL="457200" rtl="0" algn="l">
              <a:spcBef>
                <a:spcPts val="0"/>
              </a:spcBef>
              <a:spcAft>
                <a:spcPts val="0"/>
              </a:spcAft>
              <a:buClr>
                <a:srgbClr val="666056"/>
              </a:buClr>
              <a:buSzPts val="1800"/>
              <a:buFont typeface="Courier New"/>
              <a:buChar char="-"/>
            </a:pPr>
            <a:r>
              <a:rPr b="1" lang="en" sz="1700">
                <a:solidFill>
                  <a:srgbClr val="666056"/>
                </a:solidFill>
                <a:latin typeface="Courier New"/>
                <a:ea typeface="Courier New"/>
                <a:cs typeface="Courier New"/>
                <a:sym typeface="Courier New"/>
              </a:rPr>
              <a:t>Feasibility</a:t>
            </a:r>
            <a:endParaRPr b="1" sz="1700">
              <a:solidFill>
                <a:srgbClr val="666056"/>
              </a:solidFill>
              <a:latin typeface="Courier New"/>
              <a:ea typeface="Courier New"/>
              <a:cs typeface="Courier New"/>
              <a:sym typeface="Courier New"/>
            </a:endParaRPr>
          </a:p>
          <a:p>
            <a:pPr indent="-342900" lvl="0" marL="457200" rtl="0" algn="l">
              <a:spcBef>
                <a:spcPts val="0"/>
              </a:spcBef>
              <a:spcAft>
                <a:spcPts val="0"/>
              </a:spcAft>
              <a:buClr>
                <a:srgbClr val="666056"/>
              </a:buClr>
              <a:buSzPts val="1800"/>
              <a:buFont typeface="Courier New"/>
              <a:buChar char="-"/>
            </a:pPr>
            <a:r>
              <a:rPr b="1" lang="en" sz="1700">
                <a:solidFill>
                  <a:srgbClr val="666056"/>
                </a:solidFill>
                <a:latin typeface="Courier New"/>
                <a:ea typeface="Courier New"/>
                <a:cs typeface="Courier New"/>
                <a:sym typeface="Courier New"/>
              </a:rPr>
              <a:t>Completeness in execution</a:t>
            </a:r>
            <a:endParaRPr b="1" sz="1700">
              <a:solidFill>
                <a:srgbClr val="666056"/>
              </a:solidFill>
              <a:latin typeface="Courier New"/>
              <a:ea typeface="Courier New"/>
              <a:cs typeface="Courier New"/>
              <a:sym typeface="Courier New"/>
            </a:endParaRPr>
          </a:p>
          <a:p>
            <a:pPr indent="-342900" lvl="0" marL="457200" rtl="0" algn="l">
              <a:spcBef>
                <a:spcPts val="0"/>
              </a:spcBef>
              <a:spcAft>
                <a:spcPts val="0"/>
              </a:spcAft>
              <a:buClr>
                <a:srgbClr val="666056"/>
              </a:buClr>
              <a:buSzPts val="1800"/>
              <a:buFont typeface="Courier New"/>
              <a:buChar char="-"/>
            </a:pPr>
            <a:r>
              <a:rPr b="1" lang="en" sz="1700">
                <a:solidFill>
                  <a:srgbClr val="666056"/>
                </a:solidFill>
                <a:latin typeface="Courier New"/>
                <a:ea typeface="Courier New"/>
                <a:cs typeface="Courier New"/>
                <a:sym typeface="Courier New"/>
              </a:rPr>
              <a:t>Technical completence</a:t>
            </a:r>
            <a:endParaRPr b="1" sz="1700">
              <a:solidFill>
                <a:srgbClr val="666056"/>
              </a:solidFill>
              <a:latin typeface="Courier New"/>
              <a:ea typeface="Courier New"/>
              <a:cs typeface="Courier New"/>
              <a:sym typeface="Courier New"/>
            </a:endParaRPr>
          </a:p>
          <a:p>
            <a:pPr indent="-342900" lvl="0" marL="457200" rtl="0" algn="l">
              <a:spcBef>
                <a:spcPts val="0"/>
              </a:spcBef>
              <a:spcAft>
                <a:spcPts val="0"/>
              </a:spcAft>
              <a:buClr>
                <a:srgbClr val="666056"/>
              </a:buClr>
              <a:buSzPts val="1800"/>
              <a:buFont typeface="Courier New"/>
              <a:buChar char="-"/>
            </a:pPr>
            <a:r>
              <a:rPr b="1" lang="en" sz="1700">
                <a:solidFill>
                  <a:srgbClr val="666056"/>
                </a:solidFill>
                <a:latin typeface="Courier New"/>
                <a:ea typeface="Courier New"/>
                <a:cs typeface="Courier New"/>
                <a:sym typeface="Courier New"/>
              </a:rPr>
              <a:t>Impact</a:t>
            </a:r>
            <a:endParaRPr b="1" sz="1700">
              <a:solidFill>
                <a:srgbClr val="666056"/>
              </a:solidFill>
              <a:latin typeface="Courier New"/>
              <a:ea typeface="Courier New"/>
              <a:cs typeface="Courier New"/>
              <a:sym typeface="Courier New"/>
            </a:endParaRPr>
          </a:p>
          <a:p>
            <a:pPr indent="-342900" lvl="0" marL="457200" rtl="0" algn="l">
              <a:spcBef>
                <a:spcPts val="0"/>
              </a:spcBef>
              <a:spcAft>
                <a:spcPts val="0"/>
              </a:spcAft>
              <a:buClr>
                <a:srgbClr val="666056"/>
              </a:buClr>
              <a:buSzPts val="1800"/>
              <a:buFont typeface="Courier New"/>
              <a:buChar char="-"/>
            </a:pPr>
            <a:r>
              <a:rPr b="1" lang="en" sz="1700">
                <a:solidFill>
                  <a:srgbClr val="666056"/>
                </a:solidFill>
                <a:latin typeface="Courier New"/>
                <a:ea typeface="Courier New"/>
                <a:cs typeface="Courier New"/>
                <a:sym typeface="Courier New"/>
              </a:rPr>
              <a:t>Future prospects and scalability</a:t>
            </a:r>
            <a:endParaRPr b="1" sz="1700">
              <a:solidFill>
                <a:srgbClr val="666056"/>
              </a:solidFill>
              <a:latin typeface="Courier New"/>
              <a:ea typeface="Courier New"/>
              <a:cs typeface="Courier New"/>
              <a:sym typeface="Courier New"/>
            </a:endParaRPr>
          </a:p>
          <a:p>
            <a:pPr indent="-342900" lvl="0" marL="457200" rtl="0" algn="l">
              <a:spcBef>
                <a:spcPts val="0"/>
              </a:spcBef>
              <a:spcAft>
                <a:spcPts val="0"/>
              </a:spcAft>
              <a:buClr>
                <a:srgbClr val="666056"/>
              </a:buClr>
              <a:buSzPts val="1800"/>
              <a:buFont typeface="Courier New"/>
              <a:buChar char="-"/>
            </a:pPr>
            <a:r>
              <a:rPr b="1" lang="en" sz="1700">
                <a:solidFill>
                  <a:srgbClr val="666056"/>
                </a:solidFill>
                <a:latin typeface="Courier New"/>
                <a:ea typeface="Courier New"/>
                <a:cs typeface="Courier New"/>
                <a:sym typeface="Courier New"/>
              </a:rPr>
              <a:t>General impressiveness</a:t>
            </a:r>
            <a:endParaRPr b="1" sz="1700">
              <a:solidFill>
                <a:srgbClr val="666056"/>
              </a:solidFill>
              <a:latin typeface="Courier New"/>
              <a:ea typeface="Courier New"/>
              <a:cs typeface="Courier New"/>
              <a:sym typeface="Courier New"/>
            </a:endParaRPr>
          </a:p>
          <a:p>
            <a:pPr indent="-342900" lvl="0" marL="457200" rtl="0" algn="l">
              <a:spcBef>
                <a:spcPts val="0"/>
              </a:spcBef>
              <a:spcAft>
                <a:spcPts val="0"/>
              </a:spcAft>
              <a:buClr>
                <a:srgbClr val="666056"/>
              </a:buClr>
              <a:buSzPts val="1800"/>
              <a:buFont typeface="Courier New"/>
              <a:buChar char="-"/>
            </a:pPr>
            <a:r>
              <a:rPr b="1" lang="en" sz="1700">
                <a:solidFill>
                  <a:srgbClr val="666056"/>
                </a:solidFill>
                <a:latin typeface="Courier New"/>
                <a:ea typeface="Courier New"/>
                <a:cs typeface="Courier New"/>
                <a:sym typeface="Courier New"/>
              </a:rPr>
              <a:t>Presentation </a:t>
            </a:r>
            <a:endParaRPr b="1" sz="1700">
              <a:solidFill>
                <a:srgbClr val="666056"/>
              </a:solidFill>
              <a:latin typeface="Courier New"/>
              <a:ea typeface="Courier New"/>
              <a:cs typeface="Courier New"/>
              <a:sym typeface="Courier New"/>
            </a:endParaRPr>
          </a:p>
        </p:txBody>
      </p:sp>
      <p:sp>
        <p:nvSpPr>
          <p:cNvPr id="718" name="Google Shape;718;p54"/>
          <p:cNvSpPr txBox="1"/>
          <p:nvPr>
            <p:ph type="title"/>
          </p:nvPr>
        </p:nvSpPr>
        <p:spPr>
          <a:xfrm>
            <a:off x="529325" y="445025"/>
            <a:ext cx="8085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Marking Rubrics</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rojektvorschlag im Waves-Stil by Slidesgo">
  <a:themeElements>
    <a:clrScheme name="Simple Light">
      <a:dk1>
        <a:srgbClr val="887571"/>
      </a:dk1>
      <a:lt1>
        <a:srgbClr val="FFFFFF"/>
      </a:lt1>
      <a:dk2>
        <a:srgbClr val="5A8796"/>
      </a:dk2>
      <a:lt2>
        <a:srgbClr val="D2E6EC"/>
      </a:lt2>
      <a:accent1>
        <a:srgbClr val="F1E8DE"/>
      </a:accent1>
      <a:accent2>
        <a:srgbClr val="D1A593"/>
      </a:accent2>
      <a:accent3>
        <a:srgbClr val="FFFFFF"/>
      </a:accent3>
      <a:accent4>
        <a:srgbClr val="8DB7C5"/>
      </a:accent4>
      <a:accent5>
        <a:srgbClr val="FFFFFF"/>
      </a:accent5>
      <a:accent6>
        <a:srgbClr val="FFFFFF"/>
      </a:accent6>
      <a:hlink>
        <a:srgbClr val="AC8A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