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95" r:id="rId3"/>
    <p:sldId id="312" r:id="rId4"/>
    <p:sldId id="311" r:id="rId5"/>
    <p:sldId id="303" r:id="rId6"/>
    <p:sldId id="325" r:id="rId7"/>
    <p:sldId id="314" r:id="rId8"/>
    <p:sldId id="315" r:id="rId9"/>
    <p:sldId id="302" r:id="rId10"/>
    <p:sldId id="316" r:id="rId11"/>
    <p:sldId id="313" r:id="rId12"/>
    <p:sldId id="317" r:id="rId13"/>
    <p:sldId id="319" r:id="rId14"/>
    <p:sldId id="318" r:id="rId15"/>
    <p:sldId id="320" r:id="rId16"/>
    <p:sldId id="321" r:id="rId17"/>
    <p:sldId id="322" r:id="rId18"/>
    <p:sldId id="323" r:id="rId19"/>
    <p:sldId id="32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83ACA04-6E59-442E-BA29-682F459A9153}">
          <p14:sldIdLst>
            <p14:sldId id="292"/>
            <p14:sldId id="295"/>
            <p14:sldId id="312"/>
            <p14:sldId id="311"/>
            <p14:sldId id="303"/>
            <p14:sldId id="325"/>
            <p14:sldId id="314"/>
            <p14:sldId id="315"/>
            <p14:sldId id="302"/>
            <p14:sldId id="316"/>
            <p14:sldId id="313"/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36397-C4F5-40B3-815C-5DE6471A78F5}" v="57" dt="2022-04-29T10:54:02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0" autoAdjust="0"/>
    <p:restoredTop sz="93878" autoAdjust="0"/>
  </p:normalViewPr>
  <p:slideViewPr>
    <p:cSldViewPr snapToGrid="0">
      <p:cViewPr varScale="1">
        <p:scale>
          <a:sx n="64" d="100"/>
          <a:sy n="64" d="100"/>
        </p:scale>
        <p:origin x="27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ров Сергей Александрович" userId="178b6d48-0efa-499d-a4a6-058261bcb9c1" providerId="ADAL" clId="{14B36397-C4F5-40B3-815C-5DE6471A78F5}"/>
    <pc:docChg chg="undo custSel addSld delSld modSld sldOrd modSection">
      <pc:chgData name="Буров Сергей Александрович" userId="178b6d48-0efa-499d-a4a6-058261bcb9c1" providerId="ADAL" clId="{14B36397-C4F5-40B3-815C-5DE6471A78F5}" dt="2022-04-29T11:43:17.578" v="2304" actId="20577"/>
      <pc:docMkLst>
        <pc:docMk/>
      </pc:docMkLst>
      <pc:sldChg chg="addSp delSp modSp mod">
        <pc:chgData name="Буров Сергей Александрович" userId="178b6d48-0efa-499d-a4a6-058261bcb9c1" providerId="ADAL" clId="{14B36397-C4F5-40B3-815C-5DE6471A78F5}" dt="2022-04-29T11:43:17.578" v="2304" actId="20577"/>
        <pc:sldMkLst>
          <pc:docMk/>
          <pc:sldMk cId="1731585128" sldId="292"/>
        </pc:sldMkLst>
        <pc:spChg chg="mod">
          <ac:chgData name="Буров Сергей Александрович" userId="178b6d48-0efa-499d-a4a6-058261bcb9c1" providerId="ADAL" clId="{14B36397-C4F5-40B3-815C-5DE6471A78F5}" dt="2022-04-29T11:43:17.578" v="2304" actId="20577"/>
          <ac:spMkLst>
            <pc:docMk/>
            <pc:sldMk cId="1731585128" sldId="292"/>
            <ac:spMk id="2" creationId="{E5C51A59-AE71-491E-A6FE-1FF5D850BB8C}"/>
          </ac:spMkLst>
        </pc:spChg>
        <pc:spChg chg="mod">
          <ac:chgData name="Буров Сергей Александрович" userId="178b6d48-0efa-499d-a4a6-058261bcb9c1" providerId="ADAL" clId="{14B36397-C4F5-40B3-815C-5DE6471A78F5}" dt="2022-04-29T06:03:39.972" v="135" actId="20577"/>
          <ac:spMkLst>
            <pc:docMk/>
            <pc:sldMk cId="1731585128" sldId="292"/>
            <ac:spMk id="6" creationId="{2FBDEE30-964A-4EDE-BA5F-5A2D4632F127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6:03:13.070" v="77" actId="478"/>
          <ac:picMkLst>
            <pc:docMk/>
            <pc:sldMk cId="1731585128" sldId="292"/>
            <ac:picMk id="13" creationId="{91FFD2C4-C29E-4A0A-B1C7-10F2C43E522D}"/>
          </ac:picMkLst>
        </pc:picChg>
        <pc:picChg chg="add del">
          <ac:chgData name="Буров Сергей Александрович" userId="178b6d48-0efa-499d-a4a6-058261bcb9c1" providerId="ADAL" clId="{14B36397-C4F5-40B3-815C-5DE6471A78F5}" dt="2022-04-29T06:02:23.103" v="1" actId="478"/>
          <ac:picMkLst>
            <pc:docMk/>
            <pc:sldMk cId="1731585128" sldId="292"/>
            <ac:picMk id="1026" creationId="{F5B79ECA-C52A-4E08-BC4E-A179DDDE19E1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6:03:17.827" v="80" actId="14100"/>
          <ac:picMkLst>
            <pc:docMk/>
            <pc:sldMk cId="1731585128" sldId="292"/>
            <ac:picMk id="1028" creationId="{2D4FDD01-BDB4-46EB-A36E-C43FEC6FE739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6:02:23.103" v="1" actId="478"/>
          <ac:picMkLst>
            <pc:docMk/>
            <pc:sldMk cId="1731585128" sldId="292"/>
            <ac:picMk id="1030" creationId="{1ED1541F-7BBC-499E-8671-3A6C24CB93D7}"/>
          </ac:picMkLst>
        </pc:picChg>
      </pc:sldChg>
      <pc:sldChg chg="modSp mod">
        <pc:chgData name="Буров Сергей Александрович" userId="178b6d48-0efa-499d-a4a6-058261bcb9c1" providerId="ADAL" clId="{14B36397-C4F5-40B3-815C-5DE6471A78F5}" dt="2022-04-29T06:27:31.677" v="563" actId="1076"/>
        <pc:sldMkLst>
          <pc:docMk/>
          <pc:sldMk cId="382316123" sldId="295"/>
        </pc:sldMkLst>
        <pc:spChg chg="mod">
          <ac:chgData name="Буров Сергей Александрович" userId="178b6d48-0efa-499d-a4a6-058261bcb9c1" providerId="ADAL" clId="{14B36397-C4F5-40B3-815C-5DE6471A78F5}" dt="2022-04-29T06:11:12.619" v="137" actId="20577"/>
          <ac:spMkLst>
            <pc:docMk/>
            <pc:sldMk cId="382316123" sldId="295"/>
            <ac:spMk id="2" creationId="{E5C51A59-AE71-491E-A6FE-1FF5D850BB8C}"/>
          </ac:spMkLst>
        </pc:spChg>
        <pc:spChg chg="mod">
          <ac:chgData name="Буров Сергей Александрович" userId="178b6d48-0efa-499d-a4a6-058261bcb9c1" providerId="ADAL" clId="{14B36397-C4F5-40B3-815C-5DE6471A78F5}" dt="2022-04-29T06:27:31.677" v="563" actId="1076"/>
          <ac:spMkLst>
            <pc:docMk/>
            <pc:sldMk cId="382316123" sldId="295"/>
            <ac:spMk id="12" creationId="{888F9DCF-CBC7-4D8E-8AEE-503D771DB9AD}"/>
          </ac:spMkLst>
        </pc:spChg>
      </pc:sldChg>
      <pc:sldChg chg="addSp modSp add mod">
        <pc:chgData name="Буров Сергей Александрович" userId="178b6d48-0efa-499d-a4a6-058261bcb9c1" providerId="ADAL" clId="{14B36397-C4F5-40B3-815C-5DE6471A78F5}" dt="2022-04-29T10:54:09.418" v="2302" actId="120"/>
        <pc:sldMkLst>
          <pc:docMk/>
          <pc:sldMk cId="3280659188" sldId="302"/>
        </pc:sldMkLst>
        <pc:spChg chg="mod">
          <ac:chgData name="Буров Сергей Александрович" userId="178b6d48-0efa-499d-a4a6-058261bcb9c1" providerId="ADAL" clId="{14B36397-C4F5-40B3-815C-5DE6471A78F5}" dt="2022-04-29T10:54:09.418" v="2302" actId="120"/>
          <ac:spMkLst>
            <pc:docMk/>
            <pc:sldMk cId="3280659188" sldId="302"/>
            <ac:spMk id="6" creationId="{47C0022B-FF04-4616-BF42-753EA0241322}"/>
          </ac:spMkLst>
        </pc:spChg>
        <pc:picChg chg="mod">
          <ac:chgData name="Буров Сергей Александрович" userId="178b6d48-0efa-499d-a4a6-058261bcb9c1" providerId="ADAL" clId="{14B36397-C4F5-40B3-815C-5DE6471A78F5}" dt="2022-04-29T10:53:59.920" v="2297" actId="14100"/>
          <ac:picMkLst>
            <pc:docMk/>
            <pc:sldMk cId="3280659188" sldId="302"/>
            <ac:picMk id="7" creationId="{633C3DE2-5896-4EB2-B130-3E811A5A71C6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10:53:46.580" v="2294" actId="1076"/>
          <ac:picMkLst>
            <pc:docMk/>
            <pc:sldMk cId="3280659188" sldId="302"/>
            <ac:picMk id="6146" creationId="{AC4ED88C-E5EF-4117-BFB7-F1D5182CD933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10:54:02.916" v="2299" actId="14100"/>
          <ac:picMkLst>
            <pc:docMk/>
            <pc:sldMk cId="3280659188" sldId="302"/>
            <ac:picMk id="6148" creationId="{D0AC6349-151C-42B1-BE5C-8D82392D2EDC}"/>
          </ac:picMkLst>
        </pc:picChg>
      </pc:sldChg>
      <pc:sldChg chg="add">
        <pc:chgData name="Буров Сергей Александрович" userId="178b6d48-0efa-499d-a4a6-058261bcb9c1" providerId="ADAL" clId="{14B36397-C4F5-40B3-815C-5DE6471A78F5}" dt="2022-04-29T06:12:27.466" v="140"/>
        <pc:sldMkLst>
          <pc:docMk/>
          <pc:sldMk cId="4152932422" sldId="303"/>
        </pc:sldMkLst>
      </pc:sldChg>
      <pc:sldChg chg="add">
        <pc:chgData name="Буров Сергей Александрович" userId="178b6d48-0efa-499d-a4a6-058261bcb9c1" providerId="ADAL" clId="{14B36397-C4F5-40B3-815C-5DE6471A78F5}" dt="2022-04-29T06:12:10.334" v="139"/>
        <pc:sldMkLst>
          <pc:docMk/>
          <pc:sldMk cId="3493134855" sldId="311"/>
        </pc:sldMkLst>
      </pc:sldChg>
      <pc:sldChg chg="add">
        <pc:chgData name="Буров Сергей Александрович" userId="178b6d48-0efa-499d-a4a6-058261bcb9c1" providerId="ADAL" clId="{14B36397-C4F5-40B3-815C-5DE6471A78F5}" dt="2022-04-29T06:11:49.057" v="138"/>
        <pc:sldMkLst>
          <pc:docMk/>
          <pc:sldMk cId="4284651411" sldId="312"/>
        </pc:sldMkLst>
      </pc:sldChg>
      <pc:sldChg chg="delSp modSp add mod">
        <pc:chgData name="Буров Сергей Александрович" userId="178b6d48-0efa-499d-a4a6-058261bcb9c1" providerId="ADAL" clId="{14B36397-C4F5-40B3-815C-5DE6471A78F5}" dt="2022-04-29T06:27:06.663" v="562" actId="1076"/>
        <pc:sldMkLst>
          <pc:docMk/>
          <pc:sldMk cId="3383419329" sldId="313"/>
        </pc:sldMkLst>
        <pc:spChg chg="mod">
          <ac:chgData name="Буров Сергей Александрович" userId="178b6d48-0efa-499d-a4a6-058261bcb9c1" providerId="ADAL" clId="{14B36397-C4F5-40B3-815C-5DE6471A78F5}" dt="2022-04-29T06:27:06.663" v="562" actId="1076"/>
          <ac:spMkLst>
            <pc:docMk/>
            <pc:sldMk cId="3383419329" sldId="313"/>
            <ac:spMk id="2" creationId="{E5C51A59-AE71-491E-A6FE-1FF5D850BB8C}"/>
          </ac:spMkLst>
        </pc:spChg>
        <pc:spChg chg="del">
          <ac:chgData name="Буров Сергей Александрович" userId="178b6d48-0efa-499d-a4a6-058261bcb9c1" providerId="ADAL" clId="{14B36397-C4F5-40B3-815C-5DE6471A78F5}" dt="2022-04-29T06:19:06.542" v="292" actId="478"/>
          <ac:spMkLst>
            <pc:docMk/>
            <pc:sldMk cId="3383419329" sldId="313"/>
            <ac:spMk id="6" creationId="{47C0022B-FF04-4616-BF42-753EA0241322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6:19:03.677" v="291" actId="478"/>
          <ac:picMkLst>
            <pc:docMk/>
            <pc:sldMk cId="3383419329" sldId="313"/>
            <ac:picMk id="7" creationId="{633C3DE2-5896-4EB2-B130-3E811A5A71C6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10:35:39.046" v="2290" actId="1076"/>
        <pc:sldMkLst>
          <pc:docMk/>
          <pc:sldMk cId="3901834668" sldId="314"/>
        </pc:sldMkLst>
        <pc:spChg chg="mod">
          <ac:chgData name="Буров Сергей Александрович" userId="178b6d48-0efa-499d-a4a6-058261bcb9c1" providerId="ADAL" clId="{14B36397-C4F5-40B3-815C-5DE6471A78F5}" dt="2022-04-29T06:32:41.332" v="580" actId="20577"/>
          <ac:spMkLst>
            <pc:docMk/>
            <pc:sldMk cId="3901834668" sldId="314"/>
            <ac:spMk id="2" creationId="{E5C51A59-AE71-491E-A6FE-1FF5D850BB8C}"/>
          </ac:spMkLst>
        </pc:spChg>
        <pc:spChg chg="add del mod">
          <ac:chgData name="Буров Сергей Александрович" userId="178b6d48-0efa-499d-a4a6-058261bcb9c1" providerId="ADAL" clId="{14B36397-C4F5-40B3-815C-5DE6471A78F5}" dt="2022-04-29T06:35:28.121" v="583" actId="478"/>
          <ac:spMkLst>
            <pc:docMk/>
            <pc:sldMk cId="3901834668" sldId="314"/>
            <ac:spMk id="8" creationId="{33681493-4682-4676-B0FB-E1DDB60B72F3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6:32:29.475" v="565" actId="478"/>
          <ac:picMkLst>
            <pc:docMk/>
            <pc:sldMk cId="3901834668" sldId="314"/>
            <ac:picMk id="6" creationId="{F8249A43-4EE6-42DE-95E9-10DE86366B9D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6:35:38.564" v="588" actId="1076"/>
          <ac:picMkLst>
            <pc:docMk/>
            <pc:sldMk cId="3901834668" sldId="314"/>
            <ac:picMk id="9" creationId="{0BE0B44A-F6C7-4CF6-BDEA-1A24BB43F355}"/>
          </ac:picMkLst>
        </pc:picChg>
        <pc:picChg chg="add mod ord">
          <ac:chgData name="Буров Сергей Александрович" userId="178b6d48-0efa-499d-a4a6-058261bcb9c1" providerId="ADAL" clId="{14B36397-C4F5-40B3-815C-5DE6471A78F5}" dt="2022-04-29T10:35:39.046" v="2290" actId="1076"/>
          <ac:picMkLst>
            <pc:docMk/>
            <pc:sldMk cId="3901834668" sldId="314"/>
            <ac:picMk id="11" creationId="{07130AF4-6FBF-43D6-975F-4FBF26F7F768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6:32:31.358" v="566" actId="478"/>
          <ac:picMkLst>
            <pc:docMk/>
            <pc:sldMk cId="3901834668" sldId="314"/>
            <ac:picMk id="1028" creationId="{410E9937-535D-4808-9BE6-308AD20DB1FE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06:37:13.195" v="595" actId="1076"/>
        <pc:sldMkLst>
          <pc:docMk/>
          <pc:sldMk cId="328132904" sldId="315"/>
        </pc:sldMkLst>
        <pc:picChg chg="add del mod">
          <ac:chgData name="Буров Сергей Александрович" userId="178b6d48-0efa-499d-a4a6-058261bcb9c1" providerId="ADAL" clId="{14B36397-C4F5-40B3-815C-5DE6471A78F5}" dt="2022-04-29T06:37:11.480" v="593" actId="478"/>
          <ac:picMkLst>
            <pc:docMk/>
            <pc:sldMk cId="328132904" sldId="315"/>
            <ac:picMk id="6" creationId="{D7E587AA-BC43-42EC-A583-4D84EE7DC963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6:37:13.195" v="595" actId="1076"/>
          <ac:picMkLst>
            <pc:docMk/>
            <pc:sldMk cId="328132904" sldId="315"/>
            <ac:picMk id="8" creationId="{EEEBDDBE-A0EF-4197-8B83-9346883F2B3D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6:36:18.942" v="590" actId="478"/>
          <ac:picMkLst>
            <pc:docMk/>
            <pc:sldMk cId="328132904" sldId="315"/>
            <ac:picMk id="9" creationId="{0BE0B44A-F6C7-4CF6-BDEA-1A24BB43F355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09:45:42.329" v="2162" actId="1076"/>
        <pc:sldMkLst>
          <pc:docMk/>
          <pc:sldMk cId="2509800508" sldId="316"/>
        </pc:sldMkLst>
        <pc:spChg chg="del">
          <ac:chgData name="Буров Сергей Александрович" userId="178b6d48-0efa-499d-a4a6-058261bcb9c1" providerId="ADAL" clId="{14B36397-C4F5-40B3-815C-5DE6471A78F5}" dt="2022-04-29T06:41:09.123" v="599" actId="478"/>
          <ac:spMkLst>
            <pc:docMk/>
            <pc:sldMk cId="2509800508" sldId="316"/>
            <ac:spMk id="6" creationId="{47C0022B-FF04-4616-BF42-753EA0241322}"/>
          </ac:spMkLst>
        </pc:spChg>
        <pc:spChg chg="add del mod">
          <ac:chgData name="Буров Сергей Александрович" userId="178b6d48-0efa-499d-a4a6-058261bcb9c1" providerId="ADAL" clId="{14B36397-C4F5-40B3-815C-5DE6471A78F5}" dt="2022-04-29T09:45:42.329" v="2162" actId="1076"/>
          <ac:spMkLst>
            <pc:docMk/>
            <pc:sldMk cId="2509800508" sldId="316"/>
            <ac:spMk id="8" creationId="{F9E2D6EA-2D9B-49BB-B7C5-804E4A2A8750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6:46:21.155" v="967" actId="1076"/>
          <ac:spMkLst>
            <pc:docMk/>
            <pc:sldMk cId="2509800508" sldId="316"/>
            <ac:spMk id="13" creationId="{37F5973A-A4F5-4AD2-898D-FF3DAD4B7644}"/>
          </ac:spMkLst>
        </pc:spChg>
        <pc:picChg chg="del mod">
          <ac:chgData name="Буров Сергей Александрович" userId="178b6d48-0efa-499d-a4a6-058261bcb9c1" providerId="ADAL" clId="{14B36397-C4F5-40B3-815C-5DE6471A78F5}" dt="2022-04-29T06:41:06.721" v="598" actId="478"/>
          <ac:picMkLst>
            <pc:docMk/>
            <pc:sldMk cId="2509800508" sldId="316"/>
            <ac:picMk id="7" creationId="{633C3DE2-5896-4EB2-B130-3E811A5A71C6}"/>
          </ac:picMkLst>
        </pc:picChg>
        <pc:picChg chg="add del mod">
          <ac:chgData name="Буров Сергей Александрович" userId="178b6d48-0efa-499d-a4a6-058261bcb9c1" providerId="ADAL" clId="{14B36397-C4F5-40B3-815C-5DE6471A78F5}" dt="2022-04-29T06:42:35.575" v="607" actId="22"/>
          <ac:picMkLst>
            <pc:docMk/>
            <pc:sldMk cId="2509800508" sldId="316"/>
            <ac:picMk id="10" creationId="{B434AC86-B1F2-4DAA-87BA-CA2C9DEDAEC5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6:46:18.869" v="966" actId="1076"/>
          <ac:picMkLst>
            <pc:docMk/>
            <pc:sldMk cId="2509800508" sldId="316"/>
            <ac:picMk id="12" creationId="{423B74C1-B9F4-4FE2-B092-1CE54C2DF1AA}"/>
          </ac:picMkLst>
        </pc:picChg>
      </pc:sldChg>
      <pc:sldChg chg="addSp delSp modSp add mod ord">
        <pc:chgData name="Буров Сергей Александрович" userId="178b6d48-0efa-499d-a4a6-058261bcb9c1" providerId="ADAL" clId="{14B36397-C4F5-40B3-815C-5DE6471A78F5}" dt="2022-04-29T07:05:58.140" v="1206" actId="20577"/>
        <pc:sldMkLst>
          <pc:docMk/>
          <pc:sldMk cId="438704714" sldId="317"/>
        </pc:sldMkLst>
        <pc:spChg chg="mod">
          <ac:chgData name="Буров Сергей Александрович" userId="178b6d48-0efa-499d-a4a6-058261bcb9c1" providerId="ADAL" clId="{14B36397-C4F5-40B3-815C-5DE6471A78F5}" dt="2022-04-29T06:54:13.101" v="1026" actId="20577"/>
          <ac:spMkLst>
            <pc:docMk/>
            <pc:sldMk cId="438704714" sldId="317"/>
            <ac:spMk id="2" creationId="{E5C51A59-AE71-491E-A6FE-1FF5D850BB8C}"/>
          </ac:spMkLst>
        </pc:spChg>
        <pc:spChg chg="del">
          <ac:chgData name="Буров Сергей Александрович" userId="178b6d48-0efa-499d-a4a6-058261bcb9c1" providerId="ADAL" clId="{14B36397-C4F5-40B3-815C-5DE6471A78F5}" dt="2022-04-29T06:54:07.935" v="1005" actId="478"/>
          <ac:spMkLst>
            <pc:docMk/>
            <pc:sldMk cId="438704714" sldId="317"/>
            <ac:spMk id="8" creationId="{F9E2D6EA-2D9B-49BB-B7C5-804E4A2A8750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05:58.140" v="1206" actId="20577"/>
          <ac:spMkLst>
            <pc:docMk/>
            <pc:sldMk cId="438704714" sldId="317"/>
            <ac:spMk id="9" creationId="{94EAC242-8D88-46C6-8656-094DC83102A1}"/>
          </ac:spMkLst>
        </pc:spChg>
        <pc:spChg chg="del">
          <ac:chgData name="Буров Сергей Александрович" userId="178b6d48-0efa-499d-a4a6-058261bcb9c1" providerId="ADAL" clId="{14B36397-C4F5-40B3-815C-5DE6471A78F5}" dt="2022-04-29T06:54:06.920" v="1004" actId="478"/>
          <ac:spMkLst>
            <pc:docMk/>
            <pc:sldMk cId="438704714" sldId="317"/>
            <ac:spMk id="13" creationId="{37F5973A-A4F5-4AD2-898D-FF3DAD4B7644}"/>
          </ac:spMkLst>
        </pc:spChg>
        <pc:picChg chg="add mod modCrop">
          <ac:chgData name="Буров Сергей Александрович" userId="178b6d48-0efa-499d-a4a6-058261bcb9c1" providerId="ADAL" clId="{14B36397-C4F5-40B3-815C-5DE6471A78F5}" dt="2022-04-29T06:57:38.879" v="1134" actId="732"/>
          <ac:picMkLst>
            <pc:docMk/>
            <pc:sldMk cId="438704714" sldId="317"/>
            <ac:picMk id="6" creationId="{811BDD68-6DE6-4ECA-92A9-346DE06E05CA}"/>
          </ac:picMkLst>
        </pc:picChg>
        <pc:picChg chg="add mod modCrop">
          <ac:chgData name="Буров Сергей Александрович" userId="178b6d48-0efa-499d-a4a6-058261bcb9c1" providerId="ADAL" clId="{14B36397-C4F5-40B3-815C-5DE6471A78F5}" dt="2022-04-29T07:02:23.417" v="1153" actId="1076"/>
          <ac:picMkLst>
            <pc:docMk/>
            <pc:sldMk cId="438704714" sldId="317"/>
            <ac:picMk id="10" creationId="{81EB8F52-FA20-4557-BA3B-C07E99481A32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6:54:05.077" v="1003" actId="478"/>
          <ac:picMkLst>
            <pc:docMk/>
            <pc:sldMk cId="438704714" sldId="317"/>
            <ac:picMk id="12" creationId="{423B74C1-B9F4-4FE2-B092-1CE54C2DF1AA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7:01:54.537" v="1140" actId="1076"/>
          <ac:picMkLst>
            <pc:docMk/>
            <pc:sldMk cId="438704714" sldId="317"/>
            <ac:picMk id="2050" creationId="{81D816BE-6965-4647-B21E-F1BD06FEBDD8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7:01:02.297" v="1138" actId="1076"/>
          <ac:picMkLst>
            <pc:docMk/>
            <pc:sldMk cId="438704714" sldId="317"/>
            <ac:picMk id="2052" creationId="{CD3B194D-63E0-4965-8189-DC4E4B5A0237}"/>
          </ac:picMkLst>
        </pc:picChg>
      </pc:sldChg>
      <pc:sldChg chg="modSp add del mod">
        <pc:chgData name="Буров Сергей Александрович" userId="178b6d48-0efa-499d-a4a6-058261bcb9c1" providerId="ADAL" clId="{14B36397-C4F5-40B3-815C-5DE6471A78F5}" dt="2022-04-29T06:53:57.364" v="999" actId="47"/>
        <pc:sldMkLst>
          <pc:docMk/>
          <pc:sldMk cId="4230612426" sldId="317"/>
        </pc:sldMkLst>
        <pc:spChg chg="mod">
          <ac:chgData name="Буров Сергей Александрович" userId="178b6d48-0efa-499d-a4a6-058261bcb9c1" providerId="ADAL" clId="{14B36397-C4F5-40B3-815C-5DE6471A78F5}" dt="2022-04-29T06:53:55.353" v="998" actId="1076"/>
          <ac:spMkLst>
            <pc:docMk/>
            <pc:sldMk cId="4230612426" sldId="317"/>
            <ac:spMk id="2" creationId="{E5C51A59-AE71-491E-A6FE-1FF5D850BB8C}"/>
          </ac:spMkLst>
        </pc:spChg>
      </pc:sldChg>
      <pc:sldChg chg="delSp modSp add mod">
        <pc:chgData name="Буров Сергей Александрович" userId="178b6d48-0efa-499d-a4a6-058261bcb9c1" providerId="ADAL" clId="{14B36397-C4F5-40B3-815C-5DE6471A78F5}" dt="2022-04-29T07:06:01.897" v="1207" actId="20577"/>
        <pc:sldMkLst>
          <pc:docMk/>
          <pc:sldMk cId="3098247519" sldId="318"/>
        </pc:sldMkLst>
        <pc:spChg chg="mod">
          <ac:chgData name="Буров Сергей Александрович" userId="178b6d48-0efa-499d-a4a6-058261bcb9c1" providerId="ADAL" clId="{14B36397-C4F5-40B3-815C-5DE6471A78F5}" dt="2022-04-29T07:03:58.531" v="1201" actId="1076"/>
          <ac:spMkLst>
            <pc:docMk/>
            <pc:sldMk cId="3098247519" sldId="318"/>
            <ac:spMk id="2" creationId="{E5C51A59-AE71-491E-A6FE-1FF5D850BB8C}"/>
          </ac:spMkLst>
        </pc:spChg>
        <pc:spChg chg="mod">
          <ac:chgData name="Буров Сергей Александрович" userId="178b6d48-0efa-499d-a4a6-058261bcb9c1" providerId="ADAL" clId="{14B36397-C4F5-40B3-815C-5DE6471A78F5}" dt="2022-04-29T07:06:01.897" v="1207" actId="20577"/>
          <ac:spMkLst>
            <pc:docMk/>
            <pc:sldMk cId="3098247519" sldId="318"/>
            <ac:spMk id="9" creationId="{94EAC242-8D88-46C6-8656-094DC83102A1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7:05:41.233" v="1202" actId="478"/>
          <ac:picMkLst>
            <pc:docMk/>
            <pc:sldMk cId="3098247519" sldId="318"/>
            <ac:picMk id="6" creationId="{811BDD68-6DE6-4ECA-92A9-346DE06E05CA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07:13:12.872" v="1292" actId="1076"/>
        <pc:sldMkLst>
          <pc:docMk/>
          <pc:sldMk cId="765290723" sldId="319"/>
        </pc:sldMkLst>
        <pc:spChg chg="mod">
          <ac:chgData name="Буров Сергей Александрович" userId="178b6d48-0efa-499d-a4a6-058261bcb9c1" providerId="ADAL" clId="{14B36397-C4F5-40B3-815C-5DE6471A78F5}" dt="2022-04-29T07:11:50.714" v="1283" actId="20577"/>
          <ac:spMkLst>
            <pc:docMk/>
            <pc:sldMk cId="765290723" sldId="319"/>
            <ac:spMk id="2" creationId="{E5C51A59-AE71-491E-A6FE-1FF5D850BB8C}"/>
          </ac:spMkLst>
        </pc:spChg>
        <pc:spChg chg="del">
          <ac:chgData name="Буров Сергей Александрович" userId="178b6d48-0efa-499d-a4a6-058261bcb9c1" providerId="ADAL" clId="{14B36397-C4F5-40B3-815C-5DE6471A78F5}" dt="2022-04-29T07:11:53.884" v="1284" actId="478"/>
          <ac:spMkLst>
            <pc:docMk/>
            <pc:sldMk cId="765290723" sldId="319"/>
            <ac:spMk id="9" creationId="{94EAC242-8D88-46C6-8656-094DC83102A1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7:11:54.552" v="1285" actId="478"/>
          <ac:picMkLst>
            <pc:docMk/>
            <pc:sldMk cId="765290723" sldId="319"/>
            <ac:picMk id="6" creationId="{811BDD68-6DE6-4ECA-92A9-346DE06E05CA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7:11:56.168" v="1288" actId="478"/>
          <ac:picMkLst>
            <pc:docMk/>
            <pc:sldMk cId="765290723" sldId="319"/>
            <ac:picMk id="10" creationId="{81EB8F52-FA20-4557-BA3B-C07E99481A32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7:11:55.662" v="1287" actId="478"/>
          <ac:picMkLst>
            <pc:docMk/>
            <pc:sldMk cId="765290723" sldId="319"/>
            <ac:picMk id="2050" creationId="{81D816BE-6965-4647-B21E-F1BD06FEBDD8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7:11:55.131" v="1286" actId="478"/>
          <ac:picMkLst>
            <pc:docMk/>
            <pc:sldMk cId="765290723" sldId="319"/>
            <ac:picMk id="2052" creationId="{CD3B194D-63E0-4965-8189-DC4E4B5A0237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7:13:12.872" v="1292" actId="1076"/>
          <ac:picMkLst>
            <pc:docMk/>
            <pc:sldMk cId="765290723" sldId="319"/>
            <ac:picMk id="3074" creationId="{CAAB3D6E-06AC-4AC0-BA42-4F6B91489C0F}"/>
          </ac:picMkLst>
        </pc:picChg>
      </pc:sldChg>
      <pc:sldChg chg="addSp delSp modSp add mod ord">
        <pc:chgData name="Буров Сергей Александрович" userId="178b6d48-0efa-499d-a4a6-058261bcb9c1" providerId="ADAL" clId="{14B36397-C4F5-40B3-815C-5DE6471A78F5}" dt="2022-04-29T07:15:46.343" v="1332" actId="207"/>
        <pc:sldMkLst>
          <pc:docMk/>
          <pc:sldMk cId="578909784" sldId="320"/>
        </pc:sldMkLst>
        <pc:spChg chg="mod">
          <ac:chgData name="Буров Сергей Александрович" userId="178b6d48-0efa-499d-a4a6-058261bcb9c1" providerId="ADAL" clId="{14B36397-C4F5-40B3-815C-5DE6471A78F5}" dt="2022-04-29T07:14:31.494" v="1311" actId="20577"/>
          <ac:spMkLst>
            <pc:docMk/>
            <pc:sldMk cId="578909784" sldId="320"/>
            <ac:spMk id="2" creationId="{E5C51A59-AE71-491E-A6FE-1FF5D850BB8C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15:40.028" v="1331" actId="207"/>
          <ac:spMkLst>
            <pc:docMk/>
            <pc:sldMk cId="578909784" sldId="320"/>
            <ac:spMk id="7" creationId="{9416A7F7-0913-44E5-975A-7F5CDFEDDAEA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15:46.343" v="1332" actId="207"/>
          <ac:spMkLst>
            <pc:docMk/>
            <pc:sldMk cId="578909784" sldId="320"/>
            <ac:spMk id="9" creationId="{79BBFC9B-3FE9-4A91-ABC3-3F41BDD12BC9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7:14:33.506" v="1312" actId="478"/>
          <ac:picMkLst>
            <pc:docMk/>
            <pc:sldMk cId="578909784" sldId="320"/>
            <ac:picMk id="3074" creationId="{CAAB3D6E-06AC-4AC0-BA42-4F6B91489C0F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07:22:44.858" v="1368" actId="1076"/>
        <pc:sldMkLst>
          <pc:docMk/>
          <pc:sldMk cId="3067701228" sldId="321"/>
        </pc:sldMkLst>
        <pc:spChg chg="mod">
          <ac:chgData name="Буров Сергей Александрович" userId="178b6d48-0efa-499d-a4a6-058261bcb9c1" providerId="ADAL" clId="{14B36397-C4F5-40B3-815C-5DE6471A78F5}" dt="2022-04-29T07:19:01.643" v="1356" actId="20577"/>
          <ac:spMkLst>
            <pc:docMk/>
            <pc:sldMk cId="3067701228" sldId="321"/>
            <ac:spMk id="2" creationId="{E5C51A59-AE71-491E-A6FE-1FF5D850BB8C}"/>
          </ac:spMkLst>
        </pc:spChg>
        <pc:spChg chg="mod">
          <ac:chgData name="Буров Сергей Александрович" userId="178b6d48-0efa-499d-a4a6-058261bcb9c1" providerId="ADAL" clId="{14B36397-C4F5-40B3-815C-5DE6471A78F5}" dt="2022-04-29T07:20:35.199" v="1362" actId="207"/>
          <ac:spMkLst>
            <pc:docMk/>
            <pc:sldMk cId="3067701228" sldId="321"/>
            <ac:spMk id="7" creationId="{9416A7F7-0913-44E5-975A-7F5CDFEDDAEA}"/>
          </ac:spMkLst>
        </pc:spChg>
        <pc:spChg chg="del mod">
          <ac:chgData name="Буров Сергей Александрович" userId="178b6d48-0efa-499d-a4a6-058261bcb9c1" providerId="ADAL" clId="{14B36397-C4F5-40B3-815C-5DE6471A78F5}" dt="2022-04-29T07:20:47.874" v="1364" actId="478"/>
          <ac:spMkLst>
            <pc:docMk/>
            <pc:sldMk cId="3067701228" sldId="321"/>
            <ac:spMk id="9" creationId="{79BBFC9B-3FE9-4A91-ABC3-3F41BDD12BC9}"/>
          </ac:spMkLst>
        </pc:spChg>
        <pc:picChg chg="add mod">
          <ac:chgData name="Буров Сергей Александрович" userId="178b6d48-0efa-499d-a4a6-058261bcb9c1" providerId="ADAL" clId="{14B36397-C4F5-40B3-815C-5DE6471A78F5}" dt="2022-04-29T07:22:44.858" v="1368" actId="1076"/>
          <ac:picMkLst>
            <pc:docMk/>
            <pc:sldMk cId="3067701228" sldId="321"/>
            <ac:picMk id="6" creationId="{74CD4570-7292-46F9-9B8C-AD9778A62B43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07:28:23.332" v="1719" actId="207"/>
        <pc:sldMkLst>
          <pc:docMk/>
          <pc:sldMk cId="44858500" sldId="322"/>
        </pc:sldMkLst>
        <pc:spChg chg="mod">
          <ac:chgData name="Буров Сергей Александрович" userId="178b6d48-0efa-499d-a4a6-058261bcb9c1" providerId="ADAL" clId="{14B36397-C4F5-40B3-815C-5DE6471A78F5}" dt="2022-04-29T07:27:37.340" v="1677" actId="1076"/>
          <ac:spMkLst>
            <pc:docMk/>
            <pc:sldMk cId="44858500" sldId="322"/>
            <ac:spMk id="2" creationId="{E5C51A59-AE71-491E-A6FE-1FF5D850BB8C}"/>
          </ac:spMkLst>
        </pc:spChg>
        <pc:spChg chg="mod">
          <ac:chgData name="Буров Сергей Александрович" userId="178b6d48-0efa-499d-a4a6-058261bcb9c1" providerId="ADAL" clId="{14B36397-C4F5-40B3-815C-5DE6471A78F5}" dt="2022-04-29T07:25:44.428" v="1623" actId="1076"/>
          <ac:spMkLst>
            <pc:docMk/>
            <pc:sldMk cId="44858500" sldId="322"/>
            <ac:spMk id="4" creationId="{B34E1C04-508B-411A-9422-4E132E117AF2}"/>
          </ac:spMkLst>
        </pc:spChg>
        <pc:spChg chg="del mod">
          <ac:chgData name="Буров Сергей Александрович" userId="178b6d48-0efa-499d-a4a6-058261bcb9c1" providerId="ADAL" clId="{14B36397-C4F5-40B3-815C-5DE6471A78F5}" dt="2022-04-29T07:25:53.715" v="1628" actId="478"/>
          <ac:spMkLst>
            <pc:docMk/>
            <pc:sldMk cId="44858500" sldId="322"/>
            <ac:spMk id="7" creationId="{9416A7F7-0913-44E5-975A-7F5CDFEDDAEA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27:34.138" v="1675" actId="1076"/>
          <ac:spMkLst>
            <pc:docMk/>
            <pc:sldMk cId="44858500" sldId="322"/>
            <ac:spMk id="13" creationId="{AC225202-A51D-43FB-AD0B-8B2AC0D07536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28:20.851" v="1718" actId="207"/>
          <ac:spMkLst>
            <pc:docMk/>
            <pc:sldMk cId="44858500" sldId="322"/>
            <ac:spMk id="14" creationId="{148A1696-E949-44D6-B329-50A99C031F11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28:23.332" v="1719" actId="207"/>
          <ac:spMkLst>
            <pc:docMk/>
            <pc:sldMk cId="44858500" sldId="322"/>
            <ac:spMk id="15" creationId="{A1E687E8-21F2-4C7E-890E-7840144119C3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7:26:12.947" v="1649" actId="478"/>
          <ac:picMkLst>
            <pc:docMk/>
            <pc:sldMk cId="44858500" sldId="322"/>
            <ac:picMk id="6" creationId="{74CD4570-7292-46F9-9B8C-AD9778A62B43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7:27:10.233" v="1664" actId="14100"/>
          <ac:picMkLst>
            <pc:docMk/>
            <pc:sldMk cId="44858500" sldId="322"/>
            <ac:picMk id="8" creationId="{D7FB4004-06E7-42F4-B977-4307C948C9FF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7:27:21.065" v="1672" actId="1076"/>
          <ac:picMkLst>
            <pc:docMk/>
            <pc:sldMk cId="44858500" sldId="322"/>
            <ac:picMk id="10" creationId="{A92E2648-22C6-4113-BA52-7080475D548C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7:27:22.618" v="1673" actId="1076"/>
          <ac:picMkLst>
            <pc:docMk/>
            <pc:sldMk cId="44858500" sldId="322"/>
            <ac:picMk id="12" creationId="{AC67482B-5DC2-4E8A-8460-F6E95A1242C6}"/>
          </ac:picMkLst>
        </pc:picChg>
      </pc:sldChg>
      <pc:sldChg chg="modSp add del mod">
        <pc:chgData name="Буров Сергей Александрович" userId="178b6d48-0efa-499d-a4a6-058261bcb9c1" providerId="ADAL" clId="{14B36397-C4F5-40B3-815C-5DE6471A78F5}" dt="2022-04-29T07:23:26.099" v="1371" actId="47"/>
        <pc:sldMkLst>
          <pc:docMk/>
          <pc:sldMk cId="927261880" sldId="322"/>
        </pc:sldMkLst>
        <pc:spChg chg="mod">
          <ac:chgData name="Буров Сергей Александрович" userId="178b6d48-0efa-499d-a4a6-058261bcb9c1" providerId="ADAL" clId="{14B36397-C4F5-40B3-815C-5DE6471A78F5}" dt="2022-04-29T07:23:23.171" v="1370" actId="6549"/>
          <ac:spMkLst>
            <pc:docMk/>
            <pc:sldMk cId="927261880" sldId="322"/>
            <ac:spMk id="7" creationId="{9416A7F7-0913-44E5-975A-7F5CDFEDDAEA}"/>
          </ac:spMkLst>
        </pc:spChg>
      </pc:sldChg>
      <pc:sldChg chg="delSp modSp add mod">
        <pc:chgData name="Буров Сергей Александрович" userId="178b6d48-0efa-499d-a4a6-058261bcb9c1" providerId="ADAL" clId="{14B36397-C4F5-40B3-815C-5DE6471A78F5}" dt="2022-04-29T07:29:46.830" v="1839" actId="20577"/>
        <pc:sldMkLst>
          <pc:docMk/>
          <pc:sldMk cId="3425900363" sldId="323"/>
        </pc:sldMkLst>
        <pc:spChg chg="mod">
          <ac:chgData name="Буров Сергей Александрович" userId="178b6d48-0efa-499d-a4a6-058261bcb9c1" providerId="ADAL" clId="{14B36397-C4F5-40B3-815C-5DE6471A78F5}" dt="2022-04-29T07:29:46.830" v="1839" actId="20577"/>
          <ac:spMkLst>
            <pc:docMk/>
            <pc:sldMk cId="3425900363" sldId="323"/>
            <ac:spMk id="2" creationId="{E5C51A59-AE71-491E-A6FE-1FF5D850BB8C}"/>
          </ac:spMkLst>
        </pc:spChg>
        <pc:spChg chg="del">
          <ac:chgData name="Буров Сергей Александрович" userId="178b6d48-0efa-499d-a4a6-058261bcb9c1" providerId="ADAL" clId="{14B36397-C4F5-40B3-815C-5DE6471A78F5}" dt="2022-04-29T07:29:16.243" v="1725" actId="478"/>
          <ac:spMkLst>
            <pc:docMk/>
            <pc:sldMk cId="3425900363" sldId="323"/>
            <ac:spMk id="13" creationId="{AC225202-A51D-43FB-AD0B-8B2AC0D07536}"/>
          </ac:spMkLst>
        </pc:spChg>
        <pc:spChg chg="del">
          <ac:chgData name="Буров Сергей Александрович" userId="178b6d48-0efa-499d-a4a6-058261bcb9c1" providerId="ADAL" clId="{14B36397-C4F5-40B3-815C-5DE6471A78F5}" dt="2022-04-29T07:29:14.679" v="1723" actId="478"/>
          <ac:spMkLst>
            <pc:docMk/>
            <pc:sldMk cId="3425900363" sldId="323"/>
            <ac:spMk id="14" creationId="{148A1696-E949-44D6-B329-50A99C031F11}"/>
          </ac:spMkLst>
        </pc:spChg>
        <pc:spChg chg="del">
          <ac:chgData name="Буров Сергей Александрович" userId="178b6d48-0efa-499d-a4a6-058261bcb9c1" providerId="ADAL" clId="{14B36397-C4F5-40B3-815C-5DE6471A78F5}" dt="2022-04-29T07:29:18.044" v="1726" actId="478"/>
          <ac:spMkLst>
            <pc:docMk/>
            <pc:sldMk cId="3425900363" sldId="323"/>
            <ac:spMk id="15" creationId="{A1E687E8-21F2-4C7E-890E-7840144119C3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7:29:15.288" v="1724" actId="478"/>
          <ac:picMkLst>
            <pc:docMk/>
            <pc:sldMk cId="3425900363" sldId="323"/>
            <ac:picMk id="8" creationId="{D7FB4004-06E7-42F4-B977-4307C948C9FF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7:29:12.539" v="1721" actId="478"/>
          <ac:picMkLst>
            <pc:docMk/>
            <pc:sldMk cId="3425900363" sldId="323"/>
            <ac:picMk id="10" creationId="{A92E2648-22C6-4113-BA52-7080475D548C}"/>
          </ac:picMkLst>
        </pc:picChg>
        <pc:picChg chg="del">
          <ac:chgData name="Буров Сергей Александрович" userId="178b6d48-0efa-499d-a4a6-058261bcb9c1" providerId="ADAL" clId="{14B36397-C4F5-40B3-815C-5DE6471A78F5}" dt="2022-04-29T07:29:13.070" v="1722" actId="478"/>
          <ac:picMkLst>
            <pc:docMk/>
            <pc:sldMk cId="3425900363" sldId="323"/>
            <ac:picMk id="12" creationId="{AC67482B-5DC2-4E8A-8460-F6E95A1242C6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07:37:31.786" v="2122" actId="1076"/>
        <pc:sldMkLst>
          <pc:docMk/>
          <pc:sldMk cId="909360615" sldId="324"/>
        </pc:sldMkLst>
        <pc:spChg chg="mod">
          <ac:chgData name="Буров Сергей Александрович" userId="178b6d48-0efa-499d-a4a6-058261bcb9c1" providerId="ADAL" clId="{14B36397-C4F5-40B3-815C-5DE6471A78F5}" dt="2022-04-29T07:31:53.676" v="1877" actId="1076"/>
          <ac:spMkLst>
            <pc:docMk/>
            <pc:sldMk cId="909360615" sldId="324"/>
            <ac:spMk id="2" creationId="{E5C51A59-AE71-491E-A6FE-1FF5D850BB8C}"/>
          </ac:spMkLst>
        </pc:spChg>
        <pc:spChg chg="add del mod">
          <ac:chgData name="Буров Сергей Александрович" userId="178b6d48-0efa-499d-a4a6-058261bcb9c1" providerId="ADAL" clId="{14B36397-C4F5-40B3-815C-5DE6471A78F5}" dt="2022-04-29T07:31:32.976" v="1845" actId="478"/>
          <ac:spMkLst>
            <pc:docMk/>
            <pc:sldMk cId="909360615" sldId="324"/>
            <ac:spMk id="6" creationId="{CA3A6A66-6BBA-4F2D-BDF7-D1D63D916388}"/>
          </ac:spMkLst>
        </pc:spChg>
        <pc:spChg chg="add del mod">
          <ac:chgData name="Буров Сергей Александрович" userId="178b6d48-0efa-499d-a4a6-058261bcb9c1" providerId="ADAL" clId="{14B36397-C4F5-40B3-815C-5DE6471A78F5}" dt="2022-04-29T07:32:22.073" v="1924" actId="478"/>
          <ac:spMkLst>
            <pc:docMk/>
            <pc:sldMk cId="909360615" sldId="324"/>
            <ac:spMk id="7" creationId="{7FA61B80-72F8-4540-9FAB-6571AE713A6A}"/>
          </ac:spMkLst>
        </pc:spChg>
        <pc:spChg chg="add del">
          <ac:chgData name="Буров Сергей Александрович" userId="178b6d48-0efa-499d-a4a6-058261bcb9c1" providerId="ADAL" clId="{14B36397-C4F5-40B3-815C-5DE6471A78F5}" dt="2022-04-29T07:32:20.009" v="1922"/>
          <ac:spMkLst>
            <pc:docMk/>
            <pc:sldMk cId="909360615" sldId="324"/>
            <ac:spMk id="8" creationId="{D7F3722B-AC4D-4DCE-8E6E-D1B912033232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33:49.313" v="2054" actId="1076"/>
          <ac:spMkLst>
            <pc:docMk/>
            <pc:sldMk cId="909360615" sldId="324"/>
            <ac:spMk id="10" creationId="{3D60584B-28C5-410C-B716-21A3C4210B0B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37:29.079" v="2121" actId="1076"/>
          <ac:spMkLst>
            <pc:docMk/>
            <pc:sldMk cId="909360615" sldId="324"/>
            <ac:spMk id="11" creationId="{BB7863B5-112B-4D2D-9200-290A16EE33C5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7:37:31.786" v="2122" actId="1076"/>
          <ac:spMkLst>
            <pc:docMk/>
            <pc:sldMk cId="909360615" sldId="324"/>
            <ac:spMk id="13" creationId="{4ACB873E-71DC-4E50-9F58-92F7488EACED}"/>
          </ac:spMkLst>
        </pc:spChg>
        <pc:spChg chg="add del mod">
          <ac:chgData name="Буров Сергей Александрович" userId="178b6d48-0efa-499d-a4a6-058261bcb9c1" providerId="ADAL" clId="{14B36397-C4F5-40B3-815C-5DE6471A78F5}" dt="2022-04-29T07:36:22.154" v="2113"/>
          <ac:spMkLst>
            <pc:docMk/>
            <pc:sldMk cId="909360615" sldId="324"/>
            <ac:spMk id="15" creationId="{FC4E00A9-DF3B-455F-86A5-9EF2B86EAEB6}"/>
          </ac:spMkLst>
        </pc:spChg>
        <pc:picChg chg="add mod ord">
          <ac:chgData name="Буров Сергей Александрович" userId="178b6d48-0efa-499d-a4a6-058261bcb9c1" providerId="ADAL" clId="{14B36397-C4F5-40B3-815C-5DE6471A78F5}" dt="2022-04-29T07:37:26.915" v="2120" actId="1076"/>
          <ac:picMkLst>
            <pc:docMk/>
            <pc:sldMk cId="909360615" sldId="324"/>
            <ac:picMk id="17" creationId="{C685A3DA-13E3-4A35-A171-E86B98BC1A22}"/>
          </ac:picMkLst>
        </pc:picChg>
      </pc:sldChg>
      <pc:sldChg chg="addSp delSp modSp add mod">
        <pc:chgData name="Буров Сергей Александрович" userId="178b6d48-0efa-499d-a4a6-058261bcb9c1" providerId="ADAL" clId="{14B36397-C4F5-40B3-815C-5DE6471A78F5}" dt="2022-04-29T10:23:03.794" v="2281" actId="1076"/>
        <pc:sldMkLst>
          <pc:docMk/>
          <pc:sldMk cId="1765030174" sldId="325"/>
        </pc:sldMkLst>
        <pc:spChg chg="mod">
          <ac:chgData name="Буров Сергей Александрович" userId="178b6d48-0efa-499d-a4a6-058261bcb9c1" providerId="ADAL" clId="{14B36397-C4F5-40B3-815C-5DE6471A78F5}" dt="2022-04-29T09:46:31.562" v="2220" actId="1076"/>
          <ac:spMkLst>
            <pc:docMk/>
            <pc:sldMk cId="1765030174" sldId="325"/>
            <ac:spMk id="2" creationId="{E5C51A59-AE71-491E-A6FE-1FF5D850BB8C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09:47:19.849" v="2235" actId="1076"/>
          <ac:spMkLst>
            <pc:docMk/>
            <pc:sldMk cId="1765030174" sldId="325"/>
            <ac:spMk id="8" creationId="{11EC134E-EF7D-4ECF-B926-4A759B317654}"/>
          </ac:spMkLst>
        </pc:spChg>
        <pc:spChg chg="add del">
          <ac:chgData name="Буров Сергей Александрович" userId="178b6d48-0efa-499d-a4a6-058261bcb9c1" providerId="ADAL" clId="{14B36397-C4F5-40B3-815C-5DE6471A78F5}" dt="2022-04-29T09:46:41.248" v="2224" actId="22"/>
          <ac:spMkLst>
            <pc:docMk/>
            <pc:sldMk cId="1765030174" sldId="325"/>
            <ac:spMk id="10" creationId="{67A33F70-AB0B-471E-9C67-60AB863B22F3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10:22:40.267" v="2239" actId="1076"/>
          <ac:spMkLst>
            <pc:docMk/>
            <pc:sldMk cId="1765030174" sldId="325"/>
            <ac:spMk id="12" creationId="{35BB9FC0-DD82-4248-8627-0703A0E207AE}"/>
          </ac:spMkLst>
        </pc:spChg>
        <pc:spChg chg="add mod">
          <ac:chgData name="Буров Сергей Александрович" userId="178b6d48-0efa-499d-a4a6-058261bcb9c1" providerId="ADAL" clId="{14B36397-C4F5-40B3-815C-5DE6471A78F5}" dt="2022-04-29T10:23:03.794" v="2281" actId="1076"/>
          <ac:spMkLst>
            <pc:docMk/>
            <pc:sldMk cId="1765030174" sldId="325"/>
            <ac:spMk id="14" creationId="{8E1E9B9A-7043-4AFB-9AD7-102CE3E9BC65}"/>
          </ac:spMkLst>
        </pc:spChg>
        <pc:picChg chg="del">
          <ac:chgData name="Буров Сергей Александрович" userId="178b6d48-0efa-499d-a4a6-058261bcb9c1" providerId="ADAL" clId="{14B36397-C4F5-40B3-815C-5DE6471A78F5}" dt="2022-04-29T09:46:11.537" v="2164" actId="478"/>
          <ac:picMkLst>
            <pc:docMk/>
            <pc:sldMk cId="1765030174" sldId="325"/>
            <ac:picMk id="6" creationId="{F8249A43-4EE6-42DE-95E9-10DE86366B9D}"/>
          </ac:picMkLst>
        </pc:picChg>
        <pc:picChg chg="del mod">
          <ac:chgData name="Буров Сергей Александрович" userId="178b6d48-0efa-499d-a4a6-058261bcb9c1" providerId="ADAL" clId="{14B36397-C4F5-40B3-815C-5DE6471A78F5}" dt="2022-04-29T09:46:52.549" v="2229" actId="478"/>
          <ac:picMkLst>
            <pc:docMk/>
            <pc:sldMk cId="1765030174" sldId="325"/>
            <ac:picMk id="1028" creationId="{410E9937-535D-4808-9BE6-308AD20DB1FE}"/>
          </ac:picMkLst>
        </pc:picChg>
        <pc:picChg chg="add mod">
          <ac:chgData name="Буров Сергей Александрович" userId="178b6d48-0efa-499d-a4a6-058261bcb9c1" providerId="ADAL" clId="{14B36397-C4F5-40B3-815C-5DE6471A78F5}" dt="2022-04-29T09:47:17.464" v="2234" actId="1076"/>
          <ac:picMkLst>
            <pc:docMk/>
            <pc:sldMk cId="1765030174" sldId="325"/>
            <ac:picMk id="5122" creationId="{CAEF249E-B541-4D8E-A2F2-472359C7B746}"/>
          </ac:picMkLst>
        </pc:picChg>
      </pc:sldChg>
      <pc:sldChg chg="del">
        <pc:chgData name="Буров Сергей Александрович" userId="178b6d48-0efa-499d-a4a6-058261bcb9c1" providerId="ADAL" clId="{14B36397-C4F5-40B3-815C-5DE6471A78F5}" dt="2022-04-29T06:12:45.855" v="144" actId="47"/>
        <pc:sldMkLst>
          <pc:docMk/>
          <pc:sldMk cId="3943255841" sldId="400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6.476" v="145" actId="47"/>
        <pc:sldMkLst>
          <pc:docMk/>
          <pc:sldMk cId="50871887" sldId="401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3.222" v="142" actId="47"/>
        <pc:sldMkLst>
          <pc:docMk/>
          <pc:sldMk cId="974770789" sldId="438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3.865" v="143" actId="47"/>
        <pc:sldMkLst>
          <pc:docMk/>
          <pc:sldMk cId="3824827060" sldId="439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7.608" v="146" actId="47"/>
        <pc:sldMkLst>
          <pc:docMk/>
          <pc:sldMk cId="3455642786" sldId="441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7.882" v="147" actId="47"/>
        <pc:sldMkLst>
          <pc:docMk/>
          <pc:sldMk cId="3660348312" sldId="442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7.932" v="148" actId="47"/>
        <pc:sldMkLst>
          <pc:docMk/>
          <pc:sldMk cId="2831648009" sldId="443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0.540" v="156" actId="47"/>
        <pc:sldMkLst>
          <pc:docMk/>
          <pc:sldMk cId="2546444865" sldId="444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5.891" v="168" actId="47"/>
        <pc:sldMkLst>
          <pc:docMk/>
          <pc:sldMk cId="4038584022" sldId="445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8.303" v="149" actId="47"/>
        <pc:sldMkLst>
          <pc:docMk/>
          <pc:sldMk cId="1053830995" sldId="446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9.260" v="151" actId="47"/>
        <pc:sldMkLst>
          <pc:docMk/>
          <pc:sldMk cId="229359896" sldId="448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8.846" v="150" actId="47"/>
        <pc:sldMkLst>
          <pc:docMk/>
          <pc:sldMk cId="3905650123" sldId="449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9.420" v="152" actId="47"/>
        <pc:sldMkLst>
          <pc:docMk/>
          <pc:sldMk cId="1660748303" sldId="450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49.646" v="153" actId="47"/>
        <pc:sldMkLst>
          <pc:docMk/>
          <pc:sldMk cId="4028737737" sldId="451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1.002" v="157" actId="47"/>
        <pc:sldMkLst>
          <pc:docMk/>
          <pc:sldMk cId="3167213083" sldId="452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0.054" v="154" actId="47"/>
        <pc:sldMkLst>
          <pc:docMk/>
          <pc:sldMk cId="1190051827" sldId="453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0.282" v="155" actId="47"/>
        <pc:sldMkLst>
          <pc:docMk/>
          <pc:sldMk cId="301893414" sldId="454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1.525" v="159" actId="47"/>
        <pc:sldMkLst>
          <pc:docMk/>
          <pc:sldMk cId="51953132" sldId="455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1.690" v="160" actId="47"/>
        <pc:sldMkLst>
          <pc:docMk/>
          <pc:sldMk cId="3770433979" sldId="456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1.364" v="158" actId="47"/>
        <pc:sldMkLst>
          <pc:docMk/>
          <pc:sldMk cId="2031028284" sldId="457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2.804" v="162" actId="47"/>
        <pc:sldMkLst>
          <pc:docMk/>
          <pc:sldMk cId="4082486389" sldId="458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2.245" v="161" actId="47"/>
        <pc:sldMkLst>
          <pc:docMk/>
          <pc:sldMk cId="3562619883" sldId="459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3.033" v="163" actId="47"/>
        <pc:sldMkLst>
          <pc:docMk/>
          <pc:sldMk cId="221770598" sldId="460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4.026" v="164" actId="47"/>
        <pc:sldMkLst>
          <pc:docMk/>
          <pc:sldMk cId="1659953059" sldId="461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5.338" v="167" actId="47"/>
        <pc:sldMkLst>
          <pc:docMk/>
          <pc:sldMk cId="2426058619" sldId="462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4.918" v="166" actId="47"/>
        <pc:sldMkLst>
          <pc:docMk/>
          <pc:sldMk cId="614974357" sldId="463"/>
        </pc:sldMkLst>
      </pc:sldChg>
      <pc:sldChg chg="del">
        <pc:chgData name="Буров Сергей Александрович" userId="178b6d48-0efa-499d-a4a6-058261bcb9c1" providerId="ADAL" clId="{14B36397-C4F5-40B3-815C-5DE6471A78F5}" dt="2022-04-29T06:12:54.395" v="165" actId="47"/>
        <pc:sldMkLst>
          <pc:docMk/>
          <pc:sldMk cId="4081811924" sldId="464"/>
        </pc:sldMkLst>
      </pc:sldChg>
    </pc:docChg>
  </pc:docChgLst>
  <pc:docChgLst>
    <pc:chgData name="Буров Сергей Александрович" userId="178b6d48-0efa-499d-a4a6-058261bcb9c1" providerId="ADAL" clId="{4F8F3B97-CE92-4962-B6EF-44C05672CFD0}"/>
    <pc:docChg chg="modSld">
      <pc:chgData name="Буров Сергей Александрович" userId="178b6d48-0efa-499d-a4a6-058261bcb9c1" providerId="ADAL" clId="{4F8F3B97-CE92-4962-B6EF-44C05672CFD0}" dt="2022-04-15T17:15:55.668" v="15" actId="20577"/>
      <pc:docMkLst>
        <pc:docMk/>
      </pc:docMkLst>
      <pc:sldChg chg="modSp mod">
        <pc:chgData name="Буров Сергей Александрович" userId="178b6d48-0efa-499d-a4a6-058261bcb9c1" providerId="ADAL" clId="{4F8F3B97-CE92-4962-B6EF-44C05672CFD0}" dt="2022-04-15T17:15:55.668" v="15" actId="20577"/>
        <pc:sldMkLst>
          <pc:docMk/>
          <pc:sldMk cId="4038584022" sldId="445"/>
        </pc:sldMkLst>
        <pc:spChg chg="mod">
          <ac:chgData name="Буров Сергей Александрович" userId="178b6d48-0efa-499d-a4a6-058261bcb9c1" providerId="ADAL" clId="{4F8F3B97-CE92-4962-B6EF-44C05672CFD0}" dt="2022-04-15T17:15:55.668" v="15" actId="20577"/>
          <ac:spMkLst>
            <pc:docMk/>
            <pc:sldMk cId="4038584022" sldId="445"/>
            <ac:spMk id="9" creationId="{A2C44E47-D7DE-4A65-9E41-68F7A59AFBFA}"/>
          </ac:spMkLst>
        </pc:spChg>
      </pc:sldChg>
    </pc:docChg>
  </pc:docChgLst>
  <pc:docChgLst>
    <pc:chgData name="Буров Сергей Александрович" userId="178b6d48-0efa-499d-a4a6-058261bcb9c1" providerId="ADAL" clId="{9BFAB883-9172-4BDC-9C7C-C678811C450D}"/>
    <pc:docChg chg="addSld modSld">
      <pc:chgData name="Буров Сергей Александрович" userId="178b6d48-0efa-499d-a4a6-058261bcb9c1" providerId="ADAL" clId="{9BFAB883-9172-4BDC-9C7C-C678811C450D}" dt="2022-04-01T16:26:24.555" v="207" actId="20577"/>
      <pc:docMkLst>
        <pc:docMk/>
      </pc:docMkLst>
      <pc:sldChg chg="modSp mod">
        <pc:chgData name="Буров Сергей Александрович" userId="178b6d48-0efa-499d-a4a6-058261bcb9c1" providerId="ADAL" clId="{9BFAB883-9172-4BDC-9C7C-C678811C450D}" dt="2022-04-01T15:16:07.429" v="2" actId="20577"/>
        <pc:sldMkLst>
          <pc:docMk/>
          <pc:sldMk cId="1731585128" sldId="292"/>
        </pc:sldMkLst>
        <pc:spChg chg="mod">
          <ac:chgData name="Буров Сергей Александрович" userId="178b6d48-0efa-499d-a4a6-058261bcb9c1" providerId="ADAL" clId="{9BFAB883-9172-4BDC-9C7C-C678811C450D}" dt="2022-04-01T15:16:07.429" v="2" actId="20577"/>
          <ac:spMkLst>
            <pc:docMk/>
            <pc:sldMk cId="1731585128" sldId="292"/>
            <ac:spMk id="2" creationId="{E5C51A59-AE71-491E-A6FE-1FF5D850BB8C}"/>
          </ac:spMkLst>
        </pc:spChg>
      </pc:sldChg>
      <pc:sldChg chg="modSp mod">
        <pc:chgData name="Буров Сергей Александрович" userId="178b6d48-0efa-499d-a4a6-058261bcb9c1" providerId="ADAL" clId="{9BFAB883-9172-4BDC-9C7C-C678811C450D}" dt="2022-04-01T16:26:24.555" v="207" actId="20577"/>
        <pc:sldMkLst>
          <pc:docMk/>
          <pc:sldMk cId="3434615970" sldId="423"/>
        </pc:sldMkLst>
        <pc:spChg chg="mod">
          <ac:chgData name="Буров Сергей Александрович" userId="178b6d48-0efa-499d-a4a6-058261bcb9c1" providerId="ADAL" clId="{9BFAB883-9172-4BDC-9C7C-C678811C450D}" dt="2022-04-01T16:25:20.057" v="180" actId="20577"/>
          <ac:spMkLst>
            <pc:docMk/>
            <pc:sldMk cId="3434615970" sldId="423"/>
            <ac:spMk id="8" creationId="{25F37F75-8517-4D00-B55F-B5D8C5741FD0}"/>
          </ac:spMkLst>
        </pc:spChg>
        <pc:spChg chg="mod">
          <ac:chgData name="Буров Сергей Александрович" userId="178b6d48-0efa-499d-a4a6-058261bcb9c1" providerId="ADAL" clId="{9BFAB883-9172-4BDC-9C7C-C678811C450D}" dt="2022-04-01T16:25:25.374" v="181" actId="14100"/>
          <ac:spMkLst>
            <pc:docMk/>
            <pc:sldMk cId="3434615970" sldId="423"/>
            <ac:spMk id="10" creationId="{8AD420A4-DE57-4095-B9B3-51971B48297F}"/>
          </ac:spMkLst>
        </pc:spChg>
        <pc:spChg chg="mod">
          <ac:chgData name="Буров Сергей Александрович" userId="178b6d48-0efa-499d-a4a6-058261bcb9c1" providerId="ADAL" clId="{9BFAB883-9172-4BDC-9C7C-C678811C450D}" dt="2022-04-01T16:26:24.555" v="207" actId="20577"/>
          <ac:spMkLst>
            <pc:docMk/>
            <pc:sldMk cId="3434615970" sldId="423"/>
            <ac:spMk id="11" creationId="{2B45BBEF-E04E-46B8-8EC1-F78386DE04B9}"/>
          </ac:spMkLst>
        </pc:spChg>
      </pc:sldChg>
      <pc:sldChg chg="add">
        <pc:chgData name="Буров Сергей Александрович" userId="178b6d48-0efa-499d-a4a6-058261bcb9c1" providerId="ADAL" clId="{9BFAB883-9172-4BDC-9C7C-C678811C450D}" dt="2022-04-01T15:15:16.882" v="0"/>
        <pc:sldMkLst>
          <pc:docMk/>
          <pc:sldMk cId="974770789" sldId="4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8AC40-6575-4075-B9D5-A86F5F17964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E560E-3F3A-48CA-BC09-1EC8BA6BA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8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51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75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10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3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075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52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2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32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8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3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57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1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7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98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7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560E-3F3A-48CA-BC09-1EC8BA6BAA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9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D8184-7F64-447E-A074-AA925554D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C740E9-AA3D-4AFD-9D0E-AA3D15491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9219D-25E2-4201-923D-D146F56B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11681-41ED-49A7-A99E-62EB67BE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40AFE-D279-4262-8E73-BA047FBA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0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13C86-2974-4692-8CC3-64EE1B9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B89804-0BE9-4D3A-9F98-CC3C8E6B0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76DBF7-DA2E-4100-905D-C02F50D1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9C9A1-488B-4AAB-9443-67F16FA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A8698-6879-4C3B-AA20-EDF86435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7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00B511-1211-43F9-A277-E76AE76D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EE14C7-4DD6-4E44-B60F-A97BC249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7ADB5-1661-4B85-B201-4275D82B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9DD7D-1A4C-4892-A6EE-FA092338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E45D9-9086-412A-A323-61647F26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45FE2-F3F3-4588-84B0-4E7CE35B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73767-CDA3-4BB7-AE55-ADE45F5A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7B61D-1094-4230-AD0E-63B9FB2A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2044EB-30A4-4B7E-B4AA-1D95C70E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941600-4593-4DC5-A169-AEF264BA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7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1F3A8-C9A7-4085-A027-F984793A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7CA178-DF4D-4AD4-BE29-0C2E700B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E9C827-C6A5-4843-8B96-44F8397A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6DDD1-B256-4A23-879E-A2C85F8C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18582-AF0A-4613-AAB3-5C75ED1F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4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DAA1F-6CD9-42CE-B764-C8DF0923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0CAFB-39B2-476A-9377-FD0C2A76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AC6FBD-63E1-4BE1-AD59-7F599D63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55281-DF83-4856-ACFA-503B451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138A0-79D9-46B0-A152-E9B3F25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BCFF2F-B6B1-48D8-8675-0711D2F6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CF4B9-7A78-449A-9559-206341D6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3D904-E4BD-4EAB-BAF7-ADAEE30F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C86E5-1549-4266-AA02-EEC66873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F0C9D3-1B18-490B-A996-C8643068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144A8B-8DAD-4CBF-8D4F-6E4A8F6A6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A8CC07-22A6-4F91-BDF0-FBEE8972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79EB9D-F120-4D60-906E-49BA4CB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CD427F-0DA1-426A-AE82-C9533E66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32301-117D-4C68-834E-90AB7079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BB16E5-30C4-40F8-B5E1-0E96490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06F2F2-619A-48EF-8FB1-C5F772E9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6FD1-88D1-4AD5-83D7-A91DB05C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6D6D44-5797-4181-9226-F55194F0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254AC6-6A5F-439C-9E9B-3541967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403EF7-5ECB-4876-B2AC-E5748AEB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2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39AB0-2F79-4DDD-9136-4F3EF29D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8DA69-7222-4C63-9512-0186ABFD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E21CA-2B75-42D9-94F0-352D7F792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05E8B-C002-450F-BE0E-A0EB10D4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86D2C-3EB1-46C8-B745-39E19165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B9B159-F990-4147-AF97-B9C01CB5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2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615FA-30E6-43C8-A312-921F3200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62F6D3-B584-4D24-8BE5-2DF6C3D31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B7D06F-8F5F-40AE-891C-AE2384A2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44990C-BDAC-42FA-B564-FCF2C3D3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63A3B-FEBC-4474-BADC-EB62DE47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D7C657-5748-442F-A20B-F1FFC185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E8D5B-C87D-4DAC-A3B3-1EDF3055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CA592-D8D3-4AE9-9C85-F0FB3A57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025EEA-DACC-4A4B-BDA9-E0FDA7B9A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804D-3CC6-47E0-A226-32465EE112DC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0014B-C67F-47BA-A6B5-E2C8FCF0B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D90100-4BC6-43D1-A756-7AD06CD29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E858-E0A6-412B-B36F-88219272A6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0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berbank-russian-housing-market/overview/descrip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FBDEE30-964A-4EDE-BA5F-5A2D4632F127}"/>
              </a:ext>
            </a:extLst>
          </p:cNvPr>
          <p:cNvSpPr txBox="1"/>
          <p:nvPr/>
        </p:nvSpPr>
        <p:spPr>
          <a:xfrm>
            <a:off x="4033244" y="4236061"/>
            <a:ext cx="8575412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4500" lnSpcReduction="10000"/>
          </a:bodyPr>
          <a:lstStyle/>
          <a:p>
            <a:pPr>
              <a:lnSpc>
                <a:spcPct val="9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Дисциплина: </a:t>
            </a:r>
            <a:r>
              <a:rPr lang="ru-RU" sz="3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Интеллектуальный	 анализ данных, текстов и изображений</a:t>
            </a:r>
            <a:endParaRPr lang="ru-RU" sz="3200" b="1" strike="noStrike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32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Доцент кафедры бизнес-информатики: к.т.н. </a:t>
            </a:r>
            <a:r>
              <a:rPr lang="ru-RU" sz="3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Буров Сергей 			 Александрович </a:t>
            </a:r>
            <a:endParaRPr lang="en-US" sz="3200" b="1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32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burov-sa@ranepa.ru</a:t>
            </a:r>
            <a:endParaRPr lang="ru-RU" sz="32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778" y="3429000"/>
            <a:ext cx="7004530" cy="748632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n-lt"/>
              </a:rPr>
              <a:t>Практическое занятие</a:t>
            </a:r>
            <a:r>
              <a:rPr lang="en-US" sz="4400" dirty="0">
                <a:latin typeface="+mn-lt"/>
              </a:rPr>
              <a:t> 7</a:t>
            </a:r>
            <a:r>
              <a:rPr lang="ru-RU" sz="4400" dirty="0">
                <a:latin typeface="+mn-lt"/>
              </a:rPr>
              <a:t>. </a:t>
            </a:r>
            <a:r>
              <a:rPr lang="ru-RU" sz="4400" b="1" dirty="0">
                <a:solidFill>
                  <a:srgbClr val="002060"/>
                </a:solidFill>
                <a:latin typeface="+mn-lt"/>
              </a:rPr>
              <a:t>Подготовка и трансформация данных в процессе интеллектуального анализа</a:t>
            </a:r>
          </a:p>
        </p:txBody>
      </p:sp>
      <p:pic>
        <p:nvPicPr>
          <p:cNvPr id="1028" name="Picture 4" descr="авто, ремонт бесплатно значок - Icon-Icons.com">
            <a:extLst>
              <a:ext uri="{FF2B5EF4-FFF2-40B4-BE49-F238E27FC236}">
                <a16:creationId xmlns:a16="http://schemas.microsoft.com/office/drawing/2014/main" id="{2D4FDD01-BDB4-46EB-A36E-C43FEC6F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7" y="229093"/>
            <a:ext cx="2464183" cy="24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8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136549"/>
            <a:ext cx="11139558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Обработка выбросов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2D6EA-2D9B-49BB-B7C5-804E4A2A8750}"/>
              </a:ext>
            </a:extLst>
          </p:cNvPr>
          <p:cNvSpPr txBox="1"/>
          <p:nvPr/>
        </p:nvSpPr>
        <p:spPr>
          <a:xfrm>
            <a:off x="530095" y="1088202"/>
            <a:ext cx="7475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краткое описание фрейма данных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описательная статистика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3B74C1-B9F4-4FE2-B092-1CE54C2D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61" y="1865146"/>
            <a:ext cx="6359008" cy="4043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5973A-A4F5-4AD2-898D-FF3DAD4B7644}"/>
              </a:ext>
            </a:extLst>
          </p:cNvPr>
          <p:cNvSpPr txBox="1"/>
          <p:nvPr/>
        </p:nvSpPr>
        <p:spPr>
          <a:xfrm>
            <a:off x="6795407" y="1937555"/>
            <a:ext cx="57027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–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значений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–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выборки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мат.ожидание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 –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среднеквадратическое отклонение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 минимальное значение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–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максимальное значение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25%, 50%, 75% -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перцентили 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0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96" y="4157093"/>
            <a:ext cx="11139558" cy="748632"/>
          </a:xfrm>
        </p:spPr>
        <p:txBody>
          <a:bodyPr>
            <a:noAutofit/>
          </a:bodyPr>
          <a:lstStyle/>
          <a:p>
            <a:r>
              <a:rPr lang="ru-RU" sz="4400" b="1" dirty="0" err="1">
                <a:solidFill>
                  <a:srgbClr val="002060"/>
                </a:solidFill>
                <a:latin typeface="+mn-lt"/>
              </a:rPr>
              <a:t>Датасеты</a:t>
            </a:r>
            <a:r>
              <a:rPr lang="ru-RU" sz="4400" b="1" dirty="0">
                <a:solidFill>
                  <a:srgbClr val="002060"/>
                </a:solidFill>
                <a:latin typeface="+mn-lt"/>
              </a:rPr>
              <a:t> могут состоять из десятков, сотен и даже тысяч признаков, которые могут </a:t>
            </a:r>
            <a:r>
              <a:rPr lang="ru-RU" sz="4400" b="1" dirty="0">
                <a:solidFill>
                  <a:srgbClr val="FF0000"/>
                </a:solidFill>
                <a:latin typeface="+mn-lt"/>
              </a:rPr>
              <a:t>коррелировать</a:t>
            </a:r>
            <a:r>
              <a:rPr lang="ru-RU" sz="4400" b="1" dirty="0">
                <a:solidFill>
                  <a:srgbClr val="002060"/>
                </a:solidFill>
                <a:latin typeface="+mn-lt"/>
              </a:rPr>
              <a:t> друг с другом и часто не несут никакой информации.</a:t>
            </a:r>
            <a:br>
              <a:rPr lang="en-US" sz="4400" b="1" dirty="0">
                <a:solidFill>
                  <a:srgbClr val="002060"/>
                </a:solidFill>
                <a:latin typeface="+mn-lt"/>
              </a:rPr>
            </a:br>
            <a:r>
              <a:rPr lang="ru-RU" sz="4400" b="1" dirty="0">
                <a:solidFill>
                  <a:srgbClr val="002060"/>
                </a:solidFill>
                <a:latin typeface="+mn-lt"/>
              </a:rPr>
              <a:t> </a:t>
            </a:r>
            <a:br>
              <a:rPr lang="en-US" sz="4400" b="1" dirty="0">
                <a:solidFill>
                  <a:srgbClr val="002060"/>
                </a:solidFill>
                <a:latin typeface="+mn-lt"/>
              </a:rPr>
            </a:br>
            <a:r>
              <a:rPr lang="ru-RU" sz="4400" b="1" dirty="0">
                <a:solidFill>
                  <a:srgbClr val="C00000"/>
                </a:solidFill>
                <a:latin typeface="+mn-lt"/>
              </a:rPr>
              <a:t>Как убрать «лишние» признаки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?</a:t>
            </a:r>
            <a:endParaRPr lang="ru-RU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11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41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136549"/>
            <a:ext cx="11139558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Корреляционный анализ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12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4EAC242-8D88-46C6-8656-094DC83102A1}"/>
              </a:ext>
            </a:extLst>
          </p:cNvPr>
          <p:cNvSpPr txBox="1">
            <a:spLocks/>
          </p:cNvSpPr>
          <p:nvPr/>
        </p:nvSpPr>
        <p:spPr>
          <a:xfrm>
            <a:off x="177371" y="1120384"/>
            <a:ext cx="11139558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latin typeface="+mn-lt"/>
              </a:rPr>
              <a:t>Можно проанализировать признаки и убрать некоторые из низ «вручную»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1BDD68-6DE6-4ECA-92A9-346DE06E0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50"/>
          <a:stretch/>
        </p:blipFill>
        <p:spPr>
          <a:xfrm>
            <a:off x="177371" y="2010917"/>
            <a:ext cx="5607609" cy="207379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1D816BE-6965-4647-B21E-F1BD06FEB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22141" r="22659"/>
          <a:stretch/>
        </p:blipFill>
        <p:spPr bwMode="auto">
          <a:xfrm>
            <a:off x="6294243" y="1869016"/>
            <a:ext cx="5232411" cy="19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3B194D-63E0-4965-8189-DC4E4B5A0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6" y="4051009"/>
            <a:ext cx="4103396" cy="27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EB8F52-FA20-4557-BA3B-C07E99481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00" t="9584" r="9876"/>
          <a:stretch/>
        </p:blipFill>
        <p:spPr>
          <a:xfrm>
            <a:off x="7100595" y="3970234"/>
            <a:ext cx="3489650" cy="26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136549"/>
            <a:ext cx="11139558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Методы уменьшения размерности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AB3D6E-06AC-4AC0-BA42-4F6B9148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22" y="885181"/>
            <a:ext cx="7742755" cy="55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29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585280"/>
            <a:ext cx="11139558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Факторный анализ и метод главных компонент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14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4EAC242-8D88-46C6-8656-094DC83102A1}"/>
              </a:ext>
            </a:extLst>
          </p:cNvPr>
          <p:cNvSpPr txBox="1">
            <a:spLocks/>
          </p:cNvSpPr>
          <p:nvPr/>
        </p:nvSpPr>
        <p:spPr>
          <a:xfrm>
            <a:off x="41472" y="1765273"/>
            <a:ext cx="11139558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latin typeface="+mn-lt"/>
              </a:rPr>
              <a:t>Можно проанализировать признаки и убрать некоторые из низ «вручную»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D816BE-6965-4647-B21E-F1BD06FEB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22141" r="22659"/>
          <a:stretch/>
        </p:blipFill>
        <p:spPr bwMode="auto">
          <a:xfrm>
            <a:off x="6294243" y="1869016"/>
            <a:ext cx="5232411" cy="19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3B194D-63E0-4965-8189-DC4E4B5A0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6" y="4051009"/>
            <a:ext cx="4103396" cy="27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EB8F52-FA20-4557-BA3B-C07E99481A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00" t="9584" r="9876"/>
          <a:stretch/>
        </p:blipFill>
        <p:spPr>
          <a:xfrm>
            <a:off x="7100595" y="3970234"/>
            <a:ext cx="3489650" cy="26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136549"/>
            <a:ext cx="11139558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Факторный анализ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15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6A7F7-0913-44E5-975A-7F5CDFEDDAEA}"/>
              </a:ext>
            </a:extLst>
          </p:cNvPr>
          <p:cNvSpPr txBox="1"/>
          <p:nvPr/>
        </p:nvSpPr>
        <p:spPr>
          <a:xfrm>
            <a:off x="200662" y="1124881"/>
            <a:ext cx="11691168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Фа́кторный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анализ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многомерный метод, применяемый для изучения взаимосвязей между значениями переменных. Предполагается, что известные переменные зависят от меньшего количества неизвестных переменных и случайной ошибки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BFC9B-3FE9-4A91-ABC3-3F41BDD12BC9}"/>
              </a:ext>
            </a:extLst>
          </p:cNvPr>
          <p:cNvSpPr txBox="1"/>
          <p:nvPr/>
        </p:nvSpPr>
        <p:spPr>
          <a:xfrm>
            <a:off x="200662" y="2927885"/>
            <a:ext cx="11825968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Предположим, у нас есть две переменные: доход и образование</a:t>
            </a:r>
            <a:r>
              <a:rPr lang="ru-RU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. Эти переменные потенциально будут иметь высокую корреляцию, поскольку люди с более высоким уровнем образования, как правило, имеют значительно более высокий доход, и наоборот.</a:t>
            </a:r>
          </a:p>
          <a:p>
            <a:pPr algn="just">
              <a:lnSpc>
                <a:spcPct val="150000"/>
              </a:lnSpc>
            </a:pPr>
            <a:br>
              <a:rPr lang="ru-RU" b="0" i="0" dirty="0">
                <a:solidFill>
                  <a:schemeClr val="accent4">
                    <a:lumMod val="50000"/>
                  </a:schemeClr>
                </a:solidFill>
                <a:effectLst/>
              </a:rPr>
            </a:br>
            <a:endParaRPr lang="ru-RU" b="0" i="0" dirty="0">
              <a:solidFill>
                <a:schemeClr val="accent4">
                  <a:lumMod val="50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ru-RU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В методике факторного анализа переменные группируются по их корреляциям, то есть все переменные в определенной группе будут иметь высокую корреляцию между собой, но низкую корреляцию с переменными другой группы (групп). Здесь каждая группа известна как фактор. Этих факторов мало по сравнению с исходными размерами данных. Однако эти факторы трудно заметить.</a:t>
            </a:r>
          </a:p>
        </p:txBody>
      </p:sp>
    </p:spTree>
    <p:extLst>
      <p:ext uri="{BB962C8B-B14F-4D97-AF65-F5344CB8AC3E}">
        <p14:creationId xmlns:p14="http://schemas.microsoft.com/office/powerpoint/2010/main" val="57890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136549"/>
            <a:ext cx="11139558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Метод главных компонент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16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6A7F7-0913-44E5-975A-7F5CDFEDDAEA}"/>
              </a:ext>
            </a:extLst>
          </p:cNvPr>
          <p:cNvSpPr txBox="1"/>
          <p:nvPr/>
        </p:nvSpPr>
        <p:spPr>
          <a:xfrm>
            <a:off x="200662" y="1124881"/>
            <a:ext cx="1169116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/>
              <a:t>Метод Главных Компонент (англ. </a:t>
            </a:r>
            <a:r>
              <a:rPr lang="ru-RU" b="1" dirty="0" err="1"/>
              <a:t>Principal</a:t>
            </a:r>
            <a:r>
              <a:rPr lang="ru-RU" b="1" dirty="0"/>
              <a:t> </a:t>
            </a:r>
            <a:r>
              <a:rPr lang="ru-RU" b="1" dirty="0" err="1"/>
              <a:t>Components</a:t>
            </a:r>
            <a:r>
              <a:rPr lang="ru-RU" b="1" dirty="0"/>
              <a:t> Analysis, PCA) </a:t>
            </a:r>
            <a:r>
              <a:rPr lang="ru-RU" dirty="0"/>
              <a:t>— один из основных способов уменьшить размерность данных, потеряв наименьшее количество информации. Изобретен К. Пирсоном (</a:t>
            </a:r>
            <a:r>
              <a:rPr lang="ru-RU" dirty="0" err="1"/>
              <a:t>англ.Karl</a:t>
            </a:r>
            <a:r>
              <a:rPr lang="ru-RU" dirty="0"/>
              <a:t> </a:t>
            </a:r>
            <a:r>
              <a:rPr lang="ru-RU" dirty="0" err="1"/>
              <a:t>Pearson</a:t>
            </a:r>
            <a:r>
              <a:rPr lang="ru-RU" dirty="0"/>
              <a:t>) в 1901 г. Применяется во многих областях, таких как распознавание образов, компьютерное зрение, сжатие данных и т. п. Вычисление главных компонент сводится к вычислению собственных векторов и собственных значений ковариационной матрицы исходных данных или к сингулярному разложению матрицы данных.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CD4570-7292-46F9-9B8C-AD9778A6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37" y="3526848"/>
            <a:ext cx="4363817" cy="29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0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94" y="782638"/>
            <a:ext cx="11798506" cy="748632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+mn-lt"/>
              </a:rPr>
              <a:t>Применяя факторный анализ, пытаемся уменьшить количество признаков, обобщить их интегральными (обобщающими) признаками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17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FB4004-06E7-42F4-B977-4307C948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4" y="2724540"/>
            <a:ext cx="4162910" cy="27638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2E2648-22C6-4113-BA52-7080475D5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23" y="1394240"/>
            <a:ext cx="4007405" cy="2660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67482B-5DC2-4E8A-8460-F6E95A12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322" y="4106461"/>
            <a:ext cx="4007405" cy="2634192"/>
          </a:xfrm>
          <a:prstGeom prst="rect">
            <a:avLst/>
          </a:prstGeom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AC225202-A51D-43FB-AD0B-8B2AC0D07536}"/>
              </a:ext>
            </a:extLst>
          </p:cNvPr>
          <p:cNvSpPr/>
          <p:nvPr/>
        </p:nvSpPr>
        <p:spPr>
          <a:xfrm>
            <a:off x="4735885" y="3906630"/>
            <a:ext cx="1017036" cy="541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48A1696-E949-44D6-B329-50A99C031F11}"/>
              </a:ext>
            </a:extLst>
          </p:cNvPr>
          <p:cNvSpPr txBox="1">
            <a:spLocks/>
          </p:cNvSpPr>
          <p:nvPr/>
        </p:nvSpPr>
        <p:spPr>
          <a:xfrm>
            <a:off x="375848" y="1704120"/>
            <a:ext cx="11798506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+mn-lt"/>
              </a:rPr>
              <a:t>PCA</a:t>
            </a:r>
            <a:endParaRPr lang="ru-RU" sz="36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1E687E8-21F2-4C7E-890E-7840144119C3}"/>
              </a:ext>
            </a:extLst>
          </p:cNvPr>
          <p:cNvSpPr txBox="1">
            <a:spLocks/>
          </p:cNvSpPr>
          <p:nvPr/>
        </p:nvSpPr>
        <p:spPr>
          <a:xfrm>
            <a:off x="3885603" y="5851957"/>
            <a:ext cx="3329420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2060"/>
                </a:solidFill>
                <a:latin typeface="+mn-lt"/>
              </a:rPr>
              <a:t>Факторный </a:t>
            </a:r>
          </a:p>
          <a:p>
            <a:r>
              <a:rPr lang="ru-RU" sz="3600" b="1" dirty="0">
                <a:solidFill>
                  <a:srgbClr val="002060"/>
                </a:solidFill>
                <a:latin typeface="+mn-lt"/>
              </a:rPr>
              <a:t>анализ</a:t>
            </a:r>
          </a:p>
        </p:txBody>
      </p:sp>
    </p:spTree>
    <p:extLst>
      <p:ext uri="{BB962C8B-B14F-4D97-AF65-F5344CB8AC3E}">
        <p14:creationId xmlns:p14="http://schemas.microsoft.com/office/powerpoint/2010/main" val="4485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48" y="2546123"/>
            <a:ext cx="11798506" cy="748632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+mn-lt"/>
              </a:rPr>
              <a:t>Как подобрать параметры алгоритма машинного обучения</a:t>
            </a:r>
            <a:r>
              <a:rPr lang="en-US" sz="3600" b="1" dirty="0">
                <a:latin typeface="+mn-lt"/>
              </a:rPr>
              <a:t> </a:t>
            </a:r>
            <a:r>
              <a:rPr lang="ru-RU" sz="3600" b="1" dirty="0">
                <a:latin typeface="+mn-lt"/>
              </a:rPr>
              <a:t>и интеллектуального анализа данных</a:t>
            </a:r>
            <a:r>
              <a:rPr lang="en-US" sz="3600" b="1" dirty="0">
                <a:latin typeface="+mn-lt"/>
              </a:rPr>
              <a:t>?</a:t>
            </a:r>
            <a:endParaRPr lang="ru-RU" sz="3600" b="1" dirty="0">
              <a:latin typeface="+mn-lt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0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685A3DA-13E3-4A35-A171-E86B98BC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3" y="2291175"/>
            <a:ext cx="6494528" cy="4393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183" y="0"/>
            <a:ext cx="4834521" cy="748632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+mn-lt"/>
              </a:rPr>
              <a:t>Поиск по сетке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19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0584B-28C5-410C-B716-21A3C4210B0B}"/>
              </a:ext>
            </a:extLst>
          </p:cNvPr>
          <p:cNvSpPr txBox="1"/>
          <p:nvPr/>
        </p:nvSpPr>
        <p:spPr>
          <a:xfrm>
            <a:off x="531847" y="911682"/>
            <a:ext cx="700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863B5-112B-4D2D-9200-290A16EE33C5}"/>
              </a:ext>
            </a:extLst>
          </p:cNvPr>
          <p:cNvSpPr txBox="1"/>
          <p:nvPr/>
        </p:nvSpPr>
        <p:spPr>
          <a:xfrm>
            <a:off x="533940" y="1443202"/>
            <a:ext cx="111594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GridSearch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поиск по сетке </a:t>
            </a:r>
            <a:r>
              <a:rPr lang="ru-R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cross-validation</a:t>
            </a:r>
            <a:endParaRPr lang="ru-RU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B873E-71DC-4E50-9F58-92F7488EACED}"/>
              </a:ext>
            </a:extLst>
          </p:cNvPr>
          <p:cNvSpPr txBox="1"/>
          <p:nvPr/>
        </p:nvSpPr>
        <p:spPr>
          <a:xfrm>
            <a:off x="6394284" y="2159388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(перекрёстная проверка)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21" y="517549"/>
            <a:ext cx="10362291" cy="748632"/>
          </a:xfrm>
        </p:spPr>
        <p:txBody>
          <a:bodyPr>
            <a:noAutofit/>
          </a:bodyPr>
          <a:lstStyle/>
          <a:p>
            <a:pPr algn="l"/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Вопросы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</a:t>
            </a:r>
            <a:b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2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88F9DCF-CBC7-4D8E-8AEE-503D771DB9AD}"/>
              </a:ext>
            </a:extLst>
          </p:cNvPr>
          <p:cNvSpPr txBox="1">
            <a:spLocks/>
          </p:cNvSpPr>
          <p:nvPr/>
        </p:nvSpPr>
        <p:spPr>
          <a:xfrm>
            <a:off x="300006" y="3728488"/>
            <a:ext cx="11627280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Обработка отсутствующих значений</a:t>
            </a:r>
          </a:p>
          <a:p>
            <a:pPr algn="l"/>
            <a:r>
              <a:rPr lang="ru-RU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Обработка выбросов</a:t>
            </a:r>
          </a:p>
          <a:p>
            <a:pPr algn="l"/>
            <a:r>
              <a:rPr lang="ru-RU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3.Уменьшение размерности данных</a:t>
            </a:r>
          </a:p>
          <a:p>
            <a:pPr algn="l"/>
            <a:endParaRPr lang="ru-RU" sz="4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832D1BA-F924-490C-9F97-6FA45FF123C6}"/>
              </a:ext>
            </a:extLst>
          </p:cNvPr>
          <p:cNvSpPr txBox="1">
            <a:spLocks/>
          </p:cNvSpPr>
          <p:nvPr/>
        </p:nvSpPr>
        <p:spPr>
          <a:xfrm>
            <a:off x="348821" y="2678467"/>
            <a:ext cx="11244508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5B183E7-CDBD-474C-9FE0-4C0788957F8F}"/>
              </a:ext>
            </a:extLst>
          </p:cNvPr>
          <p:cNvSpPr txBox="1">
            <a:spLocks/>
          </p:cNvSpPr>
          <p:nvPr/>
        </p:nvSpPr>
        <p:spPr>
          <a:xfrm>
            <a:off x="2445635" y="4102804"/>
            <a:ext cx="11244508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136549"/>
            <a:ext cx="10362291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Трансформация данных в процессе ИАД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4" descr="Knowledge Discovery in Databases">
            <a:extLst>
              <a:ext uri="{FF2B5EF4-FFF2-40B4-BE49-F238E27FC236}">
                <a16:creationId xmlns:a16="http://schemas.microsoft.com/office/drawing/2014/main" id="{F0ED3AF8-6930-40FF-85B9-1202E50D4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Knowledge Discovery in Databases">
            <a:extLst>
              <a:ext uri="{FF2B5EF4-FFF2-40B4-BE49-F238E27FC236}">
                <a16:creationId xmlns:a16="http://schemas.microsoft.com/office/drawing/2014/main" id="{F03247B3-40D7-4EEA-896E-F5F6931F59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6ABEE6-91A3-414F-B410-87B1D2A6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50" y="1289102"/>
            <a:ext cx="11446700" cy="45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5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875" y="241634"/>
            <a:ext cx="10362291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Качество данных</a:t>
            </a:r>
            <a:endParaRPr lang="ru-RU" sz="4400" b="1" dirty="0">
              <a:latin typeface="+mn-lt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4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8CC4767-1B55-4C1C-82A5-5B80C6A4EABA}"/>
              </a:ext>
            </a:extLst>
          </p:cNvPr>
          <p:cNvSpPr txBox="1">
            <a:spLocks/>
          </p:cNvSpPr>
          <p:nvPr/>
        </p:nvSpPr>
        <p:spPr>
          <a:xfrm>
            <a:off x="193760" y="2572937"/>
            <a:ext cx="11804479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latin typeface="+mn-lt"/>
              </a:rPr>
              <a:t>Качество данных (</a:t>
            </a:r>
            <a:r>
              <a:rPr lang="en-US" sz="3600" b="1" dirty="0">
                <a:latin typeface="+mn-lt"/>
              </a:rPr>
              <a:t>Data quality) – </a:t>
            </a:r>
            <a:r>
              <a:rPr lang="ru-RU" sz="3600" b="1" dirty="0">
                <a:solidFill>
                  <a:srgbClr val="002060"/>
                </a:solidFill>
                <a:latin typeface="+mn-lt"/>
              </a:rPr>
              <a:t>критерий, определяющий полноту, точность, своевременность и возможность интерпретации данных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0276C9C-59E9-4C19-85DA-C0AA1BB5EE9F}"/>
              </a:ext>
            </a:extLst>
          </p:cNvPr>
          <p:cNvSpPr txBox="1">
            <a:spLocks/>
          </p:cNvSpPr>
          <p:nvPr/>
        </p:nvSpPr>
        <p:spPr>
          <a:xfrm>
            <a:off x="2623905" y="1014368"/>
            <a:ext cx="11244609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GIGO </a:t>
            </a:r>
            <a:r>
              <a:rPr lang="ru-RU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Мусор на входе – мусор на выходе!</a:t>
            </a:r>
          </a:p>
          <a:p>
            <a:pPr algn="l"/>
            <a:r>
              <a:rPr lang="ru-RU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«что посеешь, то и пожнёшь».</a:t>
            </a:r>
            <a:endParaRPr lang="ru-RU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3382B05-2BFD-436C-B318-2DAA184FD8A3}"/>
              </a:ext>
            </a:extLst>
          </p:cNvPr>
          <p:cNvSpPr txBox="1">
            <a:spLocks/>
          </p:cNvSpPr>
          <p:nvPr/>
        </p:nvSpPr>
        <p:spPr>
          <a:xfrm>
            <a:off x="17646" y="6016687"/>
            <a:ext cx="6317180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b="1" dirty="0">
                <a:latin typeface="+mn-lt"/>
              </a:rPr>
              <a:t>Данные низкого качества (грязные данные) – отсутствующие, неточные или бесполезные данные с точки зрения практического применения (например, представленные в неверном формате, не соответствующем стандарту) </a:t>
            </a:r>
            <a:r>
              <a:rPr lang="en-US" sz="2400" b="1" dirty="0">
                <a:latin typeface="+mn-lt"/>
              </a:rPr>
              <a:t>: </a:t>
            </a:r>
            <a:endParaRPr lang="ru-RU" sz="2400" b="1" dirty="0">
              <a:latin typeface="+mn-lt"/>
            </a:endParaRPr>
          </a:p>
          <a:p>
            <a:pPr algn="just"/>
            <a:r>
              <a:rPr lang="ru-RU" sz="2400" b="1" dirty="0">
                <a:latin typeface="+mn-lt"/>
              </a:rPr>
              <a:t>пропущенные значения (</a:t>
            </a:r>
            <a:r>
              <a:rPr lang="en-US" sz="2400" b="1" dirty="0">
                <a:latin typeface="+mn-lt"/>
              </a:rPr>
              <a:t>Missing Values</a:t>
            </a:r>
            <a:r>
              <a:rPr lang="ru-RU" sz="2400" b="1" dirty="0">
                <a:latin typeface="+mn-lt"/>
              </a:rPr>
              <a:t>), дублирование данные (</a:t>
            </a:r>
            <a:r>
              <a:rPr lang="en-US" sz="2400" b="1" dirty="0">
                <a:latin typeface="+mn-lt"/>
              </a:rPr>
              <a:t>Duplicate Data)</a:t>
            </a:r>
            <a:r>
              <a:rPr lang="ru-RU" sz="2400" b="1" dirty="0">
                <a:latin typeface="+mn-lt"/>
              </a:rPr>
              <a:t>, </a:t>
            </a:r>
          </a:p>
          <a:p>
            <a:pPr algn="just"/>
            <a:r>
              <a:rPr lang="ru-RU" sz="2400" b="1" dirty="0">
                <a:latin typeface="+mn-lt"/>
              </a:rPr>
              <a:t>шумы и выбросы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674539EF-3310-4570-A22A-8CDC068E20BD}"/>
              </a:ext>
            </a:extLst>
          </p:cNvPr>
          <p:cNvSpPr/>
          <p:nvPr/>
        </p:nvSpPr>
        <p:spPr>
          <a:xfrm>
            <a:off x="6832600" y="4529543"/>
            <a:ext cx="1054100" cy="100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8813990-C54D-4D4D-9FAD-6B4016B336C3}"/>
              </a:ext>
            </a:extLst>
          </p:cNvPr>
          <p:cNvSpPr/>
          <p:nvPr/>
        </p:nvSpPr>
        <p:spPr>
          <a:xfrm>
            <a:off x="8384344" y="3683683"/>
            <a:ext cx="2938194" cy="257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Очистка данных (</a:t>
            </a:r>
            <a:r>
              <a:rPr lang="en-US" sz="2000" dirty="0"/>
              <a:t>data cleaning, </a:t>
            </a:r>
            <a:br>
              <a:rPr lang="en-US" sz="2000" dirty="0"/>
            </a:br>
            <a:r>
              <a:rPr lang="en-US" sz="2000" dirty="0"/>
              <a:t>data cleansing, scrubbing)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931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0" y="136549"/>
            <a:ext cx="11464023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Обработка отсутствующих данных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5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249A43-4EE6-42DE-95E9-10DE8636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7" y="885181"/>
            <a:ext cx="7805738" cy="573555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0E9937-535D-4808-9BE6-308AD20D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45" y="991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40" y="630930"/>
            <a:ext cx="11464023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Набор данных по ценам на жильё в РФ от Сбербанка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6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C134E-EF7D-4ECF-B926-4A759B317654}"/>
              </a:ext>
            </a:extLst>
          </p:cNvPr>
          <p:cNvSpPr txBox="1"/>
          <p:nvPr/>
        </p:nvSpPr>
        <p:spPr>
          <a:xfrm>
            <a:off x="168039" y="1637806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Sberbank Russian Housing Market | Kaggle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B9FC0-DD82-4248-8627-0703A0E207AE}"/>
              </a:ext>
            </a:extLst>
          </p:cNvPr>
          <p:cNvSpPr txBox="1"/>
          <p:nvPr/>
        </p:nvSpPr>
        <p:spPr>
          <a:xfrm>
            <a:off x="168039" y="2201124"/>
            <a:ext cx="8836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https://www.kaggle.com/c/sberbank-russian-housing-market/overview/description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EF249E-B541-4D8E-A2F2-472359C7B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389" y="955978"/>
            <a:ext cx="2048068" cy="20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1E9B9A-7043-4AFB-9AD7-102CE3E9BC65}"/>
              </a:ext>
            </a:extLst>
          </p:cNvPr>
          <p:cNvSpPr txBox="1"/>
          <p:nvPr/>
        </p:nvSpPr>
        <p:spPr>
          <a:xfrm>
            <a:off x="1922421" y="4234971"/>
            <a:ext cx="8836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 1 в папке Учебные 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176503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0" y="136549"/>
            <a:ext cx="11464023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Обработка отсутствующих данных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4400" b="1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Pandas </a:t>
            </a:r>
            <a:endParaRPr lang="ru-RU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7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E0B44A-F6C7-4CF6-BDEA-1A24BB43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5" y="1056564"/>
            <a:ext cx="7470706" cy="49336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130AF4-6FBF-43D6-975F-4FBF26F7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433" y="908700"/>
            <a:ext cx="4354197" cy="41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0" y="136549"/>
            <a:ext cx="11464023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Обработка отсутствующих данных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4400" b="1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Pandas </a:t>
            </a:r>
            <a:endParaRPr lang="ru-RU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EBDDBE-A0EF-4197-8B83-9346883F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03163"/>
            <a:ext cx="10115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1A59-AE71-491E-A6FE-1FF5D850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71" y="136549"/>
            <a:ext cx="11139558" cy="748632"/>
          </a:xfrm>
        </p:spPr>
        <p:txBody>
          <a:bodyPr>
            <a:noAutofit/>
          </a:bodyPr>
          <a:lstStyle/>
          <a:p>
            <a:pPr algn="l"/>
            <a:r>
              <a:rPr lang="ru-RU" sz="4400" b="1" dirty="0">
                <a:solidFill>
                  <a:srgbClr val="002060"/>
                </a:solidFill>
                <a:latin typeface="+mn-lt"/>
              </a:rPr>
              <a:t>Обработка выбросов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A421948-E858-4466-BF0D-7806304051C3}"/>
              </a:ext>
            </a:extLst>
          </p:cNvPr>
          <p:cNvSpPr/>
          <p:nvPr/>
        </p:nvSpPr>
        <p:spPr>
          <a:xfrm>
            <a:off x="11526654" y="113030"/>
            <a:ext cx="609600" cy="50292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B474A97-7E2E-4B79-994C-0F14494F5243}" type="slidenum">
              <a:rPr lang="ru-RU"/>
              <a:t>9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4E1C04-508B-411A-9422-4E132E117AF2}"/>
              </a:ext>
            </a:extLst>
          </p:cNvPr>
          <p:cNvSpPr/>
          <p:nvPr/>
        </p:nvSpPr>
        <p:spPr>
          <a:xfrm>
            <a:off x="17646" y="30480"/>
            <a:ext cx="12192000" cy="6858000"/>
          </a:xfrm>
          <a:prstGeom prst="rect">
            <a:avLst/>
          </a:prstGeom>
          <a:noFill/>
          <a:ln w="889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3C3DE2-5896-4EB2-B130-3E811A5A7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76"/>
          <a:stretch/>
        </p:blipFill>
        <p:spPr>
          <a:xfrm>
            <a:off x="381277" y="991250"/>
            <a:ext cx="4903483" cy="435519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C0022B-FF04-4616-BF42-753EA0241322}"/>
              </a:ext>
            </a:extLst>
          </p:cNvPr>
          <p:cNvSpPr txBox="1">
            <a:spLocks/>
          </p:cNvSpPr>
          <p:nvPr/>
        </p:nvSpPr>
        <p:spPr>
          <a:xfrm>
            <a:off x="6281781" y="2411137"/>
            <a:ext cx="5244873" cy="748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+mn-lt"/>
              </a:rPr>
              <a:t>Выброс (</a:t>
            </a:r>
            <a:r>
              <a:rPr lang="en-US" sz="2400" b="1" dirty="0">
                <a:latin typeface="+mn-lt"/>
              </a:rPr>
              <a:t>outlier) </a:t>
            </a:r>
            <a:r>
              <a:rPr lang="en-US" sz="2400" dirty="0">
                <a:latin typeface="+mn-lt"/>
              </a:rPr>
              <a:t>– </a:t>
            </a:r>
            <a:r>
              <a:rPr lang="ru-RU" sz="2400" dirty="0">
                <a:solidFill>
                  <a:srgbClr val="002060"/>
                </a:solidFill>
                <a:latin typeface="+mn-lt"/>
              </a:rPr>
              <a:t>результат наблюдений, заметно отклоняющийся от других результатов.</a:t>
            </a:r>
          </a:p>
          <a:p>
            <a:pPr algn="l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Выброс обусловлен иной логикой или иным порождающим процессом, чем другие результаты.</a:t>
            </a:r>
          </a:p>
        </p:txBody>
      </p:sp>
      <p:pic>
        <p:nvPicPr>
          <p:cNvPr id="6146" name="Picture 2" descr="Диаграмма размаха (&quot;ящик с усами&quot;)">
            <a:extLst>
              <a:ext uri="{FF2B5EF4-FFF2-40B4-BE49-F238E27FC236}">
                <a16:creationId xmlns:a16="http://schemas.microsoft.com/office/drawing/2014/main" id="{AC4ED88C-E5EF-4117-BFB7-F1D5182C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17" y="3429000"/>
            <a:ext cx="2995808" cy="32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Ящик с усами — Википедия">
            <a:extLst>
              <a:ext uri="{FF2B5EF4-FFF2-40B4-BE49-F238E27FC236}">
                <a16:creationId xmlns:a16="http://schemas.microsoft.com/office/drawing/2014/main" id="{D0AC6349-151C-42B1-BE5C-8D82392D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91" y="3471798"/>
            <a:ext cx="2946205" cy="29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59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673</Words>
  <Application>Microsoft Office PowerPoint</Application>
  <PresentationFormat>Широкоэкранный</PresentationFormat>
  <Paragraphs>97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Courier New</vt:lpstr>
      <vt:lpstr>Тема Office</vt:lpstr>
      <vt:lpstr>Практическое занятие 7. Подготовка и трансформация данных в процессе интеллектуального анализа</vt:lpstr>
      <vt:lpstr>Вопросы: </vt:lpstr>
      <vt:lpstr>Трансформация данных в процессе ИАД</vt:lpstr>
      <vt:lpstr>Качество данных</vt:lpstr>
      <vt:lpstr>Обработка отсутствующих данных</vt:lpstr>
      <vt:lpstr>Набор данных по ценам на жильё в РФ от Сбербанка</vt:lpstr>
      <vt:lpstr>Обработка отсутствующих данных в Pandas </vt:lpstr>
      <vt:lpstr>Обработка отсутствующих данных в Pandas </vt:lpstr>
      <vt:lpstr>Обработка выбросов</vt:lpstr>
      <vt:lpstr>Обработка выбросов</vt:lpstr>
      <vt:lpstr>Датасеты могут состоять из десятков, сотен и даже тысяч признаков, которые могут коррелировать друг с другом и часто не несут никакой информации.   Как убрать «лишние» признаки?</vt:lpstr>
      <vt:lpstr>Корреляционный анализ</vt:lpstr>
      <vt:lpstr>Методы уменьшения размерности</vt:lpstr>
      <vt:lpstr>Факторный анализ и метод главных компонент</vt:lpstr>
      <vt:lpstr>Факторный анализ</vt:lpstr>
      <vt:lpstr>Метод главных компонент</vt:lpstr>
      <vt:lpstr>Применяя факторный анализ, пытаемся уменьшить количество признаков, обобщить их интегральными (обобщающими) признаками</vt:lpstr>
      <vt:lpstr>Как подобрать параметры алгоритма машинного обучения и интеллектуального анализа данных?</vt:lpstr>
      <vt:lpstr>Поиск по сетке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слайда</dc:title>
  <dc:creator>Буров Сергей Александрович</dc:creator>
  <cp:lastModifiedBy>Буров Сергей Александрович</cp:lastModifiedBy>
  <cp:revision>217</cp:revision>
  <dcterms:created xsi:type="dcterms:W3CDTF">2022-02-15T01:17:59Z</dcterms:created>
  <dcterms:modified xsi:type="dcterms:W3CDTF">2022-04-29T11:43:22Z</dcterms:modified>
</cp:coreProperties>
</file>