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5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1" autoAdjust="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C5309E-7466-4350-881C-FBEF64156B2C}" type="datetimeFigureOut">
              <a:rPr lang="ru-RU" smtClean="0"/>
              <a:pPr/>
              <a:t>19.03.2014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A103971-7959-4593-A85D-6642EEE6BF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Management Plan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Software Internet </a:t>
            </a:r>
            <a:r>
              <a:rPr lang="en-US" dirty="0" smtClean="0"/>
              <a:t>Store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Уточненные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Функции: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Предоставление </a:t>
            </a:r>
            <a:r>
              <a:rPr lang="ru-RU" dirty="0"/>
              <a:t>каталога товаров, корзины </a:t>
            </a:r>
            <a:r>
              <a:rPr lang="ru-RU" dirty="0" smtClean="0"/>
              <a:t>товаров;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Сравнения товаров;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Получение дополнительной информации о </a:t>
            </a:r>
            <a:r>
              <a:rPr lang="ru-RU" dirty="0" smtClean="0"/>
              <a:t>товаре;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Регистрация </a:t>
            </a:r>
            <a:r>
              <a:rPr lang="ru-RU" dirty="0"/>
              <a:t>на </a:t>
            </a:r>
            <a:r>
              <a:rPr lang="ru-RU" dirty="0" smtClean="0"/>
              <a:t>сайте;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Поиск товара;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Предоставление обратной связи и технической поддержки;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Уточненные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Пользовательские требования: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Наличие виртуального помощника;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Удобная навигация;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Исчерпывающая информация о сайте, товарах и разработчиках;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Удобность в использовании.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Уточненные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Требования по надежности: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Идентичность вводимых  </a:t>
            </a:r>
            <a:r>
              <a:rPr lang="ru-RU" dirty="0" smtClean="0"/>
              <a:t>данных;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Идентичность выводимых  </a:t>
            </a:r>
            <a:r>
              <a:rPr lang="ru-RU" dirty="0" smtClean="0"/>
              <a:t>данных;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Проверка </a:t>
            </a:r>
            <a:r>
              <a:rPr lang="ru-RU" dirty="0"/>
              <a:t>правильности вводимых в систему пользователем данных;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Возможность повтора последнего запроса при его неудачном </a:t>
            </a:r>
            <a:r>
              <a:rPr lang="ru-RU" dirty="0" smtClean="0"/>
              <a:t>выполнении;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Проверка завершенности запроса об оплате товара.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0"/>
            <a:ext cx="7772400" cy="1143000"/>
          </a:xfrm>
        </p:spPr>
        <p:txBody>
          <a:bodyPr/>
          <a:lstStyle/>
          <a:p>
            <a:r>
              <a:rPr lang="ru-RU" dirty="0" smtClean="0"/>
              <a:t>Оценка трудоемкости проекта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071546"/>
            <a:ext cx="8346557" cy="522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работ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u-RU" dirty="0" smtClean="0"/>
              <a:t>Создание макета сайта</a:t>
            </a:r>
          </a:p>
          <a:p>
            <a:r>
              <a:rPr lang="ru-RU" dirty="0" smtClean="0"/>
              <a:t>Проектирование серверной части</a:t>
            </a:r>
          </a:p>
          <a:p>
            <a:r>
              <a:rPr lang="ru-RU" dirty="0" smtClean="0"/>
              <a:t>Создание дизайна для клиента</a:t>
            </a:r>
          </a:p>
          <a:p>
            <a:r>
              <a:rPr lang="ru-RU" dirty="0" smtClean="0"/>
              <a:t>Проектирование клиентской части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Выполненная работа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u-RU" dirty="0" smtClean="0"/>
              <a:t>Создан макет сайта</a:t>
            </a:r>
          </a:p>
          <a:p>
            <a:r>
              <a:rPr lang="ru-RU" dirty="0" smtClean="0"/>
              <a:t>Выполнено первичное наполнение БД</a:t>
            </a:r>
          </a:p>
          <a:p>
            <a:r>
              <a:rPr lang="ru-RU" dirty="0" smtClean="0"/>
              <a:t>Начата работа на клиентской и серверной частью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работ на следующую неделю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ru-RU" dirty="0" smtClean="0"/>
              <a:t>Дальнейшая работа над сайтом</a:t>
            </a:r>
          </a:p>
          <a:p>
            <a:r>
              <a:rPr lang="ru-RU" dirty="0" smtClean="0"/>
              <a:t>Улучшение серверной части для работы с сайтом и клиентом</a:t>
            </a:r>
          </a:p>
          <a:p>
            <a:r>
              <a:rPr lang="ru-RU" dirty="0" smtClean="0"/>
              <a:t>Разработка клиентского приложения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28662" y="1428736"/>
            <a:ext cx="7772400" cy="4572000"/>
          </a:xfrm>
        </p:spPr>
        <p:txBody>
          <a:bodyPr anchor="ctr"/>
          <a:lstStyle/>
          <a:p>
            <a:pPr algn="ctr">
              <a:buNone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634</TotalTime>
  <Words>162</Words>
  <Application>Microsoft Office PowerPoint</Application>
  <PresentationFormat>Экран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Справедливость</vt:lpstr>
      <vt:lpstr>Software Internet Store</vt:lpstr>
      <vt:lpstr>Уточненные требования</vt:lpstr>
      <vt:lpstr>Уточненные требования</vt:lpstr>
      <vt:lpstr>Уточненные требования</vt:lpstr>
      <vt:lpstr>Оценка трудоемкости проекта</vt:lpstr>
      <vt:lpstr>План работ</vt:lpstr>
      <vt:lpstr>Выполненная работа</vt:lpstr>
      <vt:lpstr>План работ на следующую неделю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Буров Александр Дмитриевич</dc:creator>
  <cp:lastModifiedBy>Буров Александр Дмитриевич</cp:lastModifiedBy>
  <cp:revision>15</cp:revision>
  <dcterms:created xsi:type="dcterms:W3CDTF">2014-03-18T20:09:08Z</dcterms:created>
  <dcterms:modified xsi:type="dcterms:W3CDTF">2014-03-19T07:47:13Z</dcterms:modified>
</cp:coreProperties>
</file>