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6" r:id="rId4"/>
    <p:sldId id="266" r:id="rId5"/>
    <p:sldId id="271" r:id="rId6"/>
    <p:sldId id="273" r:id="rId7"/>
    <p:sldId id="275" r:id="rId8"/>
    <p:sldId id="272" r:id="rId9"/>
    <p:sldId id="269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1" autoAdjust="0"/>
  </p:normalViewPr>
  <p:slideViewPr>
    <p:cSldViewPr>
      <p:cViewPr>
        <p:scale>
          <a:sx n="80" d="100"/>
          <a:sy n="80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01.04.2014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A103971-7959-4593-A85D-6642EEE6BF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01.04.2014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01.04.2014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01.04.2014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01.04.2014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01.04.2014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01.04.2014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01.04.2014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01.04.2014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01.04.2014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01.04.2014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C5309E-7466-4350-881C-FBEF64156B2C}" type="datetimeFigureOut">
              <a:rPr lang="ru-RU" smtClean="0"/>
              <a:pPr/>
              <a:t>01.04.2014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A103971-7959-4593-A85D-6642EEE6BF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Internet Store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План работ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u-RU" dirty="0" smtClean="0"/>
              <a:t>Создание </a:t>
            </a:r>
            <a:r>
              <a:rPr lang="ru-RU" dirty="0" smtClean="0"/>
              <a:t>дизайна для </a:t>
            </a:r>
            <a:r>
              <a:rPr lang="ru-RU" dirty="0" smtClean="0"/>
              <a:t>клиента</a:t>
            </a:r>
          </a:p>
          <a:p>
            <a:r>
              <a:rPr lang="ru-RU" dirty="0" smtClean="0"/>
              <a:t>Создание дизайна для сайта</a:t>
            </a:r>
            <a:endParaRPr lang="ru-RU" dirty="0" smtClean="0"/>
          </a:p>
          <a:p>
            <a:r>
              <a:rPr lang="ru-RU" dirty="0" smtClean="0"/>
              <a:t>Проектирование клиентской части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Выполненная работа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u-RU" dirty="0" smtClean="0"/>
              <a:t>Сделана предварительная версия интерфейса сайта</a:t>
            </a:r>
          </a:p>
          <a:p>
            <a:r>
              <a:rPr lang="ru-RU" dirty="0" smtClean="0"/>
              <a:t>Дописан движок для управления покупками и оплаты товаров</a:t>
            </a:r>
          </a:p>
          <a:p>
            <a:r>
              <a:rPr lang="ru-RU" dirty="0" smtClean="0"/>
              <a:t>Улучшена возможность добавления новых товаров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План работ на следующую неделю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u-RU" dirty="0" smtClean="0"/>
              <a:t>Доработка дизайна сайта</a:t>
            </a:r>
            <a:endParaRPr lang="ru-RU" dirty="0" smtClean="0"/>
          </a:p>
          <a:p>
            <a:r>
              <a:rPr lang="ru-RU" dirty="0" smtClean="0"/>
              <a:t>Улучшение серверной части для работы с сайтом и клиентом</a:t>
            </a:r>
          </a:p>
          <a:p>
            <a:r>
              <a:rPr lang="ru-RU" dirty="0" smtClean="0"/>
              <a:t>Усовершенствование </a:t>
            </a:r>
            <a:r>
              <a:rPr lang="ru-RU" dirty="0" smtClean="0"/>
              <a:t>клиентского приложения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908720"/>
            <a:ext cx="7772400" cy="45720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ru-RU" sz="3200" dirty="0" smtClean="0"/>
              <a:t>Спасибо за внимание!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Интернет магазин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Языки</a:t>
            </a:r>
            <a:r>
              <a:rPr lang="en-US" dirty="0" smtClean="0"/>
              <a:t> </a:t>
            </a:r>
            <a:r>
              <a:rPr lang="ru-RU" dirty="0" smtClean="0"/>
              <a:t>программирования – </a:t>
            </a:r>
            <a:r>
              <a:rPr lang="en-US" b="1" dirty="0" err="1" smtClean="0"/>
              <a:t>php</a:t>
            </a:r>
            <a:r>
              <a:rPr lang="en-US" b="1" dirty="0" smtClean="0"/>
              <a:t>,</a:t>
            </a:r>
            <a:r>
              <a:rPr lang="ru-RU" b="1" dirty="0" smtClean="0"/>
              <a:t> </a:t>
            </a:r>
            <a:r>
              <a:rPr lang="en-US" b="1" dirty="0" smtClean="0"/>
              <a:t>html,</a:t>
            </a:r>
            <a:r>
              <a:rPr lang="ru-RU" b="1" dirty="0" smtClean="0"/>
              <a:t> </a:t>
            </a:r>
            <a:r>
              <a:rPr lang="en-US" b="1" dirty="0" err="1" smtClean="0"/>
              <a:t>css</a:t>
            </a:r>
            <a:r>
              <a:rPr lang="en-US" b="1" dirty="0" smtClean="0"/>
              <a:t>,</a:t>
            </a:r>
            <a:r>
              <a:rPr lang="ru-RU" b="1" dirty="0" smtClean="0"/>
              <a:t> </a:t>
            </a:r>
            <a:r>
              <a:rPr lang="en-US" b="1" dirty="0" smtClean="0"/>
              <a:t>less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Среда </a:t>
            </a:r>
            <a:r>
              <a:rPr lang="ru-RU" dirty="0" smtClean="0"/>
              <a:t>разработки – </a:t>
            </a:r>
            <a:r>
              <a:rPr lang="en-US" b="1" dirty="0" err="1" smtClean="0"/>
              <a:t>Modx</a:t>
            </a:r>
            <a:r>
              <a:rPr lang="en-US" b="1" dirty="0" smtClean="0"/>
              <a:t> Revolution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Готова предварительная версия </a:t>
            </a:r>
            <a:r>
              <a:rPr lang="ru-RU" dirty="0" smtClean="0"/>
              <a:t>сайта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27584" y="260648"/>
            <a:ext cx="4968552" cy="388843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Content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(CMF) — это каркас (</a:t>
            </a:r>
            <a:r>
              <a:rPr lang="ru-RU" dirty="0" err="1"/>
              <a:t>фреймворк</a:t>
            </a:r>
            <a:r>
              <a:rPr lang="ru-RU" dirty="0"/>
              <a:t> программной системы) для проектирования систем управления контентом. На их основе создаются системы управления содержимым (CMS), а также веб-приложения.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60648"/>
            <a:ext cx="2933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Древовидная структура созданных страниц</a:t>
            </a:r>
            <a:endParaRPr lang="ru-RU" sz="32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6752"/>
            <a:ext cx="6232716" cy="47481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Окно входа в личный кабинет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6749988" cy="33809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Страница</a:t>
            </a:r>
            <a:r>
              <a:rPr lang="ru-RU" dirty="0" smtClean="0"/>
              <a:t> </a:t>
            </a:r>
            <a:r>
              <a:rPr lang="ru-RU" sz="3200" dirty="0" smtClean="0"/>
              <a:t>регистрации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124744"/>
            <a:ext cx="306705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72400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/>
              <a:t>Зарегистрированные пользователи со стороны администратора магазина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674316" cy="4248472"/>
          </a:xfrm>
        </p:spPr>
      </p:pic>
    </p:spTree>
    <p:extLst>
      <p:ext uri="{BB962C8B-B14F-4D97-AF65-F5344CB8AC3E}">
        <p14:creationId xmlns:p14="http://schemas.microsoft.com/office/powerpoint/2010/main" val="26085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Корзина с добавленным товаром и без 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743372" cy="40324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/>
              <a:t>Окно новых заказов со стороны администратора магазина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4904"/>
            <a:ext cx="8299111" cy="16565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899</TotalTime>
  <Words>120</Words>
  <Application>Microsoft Office PowerPoint</Application>
  <PresentationFormat>Экран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Calibri</vt:lpstr>
      <vt:lpstr>Cambria</vt:lpstr>
      <vt:lpstr>Franklin Gothic Book</vt:lpstr>
      <vt:lpstr>Perpetua</vt:lpstr>
      <vt:lpstr>Wingdings 2</vt:lpstr>
      <vt:lpstr>Справедливость</vt:lpstr>
      <vt:lpstr>Software Internet Store</vt:lpstr>
      <vt:lpstr>Интернет магазин</vt:lpstr>
      <vt:lpstr>Презентация PowerPoint</vt:lpstr>
      <vt:lpstr>Древовидная структура созданных страниц</vt:lpstr>
      <vt:lpstr>Окно входа в личный кабинет</vt:lpstr>
      <vt:lpstr>Страница регистрации</vt:lpstr>
      <vt:lpstr>Зарегистрированные пользователи со стороны администратора магазина</vt:lpstr>
      <vt:lpstr>Корзина с добавленным товаром и без </vt:lpstr>
      <vt:lpstr>Окно новых заказов со стороны администратора магазина</vt:lpstr>
      <vt:lpstr>План работ</vt:lpstr>
      <vt:lpstr>Выполненная работа</vt:lpstr>
      <vt:lpstr>План работ на следующую неделю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Буров Александр Дмитриевич</dc:creator>
  <cp:lastModifiedBy>Bessonnizza</cp:lastModifiedBy>
  <cp:revision>36</cp:revision>
  <dcterms:created xsi:type="dcterms:W3CDTF">2014-03-18T20:09:08Z</dcterms:created>
  <dcterms:modified xsi:type="dcterms:W3CDTF">2014-04-01T14:46:08Z</dcterms:modified>
</cp:coreProperties>
</file>