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1" r:id="rId5"/>
    <p:sldId id="273" r:id="rId6"/>
    <p:sldId id="272" r:id="rId7"/>
    <p:sldId id="269" r:id="rId8"/>
    <p:sldId id="259" r:id="rId9"/>
    <p:sldId id="260" r:id="rId10"/>
    <p:sldId id="261" r:id="rId11"/>
    <p:sldId id="274" r:id="rId12"/>
    <p:sldId id="275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1" autoAdjust="0"/>
  </p:normalViewPr>
  <p:slideViewPr>
    <p:cSldViewPr>
      <p:cViewPr varScale="1">
        <p:scale>
          <a:sx n="103" d="100"/>
          <a:sy n="103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5309E-7466-4350-881C-FBEF64156B2C}" type="datetimeFigureOut">
              <a:rPr lang="ru-RU" smtClean="0"/>
              <a:pPr/>
              <a:t>25.03.2014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Internet </a:t>
            </a:r>
            <a:r>
              <a:rPr lang="en-US" dirty="0" smtClean="0"/>
              <a:t>Store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работ на следующую неделю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Дальнейшая работа над сайтом</a:t>
            </a:r>
          </a:p>
          <a:p>
            <a:r>
              <a:rPr lang="ru-RU" dirty="0" smtClean="0"/>
              <a:t>Улучшение серверной части для работы с сайтом и клиентом</a:t>
            </a:r>
          </a:p>
          <a:p>
            <a:r>
              <a:rPr lang="ru-RU" dirty="0" smtClean="0"/>
              <a:t>Доработка </a:t>
            </a:r>
            <a:r>
              <a:rPr lang="ru-RU" dirty="0" smtClean="0"/>
              <a:t>клиентского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по разработанному коду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6821126" cy="44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оценка </a:t>
            </a:r>
            <a:r>
              <a:rPr lang="ru-RU" dirty="0" err="1" smtClean="0"/>
              <a:t>турдоемкости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143932" cy="510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28662" y="1428736"/>
            <a:ext cx="7772400" cy="4572000"/>
          </a:xfrm>
        </p:spPr>
        <p:txBody>
          <a:bodyPr anchor="ctr"/>
          <a:lstStyle/>
          <a:p>
            <a:pPr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Клиентское 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Клиентское приложение должно обеспечивать полноценную работу с интернет магазином.</a:t>
            </a:r>
          </a:p>
          <a:p>
            <a:r>
              <a:rPr lang="ru-RU" dirty="0" smtClean="0"/>
              <a:t>Язык</a:t>
            </a:r>
            <a:r>
              <a:rPr lang="en-US" dirty="0" smtClean="0"/>
              <a:t> </a:t>
            </a:r>
            <a:r>
              <a:rPr lang="ru-RU" dirty="0" smtClean="0"/>
              <a:t>программирования – </a:t>
            </a:r>
            <a:r>
              <a:rPr lang="en-US" b="1" dirty="0" smtClean="0"/>
              <a:t>Java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Библиотеки графического интерфейса – </a:t>
            </a:r>
            <a:r>
              <a:rPr lang="en-US" b="1" dirty="0" smtClean="0"/>
              <a:t>SWT, </a:t>
            </a:r>
            <a:r>
              <a:rPr lang="en-US" b="1" dirty="0" err="1" smtClean="0"/>
              <a:t>JFace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Среда разработки – </a:t>
            </a:r>
            <a:r>
              <a:rPr lang="en-US" b="1" dirty="0" smtClean="0"/>
              <a:t>IDE Eclipse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построения графического интерфейса используется </a:t>
            </a:r>
            <a:r>
              <a:rPr lang="ru-RU" dirty="0" err="1" smtClean="0"/>
              <a:t>плагин</a:t>
            </a:r>
            <a:r>
              <a:rPr lang="ru-RU" dirty="0" smtClean="0"/>
              <a:t> </a:t>
            </a:r>
            <a:r>
              <a:rPr lang="en-US" b="1" dirty="0" err="1" smtClean="0"/>
              <a:t>WindowBuilder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Готова предварительная версия интерфейса.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клиентского приложения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340768"/>
            <a:ext cx="7775279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клиентского приложения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890674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клиентского приложения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860260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клиентского приложения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890675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клиентского приложения</a:t>
            </a:r>
            <a:endParaRPr lang="ru-RU" dirty="0"/>
          </a:p>
        </p:txBody>
      </p:sp>
      <p:pic>
        <p:nvPicPr>
          <p:cNvPr id="4" name="Содержимое 3" descr="swis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879432" cy="460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Создание макета сайта</a:t>
            </a:r>
          </a:p>
          <a:p>
            <a:r>
              <a:rPr lang="ru-RU" dirty="0" smtClean="0"/>
              <a:t>Проектирование серверной части</a:t>
            </a:r>
          </a:p>
          <a:p>
            <a:r>
              <a:rPr lang="ru-RU" dirty="0" smtClean="0"/>
              <a:t>Создание дизайна для клиента</a:t>
            </a:r>
          </a:p>
          <a:p>
            <a:r>
              <a:rPr lang="ru-RU" dirty="0" smtClean="0"/>
              <a:t>Проектирование клиентской части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Выполненная работа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Сделана предварительная версия интерфейса клиентской </a:t>
            </a:r>
            <a:r>
              <a:rPr lang="ru-RU" dirty="0" smtClean="0"/>
              <a:t>части</a:t>
            </a:r>
            <a:endParaRPr lang="en-US" dirty="0" smtClean="0"/>
          </a:p>
          <a:p>
            <a:r>
              <a:rPr lang="ru-RU" dirty="0" smtClean="0"/>
              <a:t>Сделана предварительная версия сайта и серверная часть для его работы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748</TotalTime>
  <Words>127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Software Internet Store</vt:lpstr>
      <vt:lpstr>Клиентское приложение</vt:lpstr>
      <vt:lpstr>Интерфейс клиентского приложения</vt:lpstr>
      <vt:lpstr>Интерфейс клиентского приложения</vt:lpstr>
      <vt:lpstr>Интерфейс клиентского приложения</vt:lpstr>
      <vt:lpstr>Интерфейс клиентского приложения</vt:lpstr>
      <vt:lpstr>Интерфейс клиентского приложения</vt:lpstr>
      <vt:lpstr>План работ</vt:lpstr>
      <vt:lpstr>Выполненная работа</vt:lpstr>
      <vt:lpstr>План работ на следующую неделю</vt:lpstr>
      <vt:lpstr>Метрики по разработанному коду</vt:lpstr>
      <vt:lpstr>Предварительная оценка турдоемкости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Буров Александр Дмитриевич</dc:creator>
  <cp:lastModifiedBy>Буров Александр Дмитриевич</cp:lastModifiedBy>
  <cp:revision>32</cp:revision>
  <dcterms:created xsi:type="dcterms:W3CDTF">2014-03-18T20:09:08Z</dcterms:created>
  <dcterms:modified xsi:type="dcterms:W3CDTF">2014-03-25T19:18:59Z</dcterms:modified>
</cp:coreProperties>
</file>