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E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4790" y="3931884"/>
            <a:ext cx="11448575" cy="1737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7239" y="5513145"/>
            <a:ext cx="9581828" cy="7944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96207" y="4845958"/>
            <a:ext cx="2048143" cy="524749"/>
            <a:chOff x="2996207" y="4845958"/>
            <a:chExt cx="2048143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996207" y="4845958"/>
              <a:ext cx="2048143" cy="5247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0650" y="9199174"/>
            <a:ext cx="4470339" cy="6834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9239" y="9404896"/>
            <a:ext cx="2093568" cy="5123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4901" y="510881"/>
            <a:ext cx="4227394" cy="5941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8039" y="610215"/>
            <a:ext cx="2752168" cy="512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9455" y="2232356"/>
            <a:ext cx="3128551" cy="9984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71766" y="2825891"/>
            <a:ext cx="1027184" cy="256340"/>
            <a:chOff x="11771766" y="2825891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771766" y="2825891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22996" y="2977815"/>
            <a:ext cx="2599556" cy="5941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30054" y="2414376"/>
            <a:ext cx="832254" cy="4579335"/>
            <a:chOff x="18030054" y="2414376"/>
            <a:chExt cx="832254" cy="4579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030054" y="2414376"/>
              <a:ext cx="832254" cy="45793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83854" y="4258520"/>
            <a:ext cx="5349063" cy="42838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7371" y="0"/>
            <a:ext cx="9180000" cy="10285714"/>
            <a:chOff x="987371" y="0"/>
            <a:chExt cx="9180000" cy="102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371" y="0"/>
              <a:ext cx="9180000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67446" y="2456584"/>
            <a:ext cx="832254" cy="4579335"/>
            <a:chOff x="-567446" y="2456584"/>
            <a:chExt cx="832254" cy="45793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567446" y="2456584"/>
              <a:ext cx="832254" cy="4579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18242" y="-181185"/>
            <a:ext cx="171599" cy="10620209"/>
            <a:chOff x="10418242" y="-181185"/>
            <a:chExt cx="171599" cy="106202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418242" y="-181185"/>
              <a:ext cx="171599" cy="106202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7379" y="2404852"/>
            <a:ext cx="3688959" cy="4912293"/>
            <a:chOff x="1507379" y="2404852"/>
            <a:chExt cx="3688959" cy="49122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379" y="2404852"/>
              <a:ext cx="3688959" cy="49122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379" y="7519172"/>
            <a:ext cx="3688959" cy="1844479"/>
            <a:chOff x="1507379" y="7519172"/>
            <a:chExt cx="3688959" cy="1844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07379" y="7519172"/>
              <a:ext cx="3688959" cy="18444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68045" y="2419227"/>
            <a:ext cx="3688959" cy="4897918"/>
            <a:chOff x="5368045" y="2419227"/>
            <a:chExt cx="3688959" cy="48979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8045" y="2419227"/>
              <a:ext cx="3688959" cy="48979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68045" y="7519172"/>
            <a:ext cx="3688959" cy="1844479"/>
            <a:chOff x="5368045" y="7519172"/>
            <a:chExt cx="3688959" cy="18444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368045" y="7519172"/>
              <a:ext cx="3688959" cy="18444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28711" y="2433603"/>
            <a:ext cx="3688959" cy="4883542"/>
            <a:chOff x="9228711" y="2433603"/>
            <a:chExt cx="3688959" cy="48835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8711" y="2433603"/>
              <a:ext cx="3688959" cy="48835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28711" y="7519172"/>
            <a:ext cx="3688959" cy="1844479"/>
            <a:chOff x="9228711" y="7519172"/>
            <a:chExt cx="3688959" cy="18444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228711" y="7519172"/>
              <a:ext cx="3688959" cy="18444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89377" y="2447978"/>
            <a:ext cx="3688959" cy="4869167"/>
            <a:chOff x="13089377" y="2447978"/>
            <a:chExt cx="3688959" cy="48691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89377" y="2447978"/>
              <a:ext cx="3688959" cy="48691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89377" y="7519172"/>
            <a:ext cx="3688959" cy="1844479"/>
            <a:chOff x="13089377" y="7519172"/>
            <a:chExt cx="3688959" cy="18444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3089377" y="7519172"/>
              <a:ext cx="3688959" cy="18444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9994" y="828227"/>
            <a:ext cx="2950485" cy="11405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4256" y="1428349"/>
            <a:ext cx="1027184" cy="256340"/>
            <a:chOff x="1054256" y="1428349"/>
            <a:chExt cx="1027184" cy="2563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54256" y="1428349"/>
              <a:ext cx="1027184" cy="25634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13539" y="1590158"/>
            <a:ext cx="3529184" cy="5941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576594" y="2414376"/>
            <a:ext cx="832254" cy="4579335"/>
            <a:chOff x="-576594" y="2414376"/>
            <a:chExt cx="832254" cy="45793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-576594" y="2414376"/>
              <a:ext cx="832254" cy="45793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030054" y="2414376"/>
            <a:ext cx="832254" cy="4579335"/>
            <a:chOff x="18030054" y="2414376"/>
            <a:chExt cx="832254" cy="45793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8030054" y="2414376"/>
              <a:ext cx="832254" cy="45793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20727" y="8254889"/>
            <a:ext cx="2482940" cy="75688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1393" y="8254889"/>
            <a:ext cx="2705064" cy="76640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42041" y="8254889"/>
            <a:ext cx="2482940" cy="76640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02708" y="8254889"/>
            <a:ext cx="2482940" cy="75688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10659" y="2524169"/>
            <a:ext cx="3462909" cy="4346911"/>
            <a:chOff x="1610659" y="2524169"/>
            <a:chExt cx="3462909" cy="434691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0659" y="2524169"/>
              <a:ext cx="3462909" cy="43469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22293" y="2535795"/>
            <a:ext cx="3482748" cy="4326132"/>
            <a:chOff x="9322293" y="2535795"/>
            <a:chExt cx="3482748" cy="43261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22293" y="2535795"/>
              <a:ext cx="3482748" cy="43261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77147" y="2527886"/>
            <a:ext cx="3428016" cy="2932399"/>
            <a:chOff x="5477147" y="2527886"/>
            <a:chExt cx="3428016" cy="293239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77147" y="2527886"/>
              <a:ext cx="3428016" cy="293239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433334" y="5678029"/>
            <a:ext cx="3606692" cy="104218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177918" y="2524169"/>
            <a:ext cx="3511875" cy="3511875"/>
            <a:chOff x="13177918" y="2524169"/>
            <a:chExt cx="3511875" cy="35118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77918" y="2524169"/>
              <a:ext cx="3511875" cy="351187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140763" y="6292991"/>
            <a:ext cx="3068873" cy="401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37714" y="-2538476"/>
            <a:ext cx="832254" cy="4816127"/>
            <a:chOff x="8737714" y="-2538476"/>
            <a:chExt cx="832254" cy="481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737714" y="-2538476"/>
              <a:ext cx="832254" cy="48161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3351" y="3137198"/>
            <a:ext cx="4318207" cy="4318207"/>
            <a:chOff x="213351" y="3137198"/>
            <a:chExt cx="4318207" cy="43182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1" y="3137198"/>
              <a:ext cx="4318207" cy="43182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07" y="7728210"/>
            <a:ext cx="3847054" cy="5410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828" y="8277915"/>
            <a:ext cx="4462130" cy="15251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07563" y="3137198"/>
            <a:ext cx="4318207" cy="4318207"/>
            <a:chOff x="4707563" y="3137198"/>
            <a:chExt cx="4318207" cy="43182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563" y="3137198"/>
              <a:ext cx="4318207" cy="431820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92629" y="7728210"/>
            <a:ext cx="3743578" cy="539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0039" y="8277915"/>
            <a:ext cx="4459511" cy="1527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11299" y="3137198"/>
            <a:ext cx="4318207" cy="4318207"/>
            <a:chOff x="9211299" y="3137198"/>
            <a:chExt cx="4318207" cy="4318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1299" y="3137198"/>
              <a:ext cx="4318207" cy="43182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7257" y="7737734"/>
            <a:ext cx="3634045" cy="539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55277" y="8277915"/>
            <a:ext cx="4457987" cy="11717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34951" y="3137198"/>
            <a:ext cx="4318207" cy="4318207"/>
            <a:chOff x="13734951" y="3137198"/>
            <a:chExt cx="4318207" cy="43182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34951" y="3137198"/>
              <a:ext cx="4318207" cy="43182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40924" y="7737734"/>
            <a:ext cx="4084045" cy="539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77429" y="8277915"/>
            <a:ext cx="4491949" cy="188294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79994" y="828227"/>
            <a:ext cx="4087361" cy="11405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4256" y="1428349"/>
            <a:ext cx="1027184" cy="256340"/>
            <a:chOff x="1054256" y="1428349"/>
            <a:chExt cx="1027184" cy="2563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054256" y="1428349"/>
              <a:ext cx="1027184" cy="25634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13539" y="1590158"/>
            <a:ext cx="1986041" cy="6036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5256" y="2559382"/>
            <a:ext cx="3581958" cy="4589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80953" y="2558496"/>
            <a:ext cx="8968158" cy="46050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20945" y="3137198"/>
            <a:ext cx="4318207" cy="4318207"/>
            <a:chOff x="13720945" y="3137198"/>
            <a:chExt cx="4318207" cy="43182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20945" y="3137198"/>
              <a:ext cx="4318207" cy="4318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2022-10-19T17:14:22Z</dcterms:created>
  <dcterms:modified xsi:type="dcterms:W3CDTF">2022-10-19T17:14:22Z</dcterms:modified>
</cp:coreProperties>
</file>