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daf90135c_1_7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daf90135c_1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daf90135c_1_3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daf90135c_1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daf90135c_1_6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daf90135c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daf90135c_1_6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daf90135c_1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daf90135c_1_6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daf90135c_1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daf90135c_1_7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daf90135c_1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daf90135c_1_7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daf90135c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daf90135c_1_7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daf90135c_1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PAX Case Study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22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683050" y="1852500"/>
            <a:ext cx="5816100" cy="23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Hyperparameter tuning på FFNN model.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Brug af CNNs i stedet for FFNN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Time series modelling med LSTM for at modellere seasonality på en bedre måde.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311700" y="300125"/>
            <a:ext cx="8520600" cy="61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Cleansing, and Summary 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3" name="Google Shape;283;p14" title="boxplot-seats-pa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0" y="1223825"/>
            <a:ext cx="4635174" cy="3780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4" name="Google Shape;284;p14" title="screensh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674" y="2069838"/>
            <a:ext cx="3788850" cy="208843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Cleansing, and Summary statistics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90" name="Google Shape;290;p15" title="seasonality-occupan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5" y="1352863"/>
            <a:ext cx="5839625" cy="3503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1" name="Google Shape;291;p15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6312950" y="1386775"/>
            <a:ext cx="2618100" cy="347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Ikke så meget variance i antal sæder.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Seasonality i Route skal modelleres.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Der er få data points der skal fjernes.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 title="feature_engineer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5" y="1911475"/>
            <a:ext cx="8931149" cy="20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 Engineering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238025" y="1676550"/>
            <a:ext cx="8520600" cy="21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One hot encoding af Status, antal_fly og antal Seats er det mere features.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 at modellere Seasonality i rute popularitet, en rolling procent af occupancy per uge af </a:t>
            </a:r>
            <a:r>
              <a:rPr b="1" i="1" lang="en" sz="1300" u="sng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sidste 3 uger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er blevet introduceret. Man skal være påpasselige med Target leakage her.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Der er aggregatet per dage på num_flights, Seats_total og de one hot encoded variabler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L2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18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270275" y="1359925"/>
            <a:ext cx="81138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L2 eller ridge regression model var valgt.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Nested cross validation for at sikre en unbiased estimat på  modellens generalization error.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5-fold CV er valgt på begge niveau. MSE loss function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Lambda er optimeret i indre CV loop.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0.9137 R2 score, 53.72% nøjagtihed.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8" title="l2_lo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50" y="3842850"/>
            <a:ext cx="40386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 title="l2_metrikk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5225" y="3833325"/>
            <a:ext cx="4743149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L2 regression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2" name="Google Shape;322;p19" title="hyperparameter-ridgeregression-fold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8600" y="1904225"/>
            <a:ext cx="4923024" cy="14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 title="hyperparameter-ridgeregression-fold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0" y="3058400"/>
            <a:ext cx="4005100" cy="208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 title="hyperparameter-ridgeregression-fold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8600" y="0"/>
            <a:ext cx="4923026" cy="19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 title="hyperparameter-ridgeregression-fold-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500" y="1040625"/>
            <a:ext cx="3963700" cy="20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 title="hyperparameter-ridgeregression-fold-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8600" y="3295325"/>
            <a:ext cx="5035400" cy="18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Feed Forward Neural Network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3322050" y="1153613"/>
            <a:ext cx="50619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 NN med følgende konfiguration var trænet og performance estimeret med 5 folds CV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L2 regularization med lambda = 0.01, træning på 300 epochs, batch_size = 64, Dropout regularization, lr = 0.01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unito"/>
              <a:buAutoNum type="arabicPeriod"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Den gav også god nok generalization med en R2 score på 0.7871 og acc. 42.36%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4" name="Google Shape;334;p20" title="nn_konfigur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275" y="1807863"/>
            <a:ext cx="2720645" cy="25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0" title="nn_metrikk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300" y="3667750"/>
            <a:ext cx="51244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"/>
          <p:cNvSpPr txBox="1"/>
          <p:nvPr>
            <p:ph type="title"/>
          </p:nvPr>
        </p:nvSpPr>
        <p:spPr>
          <a:xfrm>
            <a:off x="270275" y="217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Feed Forward Neural Network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6902850" y="1210850"/>
            <a:ext cx="2028300" cy="3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21" title="nn-test-train-m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2950"/>
            <a:ext cx="6598050" cy="3958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