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9" r:id="rId3"/>
    <p:sldId id="262" r:id="rId4"/>
    <p:sldId id="310" r:id="rId5"/>
    <p:sldId id="312" r:id="rId6"/>
    <p:sldId id="314" r:id="rId7"/>
    <p:sldId id="316" r:id="rId8"/>
    <p:sldId id="318" r:id="rId9"/>
    <p:sldId id="317" r:id="rId10"/>
    <p:sldId id="31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61313-EAAE-488D-8C5A-97BC825765FD}">
  <a:tblStyle styleId="{11F61313-EAAE-488D-8C5A-97BC825765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6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0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3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6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0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1"/>
                </a:solidFill>
              </a:rPr>
              <a:t>MLDP Project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By Sena Nathaniel Luis Villaflor 2010297F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35;p36">
            <a:extLst>
              <a:ext uri="{FF2B5EF4-FFF2-40B4-BE49-F238E27FC236}">
                <a16:creationId xmlns:a16="http://schemas.microsoft.com/office/drawing/2014/main" id="{CF1901D3-F515-17EB-EDD2-8BD7758B7032}"/>
              </a:ext>
            </a:extLst>
          </p:cNvPr>
          <p:cNvSpPr txBox="1">
            <a:spLocks/>
          </p:cNvSpPr>
          <p:nvPr/>
        </p:nvSpPr>
        <p:spPr>
          <a:xfrm>
            <a:off x="-127221" y="0"/>
            <a:ext cx="85221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SG" dirty="0"/>
              <a:t>Flask Website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B43E6-272F-1E5A-67ED-626D42B5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513526"/>
            <a:ext cx="5718875" cy="2689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0FD65-9EA4-94EE-4501-C42AAA66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3184"/>
            <a:ext cx="5718875" cy="1707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AA2E6-7A70-CA4F-9984-7A97A4C9F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956" y="1709065"/>
            <a:ext cx="4021810" cy="1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95630" y="2799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2761" y="10356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that I have chosen is called top10s.csv and it is a dataset that shows the top songs per year between 2010 and 2019.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Chosen to explore and understand how the popularity of songs change based on their musical characteristics.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a better understanding of how and why songs become popular and what role do such musical characteristics play into contributing to their popularity</a:t>
            </a:r>
            <a:endParaRPr lang="en-SG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CAF3A-687B-3588-3E5E-B0614AF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55" y="2913413"/>
            <a:ext cx="4288127" cy="201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8D1D0-E2EE-83EF-6C55-2581EB07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673"/>
            <a:ext cx="4995895" cy="2188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F4B1D8-4E87-0481-B2E5-107529F7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6" y="3532850"/>
            <a:ext cx="3347634" cy="4949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34DEDD7-4187-78FB-1280-DB9B51A0A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528" y="1115673"/>
            <a:ext cx="5099180" cy="35334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87280B-D585-0E7A-7CA9-4628A4AAD969}"/>
              </a:ext>
            </a:extLst>
          </p:cNvPr>
          <p:cNvSpPr txBox="1"/>
          <p:nvPr/>
        </p:nvSpPr>
        <p:spPr>
          <a:xfrm>
            <a:off x="46496" y="11156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34A3F-ECD4-1D40-F4C1-AAED5340ED89}"/>
              </a:ext>
            </a:extLst>
          </p:cNvPr>
          <p:cNvSpPr txBox="1"/>
          <p:nvPr/>
        </p:nvSpPr>
        <p:spPr>
          <a:xfrm>
            <a:off x="0" y="346351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680081-0AA4-002C-86F2-17D8C2F224FF}"/>
              </a:ext>
            </a:extLst>
          </p:cNvPr>
          <p:cNvSpPr txBox="1"/>
          <p:nvPr/>
        </p:nvSpPr>
        <p:spPr>
          <a:xfrm>
            <a:off x="3650386" y="103090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-1823922" y="-5852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AABA6-9B22-F259-D6E0-DFEC01A4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7939" y="428932"/>
            <a:ext cx="5407031" cy="3330198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631BD1-1150-84F5-E0CF-68869E8E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327" y="134464"/>
            <a:ext cx="4576458" cy="2061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187F8-62FE-ECE7-D97B-0A97F4CD2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958" y="2195738"/>
            <a:ext cx="4112233" cy="2571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104AD9-DC48-061A-643F-7ACDAFC88E8D}"/>
              </a:ext>
            </a:extLst>
          </p:cNvPr>
          <p:cNvSpPr txBox="1"/>
          <p:nvPr/>
        </p:nvSpPr>
        <p:spPr>
          <a:xfrm>
            <a:off x="0" y="89329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06722-145C-A33F-D723-390FA82E1E14}"/>
              </a:ext>
            </a:extLst>
          </p:cNvPr>
          <p:cNvSpPr txBox="1"/>
          <p:nvPr/>
        </p:nvSpPr>
        <p:spPr>
          <a:xfrm>
            <a:off x="3679250" y="5141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30D6D-AC26-469C-F019-B3D80FB82CA5}"/>
              </a:ext>
            </a:extLst>
          </p:cNvPr>
          <p:cNvSpPr txBox="1"/>
          <p:nvPr/>
        </p:nvSpPr>
        <p:spPr>
          <a:xfrm>
            <a:off x="3846123" y="228097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195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2F91AF-E3A9-F1D4-B897-38F45F7AD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087"/>
            <a:ext cx="4495165" cy="106553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6B27EA-AD6F-11FD-F2D3-644B15154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4617"/>
            <a:ext cx="5312670" cy="2574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21800-9B1C-9B78-119B-BEF89C72D47F}"/>
              </a:ext>
            </a:extLst>
          </p:cNvPr>
          <p:cNvSpPr txBox="1"/>
          <p:nvPr/>
        </p:nvSpPr>
        <p:spPr>
          <a:xfrm>
            <a:off x="0" y="148796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0829E-3BB1-9EF7-F792-D91F70EA3F26}"/>
              </a:ext>
            </a:extLst>
          </p:cNvPr>
          <p:cNvSpPr txBox="1"/>
          <p:nvPr/>
        </p:nvSpPr>
        <p:spPr>
          <a:xfrm>
            <a:off x="0" y="30144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5.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CDF4D25-0FC8-380C-95BD-D85D8EC8E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65" y="1109087"/>
            <a:ext cx="5233035" cy="1974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A501AD-303B-537D-3686-F12A799B8AC8}"/>
              </a:ext>
            </a:extLst>
          </p:cNvPr>
          <p:cNvSpPr txBox="1"/>
          <p:nvPr/>
        </p:nvSpPr>
        <p:spPr>
          <a:xfrm>
            <a:off x="3662766" y="110908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6.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541F84-E2B5-EF57-6294-0993B8D14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929" y="3371419"/>
            <a:ext cx="5984175" cy="662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6476EC-1A2A-513A-05B3-58A7E3E3AC07}"/>
              </a:ext>
            </a:extLst>
          </p:cNvPr>
          <p:cNvSpPr txBox="1"/>
          <p:nvPr/>
        </p:nvSpPr>
        <p:spPr>
          <a:xfrm>
            <a:off x="2656335" y="34617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10544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-604587" y="17576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&amp; Feature Selection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075B1-1C84-3328-C658-55C9FBEE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164"/>
            <a:ext cx="5731510" cy="656590"/>
          </a:xfrm>
          <a:prstGeom prst="rect">
            <a:avLst/>
          </a:prstGeom>
        </p:spPr>
      </p:pic>
      <p:sp>
        <p:nvSpPr>
          <p:cNvPr id="10" name="Google Shape;237;p36">
            <a:extLst>
              <a:ext uri="{FF2B5EF4-FFF2-40B4-BE49-F238E27FC236}">
                <a16:creationId xmlns:a16="http://schemas.microsoft.com/office/drawing/2014/main" id="{B135AE19-3C51-B1E2-0517-0AE3AA3AE785}"/>
              </a:ext>
            </a:extLst>
          </p:cNvPr>
          <p:cNvSpPr txBox="1">
            <a:spLocks/>
          </p:cNvSpPr>
          <p:nvPr/>
        </p:nvSpPr>
        <p:spPr>
          <a:xfrm>
            <a:off x="-1021043" y="567509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1. </a:t>
            </a:r>
          </a:p>
        </p:txBody>
      </p:sp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24095D0A-EB2E-C0B6-D8AF-89742613A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9777"/>
            <a:ext cx="5963531" cy="2899463"/>
          </a:xfrm>
          <a:prstGeom prst="rect">
            <a:avLst/>
          </a:prstGeom>
        </p:spPr>
      </p:pic>
      <p:sp>
        <p:nvSpPr>
          <p:cNvPr id="12" name="Google Shape;237;p36">
            <a:extLst>
              <a:ext uri="{FF2B5EF4-FFF2-40B4-BE49-F238E27FC236}">
                <a16:creationId xmlns:a16="http://schemas.microsoft.com/office/drawing/2014/main" id="{EA8FB7D4-7DC0-EEE2-A00C-AB2136DE2771}"/>
              </a:ext>
            </a:extLst>
          </p:cNvPr>
          <p:cNvSpPr txBox="1">
            <a:spLocks/>
          </p:cNvSpPr>
          <p:nvPr/>
        </p:nvSpPr>
        <p:spPr>
          <a:xfrm>
            <a:off x="-1021043" y="1339777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BBBFD-263F-F2F3-C00B-45D2D3CDC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12" y="567509"/>
            <a:ext cx="5201376" cy="943107"/>
          </a:xfrm>
          <a:prstGeom prst="rect">
            <a:avLst/>
          </a:prstGeom>
        </p:spPr>
      </p:pic>
      <p:sp>
        <p:nvSpPr>
          <p:cNvPr id="17" name="Google Shape;237;p36">
            <a:extLst>
              <a:ext uri="{FF2B5EF4-FFF2-40B4-BE49-F238E27FC236}">
                <a16:creationId xmlns:a16="http://schemas.microsoft.com/office/drawing/2014/main" id="{40B80A16-985A-35D9-368D-97CEE61EE793}"/>
              </a:ext>
            </a:extLst>
          </p:cNvPr>
          <p:cNvSpPr txBox="1">
            <a:spLocks/>
          </p:cNvSpPr>
          <p:nvPr/>
        </p:nvSpPr>
        <p:spPr>
          <a:xfrm>
            <a:off x="2975562" y="596692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 </a:t>
            </a:r>
          </a:p>
        </p:txBody>
      </p:sp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1453F0BF-13F8-D891-208A-23105FE46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040" y="1813155"/>
            <a:ext cx="3177346" cy="2123545"/>
          </a:xfrm>
          <a:prstGeom prst="rect">
            <a:avLst/>
          </a:prstGeom>
        </p:spPr>
      </p:pic>
      <p:sp>
        <p:nvSpPr>
          <p:cNvPr id="19" name="Google Shape;237;p36">
            <a:extLst>
              <a:ext uri="{FF2B5EF4-FFF2-40B4-BE49-F238E27FC236}">
                <a16:creationId xmlns:a16="http://schemas.microsoft.com/office/drawing/2014/main" id="{F79EEFEF-0B3A-0EF7-9788-844487255446}"/>
              </a:ext>
            </a:extLst>
          </p:cNvPr>
          <p:cNvSpPr txBox="1">
            <a:spLocks/>
          </p:cNvSpPr>
          <p:nvPr/>
        </p:nvSpPr>
        <p:spPr>
          <a:xfrm>
            <a:off x="4865997" y="1789078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4. </a:t>
            </a:r>
          </a:p>
        </p:txBody>
      </p:sp>
    </p:spTree>
    <p:extLst>
      <p:ext uri="{BB962C8B-B14F-4D97-AF65-F5344CB8AC3E}">
        <p14:creationId xmlns:p14="http://schemas.microsoft.com/office/powerpoint/2010/main" val="33074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5;p36">
            <a:extLst>
              <a:ext uri="{FF2B5EF4-FFF2-40B4-BE49-F238E27FC236}">
                <a16:creationId xmlns:a16="http://schemas.microsoft.com/office/drawing/2014/main" id="{E36E73A8-DE15-DE1E-2110-E295F01C8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703" y="77512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7E8D3-E2BB-78C6-66B8-7D67D4CC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5" y="844966"/>
            <a:ext cx="2578506" cy="2017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83DA6-F7EC-EF01-4226-47DE6CD1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736" y="782496"/>
            <a:ext cx="3819011" cy="2443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B02D0-2274-D4CB-D435-714E6D38B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08" y="3226390"/>
            <a:ext cx="2782548" cy="1441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F20B8-0178-CEFD-1917-D4360605B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340" y="782496"/>
            <a:ext cx="2923780" cy="2079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3968F-7453-3651-291F-D23D906D8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02" y="2993228"/>
            <a:ext cx="2606550" cy="17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5;p36">
            <a:extLst>
              <a:ext uri="{FF2B5EF4-FFF2-40B4-BE49-F238E27FC236}">
                <a16:creationId xmlns:a16="http://schemas.microsoft.com/office/drawing/2014/main" id="{E36E73A8-DE15-DE1E-2110-E295F01C8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221" y="77512"/>
            <a:ext cx="85221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Methods &amp; Improvements (and Modelling)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5D2BD-AFCC-35BE-987E-471DA61B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0" y="743202"/>
            <a:ext cx="5217187" cy="3376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5B9D0-4B0F-218D-8868-2EE41DE10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846" y="1626117"/>
            <a:ext cx="5765186" cy="2493778"/>
          </a:xfrm>
          <a:prstGeom prst="rect">
            <a:avLst/>
          </a:prstGeom>
        </p:spPr>
      </p:pic>
      <p:sp>
        <p:nvSpPr>
          <p:cNvPr id="7" name="Google Shape;237;p36">
            <a:extLst>
              <a:ext uri="{FF2B5EF4-FFF2-40B4-BE49-F238E27FC236}">
                <a16:creationId xmlns:a16="http://schemas.microsoft.com/office/drawing/2014/main" id="{507CBF0E-7DAF-3922-588D-BCCA076FB90B}"/>
              </a:ext>
            </a:extLst>
          </p:cNvPr>
          <p:cNvSpPr txBox="1">
            <a:spLocks/>
          </p:cNvSpPr>
          <p:nvPr/>
        </p:nvSpPr>
        <p:spPr>
          <a:xfrm>
            <a:off x="-885871" y="725259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1. </a:t>
            </a:r>
          </a:p>
        </p:txBody>
      </p:sp>
      <p:sp>
        <p:nvSpPr>
          <p:cNvPr id="9" name="Google Shape;237;p36">
            <a:extLst>
              <a:ext uri="{FF2B5EF4-FFF2-40B4-BE49-F238E27FC236}">
                <a16:creationId xmlns:a16="http://schemas.microsoft.com/office/drawing/2014/main" id="{E3C5242C-7631-F21F-A288-3FDC7B3A79EB}"/>
              </a:ext>
            </a:extLst>
          </p:cNvPr>
          <p:cNvSpPr txBox="1">
            <a:spLocks/>
          </p:cNvSpPr>
          <p:nvPr/>
        </p:nvSpPr>
        <p:spPr>
          <a:xfrm>
            <a:off x="2184657" y="1626117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156960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D2C105C-89A6-1942-45F5-5A0FF491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121"/>
            <a:ext cx="4178414" cy="2811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87EB8-9E7B-9A83-4E83-FB8FDC78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277" y="878121"/>
            <a:ext cx="4341276" cy="3462475"/>
          </a:xfrm>
          <a:prstGeom prst="rect">
            <a:avLst/>
          </a:prstGeom>
        </p:spPr>
      </p:pic>
      <p:sp>
        <p:nvSpPr>
          <p:cNvPr id="17" name="Google Shape;237;p36">
            <a:extLst>
              <a:ext uri="{FF2B5EF4-FFF2-40B4-BE49-F238E27FC236}">
                <a16:creationId xmlns:a16="http://schemas.microsoft.com/office/drawing/2014/main" id="{4C9968F9-C153-1929-7024-D3DA5C0AF583}"/>
              </a:ext>
            </a:extLst>
          </p:cNvPr>
          <p:cNvSpPr txBox="1">
            <a:spLocks/>
          </p:cNvSpPr>
          <p:nvPr/>
        </p:nvSpPr>
        <p:spPr>
          <a:xfrm>
            <a:off x="-933579" y="971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3. </a:t>
            </a:r>
          </a:p>
        </p:txBody>
      </p:sp>
      <p:sp>
        <p:nvSpPr>
          <p:cNvPr id="18" name="Google Shape;237;p36">
            <a:extLst>
              <a:ext uri="{FF2B5EF4-FFF2-40B4-BE49-F238E27FC236}">
                <a16:creationId xmlns:a16="http://schemas.microsoft.com/office/drawing/2014/main" id="{E9DCFF86-C610-79CE-5EA7-F509F9A4F1D3}"/>
              </a:ext>
            </a:extLst>
          </p:cNvPr>
          <p:cNvSpPr txBox="1">
            <a:spLocks/>
          </p:cNvSpPr>
          <p:nvPr/>
        </p:nvSpPr>
        <p:spPr>
          <a:xfrm>
            <a:off x="3128996" y="802904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4. </a:t>
            </a:r>
          </a:p>
        </p:txBody>
      </p:sp>
      <p:sp>
        <p:nvSpPr>
          <p:cNvPr id="19" name="Google Shape;235;p36">
            <a:extLst>
              <a:ext uri="{FF2B5EF4-FFF2-40B4-BE49-F238E27FC236}">
                <a16:creationId xmlns:a16="http://schemas.microsoft.com/office/drawing/2014/main" id="{CF1901D3-F515-17EB-EDD2-8BD7758B7032}"/>
              </a:ext>
            </a:extLst>
          </p:cNvPr>
          <p:cNvSpPr txBox="1">
            <a:spLocks/>
          </p:cNvSpPr>
          <p:nvPr/>
        </p:nvSpPr>
        <p:spPr>
          <a:xfrm>
            <a:off x="-127221" y="77512"/>
            <a:ext cx="85221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SG"/>
              <a:t>Methods &amp; Improvements (and Modelling)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9033647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Management Consulting Toolkit by Slidesgo</vt:lpstr>
      <vt:lpstr>MLDP Project</vt:lpstr>
      <vt:lpstr>The Dataset</vt:lpstr>
      <vt:lpstr>Data Cleaning</vt:lpstr>
      <vt:lpstr>Data Transformation</vt:lpstr>
      <vt:lpstr>Data Transformation</vt:lpstr>
      <vt:lpstr>Correlation &amp; Feature Selection</vt:lpstr>
      <vt:lpstr>Data Visualisation</vt:lpstr>
      <vt:lpstr>Methods &amp; Improvements (and Modelling)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MLDP Project</dc:title>
  <cp:lastModifiedBy>SENA NATHANIEL LUIS VILLAFLOR</cp:lastModifiedBy>
  <cp:revision>2</cp:revision>
  <dcterms:modified xsi:type="dcterms:W3CDTF">2022-07-30T06:05:08Z</dcterms:modified>
</cp:coreProperties>
</file>