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3BA58-3C88-4476-805A-99AAC14EA103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8AB5-3557-4465-862F-4EDD505A6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52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467" y="1388534"/>
            <a:ext cx="7766936" cy="1646302"/>
          </a:xfrm>
        </p:spPr>
        <p:txBody>
          <a:bodyPr/>
          <a:lstStyle/>
          <a:p>
            <a:r>
              <a:rPr lang="en-US" sz="4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using MLC’s</a:t>
            </a:r>
            <a:endParaRPr lang="en-US" sz="4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1030" y="3829160"/>
            <a:ext cx="7766936" cy="1096899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Raghunath Sai Puttagunta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no-16207717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0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7673" y="471054"/>
            <a:ext cx="2586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rule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6" y="1034472"/>
            <a:ext cx="4495031" cy="33712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52" y="1052945"/>
            <a:ext cx="4322619" cy="32419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86057" y="4507498"/>
            <a:ext cx="2335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LDA+SVM+PCA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63855" y="4415135"/>
            <a:ext cx="2400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LDA+SVM+PCA test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19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750622"/>
              </p:ext>
            </p:extLst>
          </p:nvPr>
        </p:nvGraphicFramePr>
        <p:xfrm>
          <a:off x="114445" y="1975861"/>
          <a:ext cx="991061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182">
                  <a:extLst>
                    <a:ext uri="{9D8B030D-6E8A-4147-A177-3AD203B41FA5}">
                      <a16:colId xmlns:a16="http://schemas.microsoft.com/office/drawing/2014/main" val="827740567"/>
                    </a:ext>
                  </a:extLst>
                </a:gridCol>
                <a:gridCol w="1874982">
                  <a:extLst>
                    <a:ext uri="{9D8B030D-6E8A-4147-A177-3AD203B41FA5}">
                      <a16:colId xmlns:a16="http://schemas.microsoft.com/office/drawing/2014/main" val="3958981554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3412202904"/>
                    </a:ext>
                  </a:extLst>
                </a:gridCol>
                <a:gridCol w="2477655">
                  <a:extLst>
                    <a:ext uri="{9D8B030D-6E8A-4147-A177-3AD203B41FA5}">
                      <a16:colId xmlns:a16="http://schemas.microsoft.com/office/drawing/2014/main" val="2246746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EER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AUC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Decidability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2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LDA+PCA+SVM+KNN+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0.1121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0.96154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2.6587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LDA+PCA+SVM+KNN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0.061298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0.98871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3.3018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145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LDA+SVM+KNN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0.049679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0.99156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3.8998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LDA+SVM+PCA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0.061298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0.98871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3.3018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736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PCA+SVM+KNN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0.061218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0.98868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15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LDA+PCA+KNN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0.079167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0.98196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2.9589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99567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83716" y="611971"/>
            <a:ext cx="12522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rule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509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56844" y="344115"/>
            <a:ext cx="12522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977" y="1459344"/>
            <a:ext cx="4559644" cy="34197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14" y="1417781"/>
            <a:ext cx="4804063" cy="36030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80136" y="5097243"/>
            <a:ext cx="2400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LDA+SVM+KNN train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77325" y="5097243"/>
            <a:ext cx="2297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LDA+SVM+KNN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14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262389"/>
              </p:ext>
            </p:extLst>
          </p:nvPr>
        </p:nvGraphicFramePr>
        <p:xfrm>
          <a:off x="132919" y="1929679"/>
          <a:ext cx="991061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182">
                  <a:extLst>
                    <a:ext uri="{9D8B030D-6E8A-4147-A177-3AD203B41FA5}">
                      <a16:colId xmlns:a16="http://schemas.microsoft.com/office/drawing/2014/main" val="145841948"/>
                    </a:ext>
                  </a:extLst>
                </a:gridCol>
                <a:gridCol w="1874982">
                  <a:extLst>
                    <a:ext uri="{9D8B030D-6E8A-4147-A177-3AD203B41FA5}">
                      <a16:colId xmlns:a16="http://schemas.microsoft.com/office/drawing/2014/main" val="1673213771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4069784405"/>
                    </a:ext>
                  </a:extLst>
                </a:gridCol>
                <a:gridCol w="2477655">
                  <a:extLst>
                    <a:ext uri="{9D8B030D-6E8A-4147-A177-3AD203B41FA5}">
                      <a16:colId xmlns:a16="http://schemas.microsoft.com/office/drawing/2014/main" val="533437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EER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AUC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Decidability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267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LDA+PCA+SVM+KNN+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0.062901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0.98728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1.9445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8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LDA+PCA+SVM+KNN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0.041026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0.99554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3.0554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10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LDA+SVM+KNN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0.03149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0.99594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4.2332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33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LDA+SVM+PCA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0.042708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0.99484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3.0254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90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PCA+SVM+KNN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0.04359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0.99337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3.3313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80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LDA+PCA+KNN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0.03734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0.99503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3.4912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49649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392953" y="482661"/>
            <a:ext cx="1696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053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92953" y="445715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2" y="1176770"/>
            <a:ext cx="4884112" cy="36630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26" y="1218333"/>
            <a:ext cx="4773276" cy="35799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03595" y="4839854"/>
            <a:ext cx="2978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LDA+PCA+SVM+KNN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8747" y="4839854"/>
            <a:ext cx="2876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LDA+PCA+SVM+KNN test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48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606956"/>
              </p:ext>
            </p:extLst>
          </p:nvPr>
        </p:nvGraphicFramePr>
        <p:xfrm>
          <a:off x="123681" y="2058988"/>
          <a:ext cx="991061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182">
                  <a:extLst>
                    <a:ext uri="{9D8B030D-6E8A-4147-A177-3AD203B41FA5}">
                      <a16:colId xmlns:a16="http://schemas.microsoft.com/office/drawing/2014/main" val="3898196349"/>
                    </a:ext>
                  </a:extLst>
                </a:gridCol>
                <a:gridCol w="1874982">
                  <a:extLst>
                    <a:ext uri="{9D8B030D-6E8A-4147-A177-3AD203B41FA5}">
                      <a16:colId xmlns:a16="http://schemas.microsoft.com/office/drawing/2014/main" val="175208976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3572343755"/>
                    </a:ext>
                  </a:extLst>
                </a:gridCol>
                <a:gridCol w="2477655">
                  <a:extLst>
                    <a:ext uri="{9D8B030D-6E8A-4147-A177-3AD203B41FA5}">
                      <a16:colId xmlns:a16="http://schemas.microsoft.com/office/drawing/2014/main" val="1464896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EER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AUC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Decidability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72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LDA+PCA+SVM+KNN+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0.05649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0.98775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3.7654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8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LDA+PCA+SVM+KNN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0.037099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0.99569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4.1851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61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LDA+SVM+KNN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0.04383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0.99511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3.8106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90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LDA+SVM+PCA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0.045112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0.99148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4.0147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468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PCA+SVM+KNN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0.04984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0.98961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3.7942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63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LDA+PCA+KNN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0.049038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0.99249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3.6379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5487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419194" y="713570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588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649" y="1188378"/>
            <a:ext cx="4760960" cy="35707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51037" y="4759098"/>
            <a:ext cx="2876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LDA+PCA+SVM+KNN test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21076" y="588213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rule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3" y="1188378"/>
            <a:ext cx="4674755" cy="35060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15880" y="4694444"/>
            <a:ext cx="2978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LDA+PCA+SVM+KNN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73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606280"/>
              </p:ext>
            </p:extLst>
          </p:nvPr>
        </p:nvGraphicFramePr>
        <p:xfrm>
          <a:off x="969818" y="1541702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5347276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13766007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72239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023110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27577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40948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EER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Decidability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52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0.032372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0.99553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4.0243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36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0.03117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0.99659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4.1417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33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0.02492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0.99725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4.189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916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0.030929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0.99738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4.1515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29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0.031571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0.99637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4.1653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87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0.03109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0.99638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4.2312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45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0.03133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0.99589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4.2211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64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0.04367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0.9939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15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0.02484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0.99749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4.0876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25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0.030288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0.99739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4.0221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26646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18690" y="757382"/>
            <a:ext cx="4322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LDA+SVM+KNN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11418" y="295564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Rule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70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01197" y="325643"/>
            <a:ext cx="1557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Rule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237" y="1398442"/>
            <a:ext cx="3612572" cy="2709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71" y="1398442"/>
            <a:ext cx="3788062" cy="28410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799" y="4378037"/>
            <a:ext cx="255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LDA+KNN+SVM Train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55382" y="4378037"/>
            <a:ext cx="23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LDA+KNN+SVM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65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691" y="434109"/>
            <a:ext cx="10095346" cy="5975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364" y="1091725"/>
            <a:ext cx="3881392" cy="25412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923636" y="600362"/>
            <a:ext cx="1127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PCA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6291" y="3632980"/>
            <a:ext cx="2927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PCA Test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EER-0.076843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AUC-0.98047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decidability-2.8069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91" y="1116344"/>
            <a:ext cx="3722255" cy="24315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87412" y="3656529"/>
            <a:ext cx="2733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PCA Train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EER-0.042139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AUC-0.99495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Decidability-3.5719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9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728" y="452581"/>
            <a:ext cx="952269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LDA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LDA  Train                                                                        LDA Test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EER-0                                                                           EER-0.05447  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AUC-1                                                                          AUC-0.99036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Decidability-11.4784                                                        Decidability-3.4364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84" y="940124"/>
            <a:ext cx="4137888" cy="27550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509" y="975843"/>
            <a:ext cx="4091709" cy="271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6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51200" y="471577"/>
            <a:ext cx="375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964" y="1060700"/>
            <a:ext cx="4276436" cy="28387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22" y="977696"/>
            <a:ext cx="4281205" cy="29158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4618" y="3938024"/>
            <a:ext cx="2475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SVM Train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EER-0.003312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AUC-0.99998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Decidability-7.2182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4545" y="3893570"/>
            <a:ext cx="2798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SVM Test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EER-0.05609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AUC-0.98959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Decidability-3.7765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8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81" y="994316"/>
            <a:ext cx="4285673" cy="28881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547" y="923634"/>
            <a:ext cx="4165599" cy="30295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59346" y="3882483"/>
            <a:ext cx="2586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KNN Train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EER-0.028953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AUC-0.99407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Decidability-4.1403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9963" y="3851564"/>
            <a:ext cx="27154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KNN Test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EER-0.069872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AUC-0.98394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Decidability-2.9791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67020" y="452582"/>
            <a:ext cx="2503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77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2181" y="418400"/>
            <a:ext cx="302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36" y="1070966"/>
            <a:ext cx="4156364" cy="24522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1136522"/>
            <a:ext cx="3990108" cy="2386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4472" y="3523222"/>
            <a:ext cx="30202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Tree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EER-0.0035256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AUC-0.99996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Decidability-3.1798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16073" y="3556000"/>
            <a:ext cx="25769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Tree Test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EER-0.14327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AUC-0.91978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Decidability-1.9157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405097"/>
              </p:ext>
            </p:extLst>
          </p:nvPr>
        </p:nvGraphicFramePr>
        <p:xfrm>
          <a:off x="110837" y="1901922"/>
          <a:ext cx="991061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182">
                  <a:extLst>
                    <a:ext uri="{9D8B030D-6E8A-4147-A177-3AD203B41FA5}">
                      <a16:colId xmlns:a16="http://schemas.microsoft.com/office/drawing/2014/main" val="4010787463"/>
                    </a:ext>
                  </a:extLst>
                </a:gridCol>
                <a:gridCol w="1874982">
                  <a:extLst>
                    <a:ext uri="{9D8B030D-6E8A-4147-A177-3AD203B41FA5}">
                      <a16:colId xmlns:a16="http://schemas.microsoft.com/office/drawing/2014/main" val="2179241141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3003258190"/>
                    </a:ext>
                  </a:extLst>
                </a:gridCol>
                <a:gridCol w="2477655">
                  <a:extLst>
                    <a:ext uri="{9D8B030D-6E8A-4147-A177-3AD203B41FA5}">
                      <a16:colId xmlns:a16="http://schemas.microsoft.com/office/drawing/2014/main" val="2886758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EER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AUC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Decidability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916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LDA+PCA+SVM+KNN+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0.055449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0.99114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3.8892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12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LDA+PCA+SVM+KNN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0.032162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0.99598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4.1898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47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LDA+SVM+KNN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0.03109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0.99629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4.216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66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LDA+SVM+PCA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0.03726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0.99548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4.0579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8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PCA+SVM+KNN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0.38031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0.99315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3.9862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84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LDA+PCA+KNN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0.030048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0.9957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3.9224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08491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235171" y="639680"/>
            <a:ext cx="13035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rule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632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03026" y="510370"/>
            <a:ext cx="13035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rule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807" y="1219199"/>
            <a:ext cx="4027488" cy="32356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2" y="1219199"/>
            <a:ext cx="4194464" cy="31458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6000" y="4454821"/>
            <a:ext cx="312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LDA+SVM+KNN train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7308" y="4454821"/>
            <a:ext cx="307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LDA+SVM+KNN test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23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360219"/>
            <a:ext cx="385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781227"/>
              </p:ext>
            </p:extLst>
          </p:nvPr>
        </p:nvGraphicFramePr>
        <p:xfrm>
          <a:off x="170871" y="1477097"/>
          <a:ext cx="991061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182">
                  <a:extLst>
                    <a:ext uri="{9D8B030D-6E8A-4147-A177-3AD203B41FA5}">
                      <a16:colId xmlns:a16="http://schemas.microsoft.com/office/drawing/2014/main" val="4024249708"/>
                    </a:ext>
                  </a:extLst>
                </a:gridCol>
                <a:gridCol w="1874982">
                  <a:extLst>
                    <a:ext uri="{9D8B030D-6E8A-4147-A177-3AD203B41FA5}">
                      <a16:colId xmlns:a16="http://schemas.microsoft.com/office/drawing/2014/main" val="3273352050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3028710068"/>
                    </a:ext>
                  </a:extLst>
                </a:gridCol>
                <a:gridCol w="2477655">
                  <a:extLst>
                    <a:ext uri="{9D8B030D-6E8A-4147-A177-3AD203B41FA5}">
                      <a16:colId xmlns:a16="http://schemas.microsoft.com/office/drawing/2014/main" val="3782376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EER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AUC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Decidability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23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LDA+PCA+SVM+KNN+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0.069872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0.98451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2.9844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29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LDA+PCA+SVM+KNN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0.069872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0.98481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3.0145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98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LDA+SVM+KNN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0.069872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0.98481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3.0145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6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LDA+SVM+PCA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0.03726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0.99447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3.7048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753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PCA+SVM+KNN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0.069872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0.98407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2.9836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37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LDA+PCA+KNN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0.069872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0.98474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3.0147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88223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474399" y="498718"/>
            <a:ext cx="13035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259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263</TotalTime>
  <Words>345</Words>
  <Application>Microsoft Office PowerPoint</Application>
  <PresentationFormat>Widescreen</PresentationFormat>
  <Paragraphs>287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Wingdings 3</vt:lpstr>
      <vt:lpstr>Facet</vt:lpstr>
      <vt:lpstr>Face Recognition using MLC’s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MLC’s</dc:title>
  <dc:creator>Raghunath Puttagunta</dc:creator>
  <cp:lastModifiedBy>Raghunath Puttagunta</cp:lastModifiedBy>
  <cp:revision>23</cp:revision>
  <dcterms:created xsi:type="dcterms:W3CDTF">2016-05-10T02:32:43Z</dcterms:created>
  <dcterms:modified xsi:type="dcterms:W3CDTF">2016-05-10T06:56:07Z</dcterms:modified>
</cp:coreProperties>
</file>