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1" r:id="rId4"/>
    <p:sldId id="260" r:id="rId5"/>
    <p:sldId id="270" r:id="rId6"/>
    <p:sldId id="257" r:id="rId7"/>
    <p:sldId id="258" r:id="rId8"/>
    <p:sldId id="272" r:id="rId9"/>
    <p:sldId id="263" r:id="rId10"/>
    <p:sldId id="262" r:id="rId11"/>
    <p:sldId id="25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Biometric Face Verification via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VENKATA KRISHNA KARTHIK BURRA</a:t>
            </a:r>
          </a:p>
          <a:p>
            <a:r>
              <a:rPr lang="en-US" dirty="0"/>
              <a:t>16230698</a:t>
            </a:r>
          </a:p>
        </p:txBody>
      </p:sp>
    </p:spTree>
    <p:extLst>
      <p:ext uri="{BB962C8B-B14F-4D97-AF65-F5344CB8AC3E}">
        <p14:creationId xmlns:p14="http://schemas.microsoft.com/office/powerpoint/2010/main" val="134832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 max layer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186352"/>
              </p:ext>
            </p:extLst>
          </p:nvPr>
        </p:nvGraphicFramePr>
        <p:xfrm>
          <a:off x="677863" y="2160588"/>
          <a:ext cx="85963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42621833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3382515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4271854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61891391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  <a:r>
                        <a:rPr lang="en-US" baseline="0" dirty="0"/>
                        <a:t> Layer size1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  <a:r>
                        <a:rPr lang="en-US" baseline="0" dirty="0"/>
                        <a:t> Layer size2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987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6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4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20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9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7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7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8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4" y="609600"/>
            <a:ext cx="5979123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Using soft max layer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H1=400</a:t>
            </a:r>
          </a:p>
          <a:p>
            <a:r>
              <a:rPr lang="en-US" dirty="0"/>
              <a:t>H2=100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2645" y="2980195"/>
            <a:ext cx="109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ROC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1" y="3349527"/>
            <a:ext cx="3779453" cy="31654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54" y="694761"/>
            <a:ext cx="3488445" cy="23796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69076" y="325429"/>
            <a:ext cx="1194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 ROC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430" y="3535870"/>
            <a:ext cx="3612469" cy="297909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72199" y="3184619"/>
            <a:ext cx="28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ROC after fine-tuning</a:t>
            </a:r>
          </a:p>
        </p:txBody>
      </p:sp>
    </p:spTree>
    <p:extLst>
      <p:ext uri="{BB962C8B-B14F-4D97-AF65-F5344CB8AC3E}">
        <p14:creationId xmlns:p14="http://schemas.microsoft.com/office/powerpoint/2010/main" val="41585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66" y="3438722"/>
            <a:ext cx="3488244" cy="2602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0" y="3439020"/>
            <a:ext cx="3539389" cy="2601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4" y="609600"/>
            <a:ext cx="4486075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Using soft max layer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H1=500</a:t>
            </a:r>
          </a:p>
          <a:p>
            <a:r>
              <a:rPr lang="en-US" dirty="0"/>
              <a:t>H2=200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5855" y="6269034"/>
            <a:ext cx="195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Fine Tuning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0240" y="3069093"/>
            <a:ext cx="109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ROC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62780" y="3026681"/>
            <a:ext cx="109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ROC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31" y="752554"/>
            <a:ext cx="3453312" cy="22741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64481" y="361719"/>
            <a:ext cx="1194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 ROC</a:t>
            </a:r>
          </a:p>
        </p:txBody>
      </p:sp>
    </p:spTree>
    <p:extLst>
      <p:ext uri="{BB962C8B-B14F-4D97-AF65-F5344CB8AC3E}">
        <p14:creationId xmlns:p14="http://schemas.microsoft.com/office/powerpoint/2010/main" val="115146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6" y="3574948"/>
            <a:ext cx="3409529" cy="260234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72" y="3439020"/>
            <a:ext cx="3531245" cy="2601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Using soft max layer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H1=400</a:t>
            </a:r>
          </a:p>
          <a:p>
            <a:r>
              <a:rPr lang="en-US" dirty="0"/>
              <a:t>H2=200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39727" y="3178079"/>
            <a:ext cx="28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ROC after fine-tuning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684" y="421623"/>
            <a:ext cx="3704631" cy="27291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50961" y="3069093"/>
            <a:ext cx="109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ROC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9593" y="92812"/>
            <a:ext cx="1194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 ROC</a:t>
            </a:r>
          </a:p>
        </p:txBody>
      </p:sp>
    </p:spTree>
    <p:extLst>
      <p:ext uri="{BB962C8B-B14F-4D97-AF65-F5344CB8AC3E}">
        <p14:creationId xmlns:p14="http://schemas.microsoft.com/office/powerpoint/2010/main" val="176721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51" y="3030796"/>
            <a:ext cx="4204989" cy="311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Bonus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270000"/>
            <a:ext cx="3957349" cy="1759639"/>
          </a:xfrm>
        </p:spPr>
        <p:txBody>
          <a:bodyPr>
            <a:normAutofit/>
          </a:bodyPr>
          <a:lstStyle/>
          <a:p>
            <a:r>
              <a:rPr lang="en-US" dirty="0"/>
              <a:t>Committee of deep neural nets </a:t>
            </a:r>
          </a:p>
          <a:p>
            <a:r>
              <a:rPr lang="en-US" dirty="0"/>
              <a:t>Best combination</a:t>
            </a:r>
          </a:p>
          <a:p>
            <a:r>
              <a:rPr lang="en-US" dirty="0"/>
              <a:t>H1=[400,500,400]</a:t>
            </a:r>
          </a:p>
          <a:p>
            <a:r>
              <a:rPr lang="en-US" dirty="0"/>
              <a:t>H2=[100,200,200]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6795" y="6442912"/>
            <a:ext cx="109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ROC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9347" y="6442912"/>
            <a:ext cx="1194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 ROC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1" y="3029640"/>
            <a:ext cx="3922005" cy="31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42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PARTA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Autoencoder1</a:t>
            </a:r>
          </a:p>
          <a:p>
            <a:r>
              <a:rPr lang="en-US" dirty="0"/>
              <a:t>Hid1=400,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2 </a:t>
            </a:r>
          </a:p>
          <a:p>
            <a:r>
              <a:rPr lang="en-US" dirty="0"/>
              <a:t>Sparsity Proportion=0.4</a:t>
            </a:r>
          </a:p>
          <a:p>
            <a:r>
              <a:rPr lang="en-US" b="1" u="sng" dirty="0"/>
              <a:t>Autoencoder2</a:t>
            </a:r>
          </a:p>
          <a:p>
            <a:r>
              <a:rPr lang="en-US" dirty="0"/>
              <a:t>Hid2=200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Proportion=0.25</a:t>
            </a:r>
          </a:p>
          <a:p>
            <a:endParaRPr lang="en-US" dirty="0"/>
          </a:p>
          <a:p>
            <a:r>
              <a:rPr lang="en-US" dirty="0"/>
              <a:t>Ratio=195.8591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4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34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PARTA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Autoencoder1</a:t>
            </a:r>
          </a:p>
          <a:p>
            <a:r>
              <a:rPr lang="en-US" dirty="0"/>
              <a:t>Hid1=400,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Proportion=0.4</a:t>
            </a:r>
          </a:p>
          <a:p>
            <a:r>
              <a:rPr lang="en-US" b="1" u="sng" dirty="0"/>
              <a:t>Autoencoder2</a:t>
            </a:r>
          </a:p>
          <a:p>
            <a:r>
              <a:rPr lang="en-US" dirty="0"/>
              <a:t>Hid2=100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Proportion=0.25</a:t>
            </a:r>
          </a:p>
          <a:p>
            <a:endParaRPr lang="en-US" dirty="0"/>
          </a:p>
          <a:p>
            <a:r>
              <a:rPr lang="en-US" dirty="0"/>
              <a:t>Ratio=176.83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9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3439020"/>
            <a:ext cx="3718559" cy="289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42" y="609600"/>
            <a:ext cx="3936317" cy="2601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PARTA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Autoencoder1</a:t>
            </a:r>
          </a:p>
          <a:p>
            <a:r>
              <a:rPr lang="en-US" dirty="0"/>
              <a:t>Hid1=100,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2 </a:t>
            </a:r>
          </a:p>
          <a:p>
            <a:r>
              <a:rPr lang="en-US" dirty="0"/>
              <a:t>Sparsity Proportion=0.25</a:t>
            </a:r>
          </a:p>
          <a:p>
            <a:r>
              <a:rPr lang="en-US" b="1" u="sng" dirty="0"/>
              <a:t>Autoencoder2</a:t>
            </a:r>
          </a:p>
          <a:p>
            <a:r>
              <a:rPr lang="en-US" dirty="0"/>
              <a:t>Hid2=100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2 </a:t>
            </a:r>
          </a:p>
          <a:p>
            <a:r>
              <a:rPr lang="en-US" dirty="0"/>
              <a:t>Sparsity Proportion=0.25</a:t>
            </a:r>
          </a:p>
          <a:p>
            <a:endParaRPr lang="en-US" dirty="0"/>
          </a:p>
          <a:p>
            <a:r>
              <a:rPr lang="en-US" dirty="0"/>
              <a:t>Ratio=249.97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0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40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PART 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Autoencoder1</a:t>
            </a:r>
          </a:p>
          <a:p>
            <a:r>
              <a:rPr lang="en-US" dirty="0"/>
              <a:t>Hid1=300,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Proportion=0.4</a:t>
            </a:r>
          </a:p>
          <a:p>
            <a:r>
              <a:rPr lang="en-US" b="1" u="sng" dirty="0"/>
              <a:t>Autoencoder2</a:t>
            </a:r>
          </a:p>
          <a:p>
            <a:r>
              <a:rPr lang="en-US" dirty="0"/>
              <a:t>Hid2=200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Proportion=0.25</a:t>
            </a:r>
          </a:p>
          <a:p>
            <a:endParaRPr lang="en-US" dirty="0"/>
          </a:p>
          <a:p>
            <a:r>
              <a:rPr lang="en-US" dirty="0"/>
              <a:t>Ratio=175.004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-6" b="18482"/>
          <a:stretch/>
        </p:blipFill>
        <p:spPr>
          <a:xfrm>
            <a:off x="5648961" y="3586481"/>
            <a:ext cx="3596640" cy="2854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50" b="-1"/>
          <a:stretch/>
        </p:blipFill>
        <p:spPr>
          <a:xfrm>
            <a:off x="5648961" y="609600"/>
            <a:ext cx="3625041" cy="281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en-US" dirty="0"/>
              <a:t>PART 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Autoencoder1</a:t>
            </a:r>
          </a:p>
          <a:p>
            <a:r>
              <a:rPr lang="en-US" dirty="0"/>
              <a:t>Hid1=200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Proportion=0.25</a:t>
            </a:r>
          </a:p>
          <a:p>
            <a:r>
              <a:rPr lang="en-US" b="1" u="sng" dirty="0"/>
              <a:t>Autoencoder2</a:t>
            </a:r>
          </a:p>
          <a:p>
            <a:r>
              <a:rPr lang="en-US" dirty="0"/>
              <a:t>Hid2=100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Proportion=0.25</a:t>
            </a:r>
          </a:p>
          <a:p>
            <a:endParaRPr lang="en-US" dirty="0"/>
          </a:p>
          <a:p>
            <a:r>
              <a:rPr lang="en-US" dirty="0"/>
              <a:t> ratio=168.0032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6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17" y="3201920"/>
            <a:ext cx="4386388" cy="3048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23" y="373928"/>
            <a:ext cx="4756640" cy="2601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PARTA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Autoencoder1</a:t>
            </a:r>
          </a:p>
          <a:p>
            <a:r>
              <a:rPr lang="en-US" dirty="0"/>
              <a:t>Hid1=200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Proportion=0.5</a:t>
            </a:r>
          </a:p>
          <a:p>
            <a:r>
              <a:rPr lang="en-US" b="1" u="sng" dirty="0"/>
              <a:t>Autoencoder2</a:t>
            </a:r>
          </a:p>
          <a:p>
            <a:r>
              <a:rPr lang="en-US" dirty="0"/>
              <a:t>Hid2=100</a:t>
            </a:r>
          </a:p>
          <a:p>
            <a:r>
              <a:rPr lang="en-US" dirty="0"/>
              <a:t>L2W=0.004,</a:t>
            </a:r>
          </a:p>
          <a:p>
            <a:r>
              <a:rPr lang="en-US" dirty="0"/>
              <a:t> Sparsity regularization= 1 </a:t>
            </a:r>
          </a:p>
          <a:p>
            <a:r>
              <a:rPr lang="en-US" dirty="0"/>
              <a:t>Sparsity Proportion=0.5</a:t>
            </a:r>
          </a:p>
          <a:p>
            <a:endParaRPr lang="en-US" dirty="0"/>
          </a:p>
          <a:p>
            <a:r>
              <a:rPr lang="en-US" dirty="0"/>
              <a:t>Ratio=189.625</a:t>
            </a:r>
          </a:p>
        </p:txBody>
      </p:sp>
    </p:spTree>
    <p:extLst>
      <p:ext uri="{BB962C8B-B14F-4D97-AF65-F5344CB8AC3E}">
        <p14:creationId xmlns:p14="http://schemas.microsoft.com/office/powerpoint/2010/main" val="68280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8393"/>
              </p:ext>
            </p:extLst>
          </p:nvPr>
        </p:nvGraphicFramePr>
        <p:xfrm>
          <a:off x="121185" y="1587785"/>
          <a:ext cx="11788049" cy="534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768">
                  <a:extLst>
                    <a:ext uri="{9D8B030D-6E8A-4147-A177-3AD203B41FA5}">
                      <a16:colId xmlns:a16="http://schemas.microsoft.com/office/drawing/2014/main" val="442210730"/>
                    </a:ext>
                  </a:extLst>
                </a:gridCol>
                <a:gridCol w="1895444">
                  <a:extLst>
                    <a:ext uri="{9D8B030D-6E8A-4147-A177-3AD203B41FA5}">
                      <a16:colId xmlns:a16="http://schemas.microsoft.com/office/drawing/2014/main" val="3712755750"/>
                    </a:ext>
                  </a:extLst>
                </a:gridCol>
                <a:gridCol w="2547309">
                  <a:extLst>
                    <a:ext uri="{9D8B030D-6E8A-4147-A177-3AD203B41FA5}">
                      <a16:colId xmlns:a16="http://schemas.microsoft.com/office/drawing/2014/main" val="1826081723"/>
                    </a:ext>
                  </a:extLst>
                </a:gridCol>
                <a:gridCol w="2146556">
                  <a:extLst>
                    <a:ext uri="{9D8B030D-6E8A-4147-A177-3AD203B41FA5}">
                      <a16:colId xmlns:a16="http://schemas.microsoft.com/office/drawing/2014/main" val="1331994614"/>
                    </a:ext>
                  </a:extLst>
                </a:gridCol>
                <a:gridCol w="1609918">
                  <a:extLst>
                    <a:ext uri="{9D8B030D-6E8A-4147-A177-3AD203B41FA5}">
                      <a16:colId xmlns:a16="http://schemas.microsoft.com/office/drawing/2014/main" val="1594427506"/>
                    </a:ext>
                  </a:extLst>
                </a:gridCol>
                <a:gridCol w="1001727">
                  <a:extLst>
                    <a:ext uri="{9D8B030D-6E8A-4147-A177-3AD203B41FA5}">
                      <a16:colId xmlns:a16="http://schemas.microsoft.com/office/drawing/2014/main" val="1933070405"/>
                    </a:ext>
                  </a:extLst>
                </a:gridCol>
                <a:gridCol w="1052327">
                  <a:extLst>
                    <a:ext uri="{9D8B030D-6E8A-4147-A177-3AD203B41FA5}">
                      <a16:colId xmlns:a16="http://schemas.microsoft.com/office/drawing/2014/main" val="1314005566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   Size1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   Sizes2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L2W</a:t>
                      </a:r>
                      <a:r>
                        <a:rPr lang="en-US" baseline="0" dirty="0"/>
                        <a:t> 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Sparsity</a:t>
                      </a:r>
                    </a:p>
                    <a:p>
                      <a:pPr algn="ctr"/>
                      <a:r>
                        <a:rPr lang="en-US" dirty="0"/>
                        <a:t>Regularization</a:t>
                      </a:r>
                    </a:p>
                    <a:p>
                      <a:r>
                        <a:rPr lang="en-US" dirty="0"/>
                        <a:t>(for both autoencoders)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Sparsity</a:t>
                      </a:r>
                    </a:p>
                    <a:p>
                      <a:r>
                        <a:rPr lang="en-US" dirty="0"/>
                        <a:t>Proportion</a:t>
                      </a:r>
                    </a:p>
                    <a:p>
                      <a:r>
                        <a:rPr lang="en-US" dirty="0"/>
                        <a:t>(for both</a:t>
                      </a:r>
                      <a:r>
                        <a:rPr lang="en-US" baseline="0" dirty="0"/>
                        <a:t> autoencoders)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98927"/>
                  </a:ext>
                </a:extLst>
              </a:tr>
              <a:tr h="49037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0.25,0.25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4588"/>
                  </a:ext>
                </a:extLst>
              </a:tr>
              <a:tr h="490375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0.5,0.5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695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0.25,0.25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168.0032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75526"/>
                  </a:ext>
                </a:extLst>
              </a:tr>
              <a:tr h="490375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0.4,0.25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06193"/>
                  </a:ext>
                </a:extLst>
              </a:tr>
              <a:tr h="490375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0.4,0.25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775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0.4,0.25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195.8591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24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0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35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r="3917" b="5"/>
          <a:stretch/>
        </p:blipFill>
        <p:spPr>
          <a:xfrm>
            <a:off x="3929354" y="3584539"/>
            <a:ext cx="3144597" cy="2601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726" b="1"/>
          <a:stretch/>
        </p:blipFill>
        <p:spPr>
          <a:xfrm>
            <a:off x="410250" y="3553452"/>
            <a:ext cx="3144597" cy="2601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en-US" dirty="0"/>
              <a:t>PARTB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8630" y="1270001"/>
            <a:ext cx="5211607" cy="139608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u="sng" dirty="0"/>
              <a:t>40 neural networks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9738" y="3138597"/>
            <a:ext cx="140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Testing ROC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319" y="439370"/>
            <a:ext cx="3232298" cy="27447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908708" y="83170"/>
            <a:ext cx="157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Training ROC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24654" y="6241125"/>
            <a:ext cx="195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Fine Tuning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2036" y="3160367"/>
            <a:ext cx="1406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Testing ROC</a:t>
            </a:r>
          </a:p>
        </p:txBody>
      </p:sp>
    </p:spTree>
    <p:extLst>
      <p:ext uri="{BB962C8B-B14F-4D97-AF65-F5344CB8AC3E}">
        <p14:creationId xmlns:p14="http://schemas.microsoft.com/office/powerpoint/2010/main" val="282356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405</Words>
  <Application>Microsoft Office PowerPoint</Application>
  <PresentationFormat>Widescreen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Biometric Face Verification via Deep Learning</vt:lpstr>
      <vt:lpstr>PARTA</vt:lpstr>
      <vt:lpstr>PARTA</vt:lpstr>
      <vt:lpstr>PARTA</vt:lpstr>
      <vt:lpstr>PART A</vt:lpstr>
      <vt:lpstr>PART A</vt:lpstr>
      <vt:lpstr>PARTA</vt:lpstr>
      <vt:lpstr>PART A</vt:lpstr>
      <vt:lpstr>PARTB</vt:lpstr>
      <vt:lpstr>Using soft max layer</vt:lpstr>
      <vt:lpstr>Using soft max layer</vt:lpstr>
      <vt:lpstr>Using soft max layer</vt:lpstr>
      <vt:lpstr>Using soft max layer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Face Verification via Deep Learning</dc:title>
  <dc:creator>karthik bvk</dc:creator>
  <cp:lastModifiedBy>karthik bvk</cp:lastModifiedBy>
  <cp:revision>27</cp:revision>
  <dcterms:created xsi:type="dcterms:W3CDTF">2016-12-02T22:19:21Z</dcterms:created>
  <dcterms:modified xsi:type="dcterms:W3CDTF">2016-12-03T03:28:16Z</dcterms:modified>
</cp:coreProperties>
</file>