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144" y="2404534"/>
            <a:ext cx="8851769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Neural Networks 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BURRA VENKATA KRISHNA KARTHIK</a:t>
            </a:r>
          </a:p>
          <a:p>
            <a:r>
              <a:rPr lang="en-US" dirty="0"/>
              <a:t>16230698</a:t>
            </a:r>
          </a:p>
        </p:txBody>
      </p:sp>
    </p:spTree>
    <p:extLst>
      <p:ext uri="{BB962C8B-B14F-4D97-AF65-F5344CB8AC3E}">
        <p14:creationId xmlns:p14="http://schemas.microsoft.com/office/powerpoint/2010/main" val="3569963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Subject specific -NARX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67" y="650241"/>
            <a:ext cx="3321282" cy="2682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6818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789" y="650241"/>
            <a:ext cx="3410967" cy="2682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2937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Subject5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867" y="3854527"/>
            <a:ext cx="3318815" cy="26697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33311" y="6524291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Subject6</a:t>
            </a:r>
          </a:p>
        </p:txBody>
      </p:sp>
    </p:spTree>
    <p:extLst>
      <p:ext uri="{BB962C8B-B14F-4D97-AF65-F5344CB8AC3E}">
        <p14:creationId xmlns:p14="http://schemas.microsoft.com/office/powerpoint/2010/main" val="4374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Subject independent -NARX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628" y="1000161"/>
            <a:ext cx="4688682" cy="36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4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see that TDNN is better than NARX neural net.</a:t>
            </a:r>
          </a:p>
          <a:p>
            <a:r>
              <a:rPr lang="en-US" dirty="0"/>
              <a:t>We see that subject specific is better than subject independent for TDNN and NARX neural nets.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	Pre-fold  TDNN (Task1)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628" y="918432"/>
            <a:ext cx="4688682" cy="38248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23588" y="5260157"/>
            <a:ext cx="348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n=20 , h=10 (best configuration)</a:t>
            </a:r>
          </a:p>
        </p:txBody>
      </p:sp>
    </p:spTree>
    <p:extLst>
      <p:ext uri="{BB962C8B-B14F-4D97-AF65-F5344CB8AC3E}">
        <p14:creationId xmlns:p14="http://schemas.microsoft.com/office/powerpoint/2010/main" val="296355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Subject specific -TDNN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24" y="650241"/>
            <a:ext cx="3778296" cy="2682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6818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391" y="650241"/>
            <a:ext cx="3940793" cy="2682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2937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898" y="3854527"/>
            <a:ext cx="3942978" cy="26697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33311" y="6524291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Subject3</a:t>
            </a:r>
          </a:p>
        </p:txBody>
      </p:sp>
    </p:spTree>
    <p:extLst>
      <p:ext uri="{BB962C8B-B14F-4D97-AF65-F5344CB8AC3E}">
        <p14:creationId xmlns:p14="http://schemas.microsoft.com/office/powerpoint/2010/main" val="31965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Subject specific -TDNN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05" y="650241"/>
            <a:ext cx="3512206" cy="2682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6818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618" y="650241"/>
            <a:ext cx="3559310" cy="2682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2937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Subject5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993" y="3854527"/>
            <a:ext cx="3376564" cy="26697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33311" y="6524291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Subject6</a:t>
            </a:r>
          </a:p>
        </p:txBody>
      </p:sp>
    </p:spTree>
    <p:extLst>
      <p:ext uri="{BB962C8B-B14F-4D97-AF65-F5344CB8AC3E}">
        <p14:creationId xmlns:p14="http://schemas.microsoft.com/office/powerpoint/2010/main" val="197184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Subject independent -TDNN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628" y="876692"/>
            <a:ext cx="4688682" cy="390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Pre-fold  NARX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65" y="659668"/>
            <a:ext cx="3262886" cy="2682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6818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n=4,n1=2,h=5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54" y="650241"/>
            <a:ext cx="3291637" cy="2682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2937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N=4,n1=2,h=6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58" y="3778170"/>
            <a:ext cx="3280493" cy="26697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69220" y="651486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n=4,n1=3,h=5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2598" y="3831143"/>
            <a:ext cx="3280493" cy="25638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63303" y="648866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n=4,n1=3,h=6</a:t>
            </a:r>
          </a:p>
        </p:txBody>
      </p:sp>
    </p:spTree>
    <p:extLst>
      <p:ext uri="{BB962C8B-B14F-4D97-AF65-F5344CB8AC3E}">
        <p14:creationId xmlns:p14="http://schemas.microsoft.com/office/powerpoint/2010/main" val="210679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Pre-fold  NARX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65" y="684829"/>
            <a:ext cx="3262886" cy="2631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6818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n=4,n1=4,h=5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54" y="669917"/>
            <a:ext cx="3291637" cy="2642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2937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N=4,n1=4,h=6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88" y="3778170"/>
            <a:ext cx="3181833" cy="26697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69220" y="651486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n=6,n1=2,h=5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43" y="3831143"/>
            <a:ext cx="3148402" cy="25638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63303" y="648866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n=6,n1=2,h=6</a:t>
            </a:r>
          </a:p>
        </p:txBody>
      </p:sp>
    </p:spTree>
    <p:extLst>
      <p:ext uri="{BB962C8B-B14F-4D97-AF65-F5344CB8AC3E}">
        <p14:creationId xmlns:p14="http://schemas.microsoft.com/office/powerpoint/2010/main" val="328082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Pre-fold  NARX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65" y="688257"/>
            <a:ext cx="3262886" cy="26250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6818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n=6,n1=3,h=5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262" y="669917"/>
            <a:ext cx="3204020" cy="2642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2937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N=6,n1=3,h=6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88" y="3839068"/>
            <a:ext cx="3181833" cy="25479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69220" y="651486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n=6,n1=4,h=5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43" y="3881330"/>
            <a:ext cx="3148402" cy="24634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63303" y="648866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n=6,n1=4,h=6</a:t>
            </a:r>
          </a:p>
        </p:txBody>
      </p:sp>
    </p:spTree>
    <p:extLst>
      <p:ext uri="{BB962C8B-B14F-4D97-AF65-F5344CB8AC3E}">
        <p14:creationId xmlns:p14="http://schemas.microsoft.com/office/powerpoint/2010/main" val="322709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454" y="-101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Subject specific -NARX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87" y="650241"/>
            <a:ext cx="3294442" cy="2682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6818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916" y="650241"/>
            <a:ext cx="3110713" cy="2682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2937" y="340883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508" y="3854527"/>
            <a:ext cx="3311534" cy="26697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33311" y="6524291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Subject3</a:t>
            </a:r>
          </a:p>
        </p:txBody>
      </p:sp>
    </p:spTree>
    <p:extLst>
      <p:ext uri="{BB962C8B-B14F-4D97-AF65-F5344CB8AC3E}">
        <p14:creationId xmlns:p14="http://schemas.microsoft.com/office/powerpoint/2010/main" val="7535901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206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Neural Networks Project 3</vt:lpstr>
      <vt:lpstr> Pre-fold  TDNN (Task1)</vt:lpstr>
      <vt:lpstr>Subject specific -TDNN</vt:lpstr>
      <vt:lpstr>Subject specific -TDNN</vt:lpstr>
      <vt:lpstr>Subject independent -TDNN</vt:lpstr>
      <vt:lpstr>Pre-fold  NARX</vt:lpstr>
      <vt:lpstr>Pre-fold  NARX</vt:lpstr>
      <vt:lpstr>Pre-fold  NARX</vt:lpstr>
      <vt:lpstr>Subject specific -NARX</vt:lpstr>
      <vt:lpstr>Subject specific -NARX</vt:lpstr>
      <vt:lpstr>Subject independent -NARX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Project 3</dc:title>
  <dc:creator>karthik bvk</dc:creator>
  <cp:lastModifiedBy>karthik bvk</cp:lastModifiedBy>
  <cp:revision>7</cp:revision>
  <dcterms:created xsi:type="dcterms:W3CDTF">2016-11-19T20:33:01Z</dcterms:created>
  <dcterms:modified xsi:type="dcterms:W3CDTF">2016-11-19T21:28:49Z</dcterms:modified>
</cp:coreProperties>
</file>