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sldIdLst>
    <p:sldId id="257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432FF"/>
    <a:srgbClr val="00FDFF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605"/>
  </p:normalViewPr>
  <p:slideViewPr>
    <p:cSldViewPr snapToGrid="0" snapToObjects="1">
      <p:cViewPr varScale="1">
        <p:scale>
          <a:sx n="132" d="100"/>
          <a:sy n="132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EC014-2300-E749-9F0D-04D462435341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3F7D-BA2A-B545-9835-B7D9602B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3F7D-BA2A-B545-9835-B7D9602B3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7379" y="955325"/>
            <a:ext cx="6775621" cy="1470025"/>
          </a:xfrm>
        </p:spPr>
        <p:txBody>
          <a:bodyPr>
            <a:normAutofit fontScale="90000"/>
          </a:bodyPr>
          <a:lstStyle/>
          <a:p>
            <a:r>
              <a:rPr lang="en-US" sz="4200" b="1" dirty="0"/>
              <a:t>Bivariate analysis: </a:t>
            </a:r>
            <a:br>
              <a:rPr lang="en-US" sz="4200" b="1" dirty="0"/>
            </a:br>
            <a:r>
              <a:rPr lang="en-US" sz="4200" b="1" dirty="0"/>
              <a:t>Simple regression</a:t>
            </a:r>
            <a:br>
              <a:rPr lang="en-US" sz="4000" dirty="0"/>
            </a:br>
            <a:endParaRPr lang="en-US" sz="27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379" y="2752109"/>
            <a:ext cx="7304903" cy="32899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60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Investigation &amp;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/>
          </a:p>
          <a:p>
            <a:pPr>
              <a:spcBef>
                <a:spcPts val="0"/>
              </a:spcBef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8B922-EBE2-324A-B2E2-3387B594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701" y="852884"/>
            <a:ext cx="2701267" cy="2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BF89-B513-2C43-8204-3CFEB2C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relationship between two ratio-level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17023-BF70-FB4E-A16A-94AB045A5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100" y="758588"/>
            <a:ext cx="2594610" cy="5226288"/>
          </a:xfrm>
        </p:spPr>
      </p:pic>
    </p:spTree>
    <p:extLst>
      <p:ext uri="{BB962C8B-B14F-4D97-AF65-F5344CB8AC3E}">
        <p14:creationId xmlns:p14="http://schemas.microsoft.com/office/powerpoint/2010/main" val="411558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64D7-DF5E-2944-816C-19305465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Scattergram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4F0A-57C8-4744-97B0-9F64AA7F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916" y="1292002"/>
            <a:ext cx="8333243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Relationship between two continuous variables can be portrayed on a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scattergram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(scatterplot)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By convention the dependent variable is shown on the vertical axis (Y) and the independent variable on the horizontal axis (X)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Each dot on the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scattergram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represents a case in the sample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1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33E0-20A6-4F48-A990-E9A42A78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52AFC-124E-0942-9E0A-A6C5CE69E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537" y="825500"/>
            <a:ext cx="9035572" cy="5359400"/>
          </a:xfrm>
        </p:spPr>
      </p:pic>
    </p:spTree>
    <p:extLst>
      <p:ext uri="{BB962C8B-B14F-4D97-AF65-F5344CB8AC3E}">
        <p14:creationId xmlns:p14="http://schemas.microsoft.com/office/powerpoint/2010/main" val="353216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E33-05BE-FB48-BCEE-8509CF0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Scattergram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7320-2FD6-284B-96B5-67FDB126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007" y="864108"/>
            <a:ext cx="8145517" cy="5120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These graphs allow us to quickly identify some important features of the relationship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The clarity of the pattern of the dots can be enhanced by drawing a straight line (regression line) through the cluster of dots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The strength of the association can be judged by observing the spread of the dots around the line: The more the dots are clustered around the line, the stronger the association between the variables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The direction of the relationship (positive or negative) can be detected by observing the angle of the line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483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SDSU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C122A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7869</TotalTime>
  <Words>167</Words>
  <Application>Microsoft Macintosh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 2</vt:lpstr>
      <vt:lpstr>Frame</vt:lpstr>
      <vt:lpstr>Bivariate analysis:  Simple regression </vt:lpstr>
      <vt:lpstr>Analyze the relationship between two ratio-level variables</vt:lpstr>
      <vt:lpstr>Scattergram</vt:lpstr>
      <vt:lpstr>PowerPoint Presentation</vt:lpstr>
      <vt:lpstr>Scattergram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301  Concepts and Issues in Public Administration</dc:title>
  <dc:creator>Microsoft Office User</dc:creator>
  <cp:lastModifiedBy>Burrel Vann</cp:lastModifiedBy>
  <cp:revision>314</cp:revision>
  <dcterms:created xsi:type="dcterms:W3CDTF">2017-08-08T03:07:47Z</dcterms:created>
  <dcterms:modified xsi:type="dcterms:W3CDTF">2023-10-15T23:25:46Z</dcterms:modified>
</cp:coreProperties>
</file>