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5A3F-DDE5-D64D-9234-403902E2EC92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C8261-B15B-AB4D-98CF-4A5C528D2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2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</a:t>
            </a:r>
            <a:r>
              <a:rPr lang="en-US" baseline="0" dirty="0" smtClean="0"/>
              <a:t> group could be society or ASA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Though the norm of voluntary participation is important, it is often justifiably violated, not received, and impossible to follow.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4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E.</a:t>
            </a: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enters in all of these fields: natural sciences, psychology, medicine, and sociology.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4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B.</a:t>
            </a: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major justification the social scientists has for requesting participation in a study is that it may help all humanity.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21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</a:p>
          <a:p>
            <a:pPr>
              <a:buFont typeface="Wingdings 3" pitchFamily="18" charset="2"/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controversy surrounding Laud Humphrey’s study of homosexuals suggest that he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violated the ethical principle of harm to subjects and anonymity.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A.</a:t>
            </a: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is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difference between ethical and political aspects of social research: Ethical considerations are more objective than political considerations.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certain research, respondents/participants</a:t>
            </a:r>
            <a:r>
              <a:rPr lang="en-US" baseline="0" dirty="0" smtClean="0"/>
              <a:t> are asked to face parts of themselves they are uncomfortable with (e.g. talking about past deviant behavior, unpopular attitudes/racism, or personal characteristics they believe to be demeaning, or can break an already fragile self-esteem)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research project is going to have any of these potential harms, you must have strong scientific grounds for doing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Lying about research purposes is coming in laboratory</a:t>
            </a:r>
            <a:r>
              <a:rPr lang="en-US" baseline="0" dirty="0" smtClean="0"/>
              <a:t> experiments (Solomon </a:t>
            </a:r>
            <a:r>
              <a:rPr lang="en-US" baseline="0" dirty="0" err="1" smtClean="0"/>
              <a:t>Asche</a:t>
            </a:r>
            <a:r>
              <a:rPr lang="en-US" baseline="0" dirty="0" smtClean="0"/>
              <a:t> Experiment on conformity and lines).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Debriefing helps researchers discover any problems generated by the research process so they can be corrected.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agency that wants federal support and conducts research must have an</a:t>
            </a:r>
            <a:r>
              <a:rPr lang="en-US" baseline="0" dirty="0" smtClean="0"/>
              <a:t> IRB.</a:t>
            </a:r>
          </a:p>
          <a:p>
            <a:r>
              <a:rPr lang="en-US" baseline="0" dirty="0" smtClean="0"/>
              <a:t>IRB’s job is to ensure that the risks faced by human participants in research are minimal.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research situations, especially those conducted in sociology – using secondary data/documents – are completely exempt from IRB review. You can see some of these on page 76.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 79-80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80-81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Generally accepted that a researcher’s political orientation should</a:t>
            </a:r>
            <a:r>
              <a:rPr lang="en-US" baseline="0" dirty="0" smtClean="0"/>
              <a:t> not interfere with his or her scientific research. It is considered improper for them to use shoddy techniques or lie as a way to advance her or his political views</a:t>
            </a:r>
            <a:r>
              <a:rPr lang="en-US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 83-86, students to</a:t>
            </a:r>
            <a:r>
              <a:rPr lang="en-US" baseline="0" dirty="0" smtClean="0"/>
              <a:t> read for examples of various sorts of research that take on political elements.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Science achieves</a:t>
            </a:r>
            <a:r>
              <a:rPr lang="en-US" baseline="0" dirty="0" smtClean="0"/>
              <a:t> objectivity through </a:t>
            </a:r>
            <a:r>
              <a:rPr lang="en-US" baseline="0" dirty="0" err="1" smtClean="0"/>
              <a:t>intersubjectivity</a:t>
            </a:r>
            <a:r>
              <a:rPr lang="en-US" baseline="0" dirty="0" smtClean="0"/>
              <a:t>, meaning that scientists, with different subjective views, can/should arrive at the same general conclusion by employing accepted research techniques.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2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C.</a:t>
            </a: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Informed consent is a norm in which subjects base their voluntary participation in research projects on a full understanding of the possible risks involved.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C8261-B15B-AB4D-98CF-4A5C528D2B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5C0C1A89-B5D9-B849-A8CD-50789681E1F9}" type="datetimeFigureOut">
              <a:rPr lang="en-US" smtClean="0"/>
              <a:t>9/18/16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21B37F8-2033-6D44-AA72-0F4845C87F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oAX9b7agT9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fCVlI-_4GZ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The Ethics and Politics of Social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4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Zimbardo</a:t>
            </a:r>
            <a:r>
              <a:rPr lang="en-US" dirty="0" smtClean="0"/>
              <a:t> Prison Experiment </a:t>
            </a:r>
            <a:r>
              <a:rPr lang="en-US" dirty="0" smtClean="0">
                <a:hlinkClick r:id="rId2"/>
              </a:rPr>
              <a:t>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0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Politics of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Political issues tend to center on the substance and use of research.</a:t>
            </a:r>
          </a:p>
          <a:p>
            <a:pPr lvl="1"/>
            <a:r>
              <a:rPr lang="en-US" dirty="0" smtClean="0"/>
              <a:t>Certain research topics are more political than others</a:t>
            </a:r>
          </a:p>
          <a:p>
            <a:pPr lvl="2"/>
            <a:r>
              <a:rPr lang="en-US" dirty="0" smtClean="0"/>
              <a:t>Social Movements, Politics, Sexual Orientation, Inequality, Race</a:t>
            </a:r>
          </a:p>
          <a:p>
            <a:pPr lvl="1"/>
            <a:r>
              <a:rPr lang="en-US" dirty="0" smtClean="0"/>
              <a:t>Certain topics cannot be “antiseptically objective”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Being Objective in Politically-Charged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Science achieves objectivity through </a:t>
            </a:r>
            <a:r>
              <a:rPr lang="en-US" i="1" dirty="0" err="1" smtClean="0"/>
              <a:t>intersubjectivity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4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 able to identify and describe the key ethical issues in social research.</a:t>
            </a:r>
          </a:p>
          <a:p>
            <a:r>
              <a:rPr lang="en-US" dirty="0"/>
              <a:t>Explain why the research of Laud Humphreys and Stanly </a:t>
            </a:r>
            <a:r>
              <a:rPr lang="en-US" dirty="0" err="1"/>
              <a:t>Milgram</a:t>
            </a:r>
            <a:r>
              <a:rPr lang="en-US" dirty="0"/>
              <a:t> were so ethically controversial.</a:t>
            </a:r>
          </a:p>
          <a:p>
            <a:r>
              <a:rPr lang="en-US" dirty="0"/>
              <a:t>Give examples of how political issues can influence the conduct of social research.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3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4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_____ is a norm in which subjects base their voluntary participation in research projects on a full understanding of the possible risks involved.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Research </a:t>
            </a:r>
            <a:r>
              <a:rPr lang="en-US" dirty="0"/>
              <a:t>participation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Hawthorne effect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Informed </a:t>
            </a:r>
            <a:r>
              <a:rPr lang="en-US" dirty="0"/>
              <a:t>consent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The </a:t>
            </a:r>
            <a:r>
              <a:rPr lang="en-US" dirty="0"/>
              <a:t>code of ethics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Though the norm of voluntary participation is important, it is often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justifiably </a:t>
            </a:r>
            <a:r>
              <a:rPr lang="en-US" dirty="0"/>
              <a:t>violated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not </a:t>
            </a:r>
            <a:r>
              <a:rPr lang="en-US" dirty="0"/>
              <a:t>received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impossible </a:t>
            </a:r>
            <a:r>
              <a:rPr lang="en-US" dirty="0"/>
              <a:t>to follow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all </a:t>
            </a:r>
            <a:r>
              <a:rPr lang="en-US" dirty="0"/>
              <a:t>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2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Ethics are not a consideration in which one of the following fields of research?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natural </a:t>
            </a:r>
            <a:r>
              <a:rPr lang="en-US" dirty="0"/>
              <a:t>sciences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psychology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medicine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sociology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None </a:t>
            </a:r>
            <a:r>
              <a:rPr lang="en-US" dirty="0"/>
              <a:t>of the above – they all require ethical considerations.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5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major justification social scientists have for requesting participation in a study is that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may help the respondent.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may help all humanity.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may help the social scientist.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may help government officials make policy </a:t>
            </a:r>
            <a:r>
              <a:rPr lang="en-US" dirty="0" smtClean="0"/>
              <a:t>decisions.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it </a:t>
            </a:r>
            <a:r>
              <a:rPr lang="en-US" dirty="0"/>
              <a:t>may help improve the educational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controversy surrounding Laud Humphreys’ study of homosexuals suggests that he most violated which of the following ethical principles</a:t>
            </a:r>
            <a:r>
              <a:rPr lang="en-US" dirty="0" smtClean="0"/>
              <a:t>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anonymity </a:t>
            </a:r>
            <a:r>
              <a:rPr lang="en-US" dirty="0"/>
              <a:t>and </a:t>
            </a:r>
            <a:r>
              <a:rPr lang="en-US" dirty="0" smtClean="0"/>
              <a:t>confidentiality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harm </a:t>
            </a:r>
            <a:r>
              <a:rPr lang="en-US" dirty="0"/>
              <a:t>to subjects and data reporting without </a:t>
            </a:r>
            <a:r>
              <a:rPr lang="en-US" dirty="0" smtClean="0"/>
              <a:t>identification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concealed </a:t>
            </a:r>
            <a:r>
              <a:rPr lang="en-US" dirty="0"/>
              <a:t>identify or researcher and </a:t>
            </a:r>
            <a:r>
              <a:rPr lang="en-US" dirty="0" smtClean="0"/>
              <a:t>anonymity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harm </a:t>
            </a:r>
            <a:r>
              <a:rPr lang="en-US" dirty="0"/>
              <a:t>to subjects and anonymity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4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Ethical Issues in Social Research</a:t>
            </a:r>
          </a:p>
          <a:p>
            <a:r>
              <a:rPr lang="en-US" dirty="0" smtClean="0"/>
              <a:t>Two Ethical Controversies</a:t>
            </a:r>
          </a:p>
          <a:p>
            <a:r>
              <a:rPr lang="en-US" dirty="0" smtClean="0"/>
              <a:t>The Politics of Social Research</a:t>
            </a:r>
          </a:p>
          <a:p>
            <a:r>
              <a:rPr lang="en-US" dirty="0" smtClean="0"/>
              <a:t>Chapter Summary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Wingdings 3" pitchFamily="18" charset="2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is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difference between ethical and political aspects of social research?</a:t>
            </a:r>
          </a:p>
          <a:p>
            <a:pPr marL="914400" lvl="1" indent="-514350">
              <a:lnSpc>
                <a:spcPct val="80000"/>
              </a:lnSpc>
              <a:buFont typeface="+mj-lt"/>
              <a:buAutoNum type="alphaU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considerations are more objective than political considerations.</a:t>
            </a:r>
          </a:p>
          <a:p>
            <a:pPr marL="914400" lvl="1" indent="-514350">
              <a:lnSpc>
                <a:spcPct val="80000"/>
              </a:lnSpc>
              <a:buFont typeface="+mj-lt"/>
              <a:buAutoNum type="alphaU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aspects include a professional code of ethics, whereas political aspects do not.</a:t>
            </a:r>
          </a:p>
          <a:p>
            <a:pPr marL="914400" lvl="1" indent="-514350">
              <a:lnSpc>
                <a:spcPct val="80000"/>
              </a:lnSpc>
              <a:buFont typeface="+mj-lt"/>
              <a:buAutoNum type="alphaU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deal more with methods, whereas political issues deal with substance.</a:t>
            </a:r>
          </a:p>
          <a:p>
            <a:pPr marL="914400" lvl="1" indent="-514350">
              <a:lnSpc>
                <a:spcPct val="80000"/>
              </a:lnSpc>
              <a:buFont typeface="+mj-lt"/>
              <a:buAutoNum type="alphaU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Ethical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norms have been established, whereas political norms have not been established.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72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 in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ethics of social research deal mostly with the methods employed.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Ethical</a:t>
            </a:r>
          </a:p>
          <a:p>
            <a:pPr lvl="1"/>
            <a:r>
              <a:rPr lang="en-US" dirty="0" smtClean="0"/>
              <a:t>Conforming to the standards of conduct of a given profession or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Ethical Assurances for Participants in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Voluntary Participation</a:t>
            </a:r>
          </a:p>
          <a:p>
            <a:pPr lvl="1"/>
            <a:r>
              <a:rPr lang="en-US" dirty="0" smtClean="0"/>
              <a:t>No one should be forced to participate</a:t>
            </a:r>
          </a:p>
          <a:p>
            <a:r>
              <a:rPr lang="en-US" dirty="0" smtClean="0"/>
              <a:t>No Harm to the Participants</a:t>
            </a:r>
          </a:p>
          <a:p>
            <a:pPr lvl="1"/>
            <a:r>
              <a:rPr lang="en-US" dirty="0" smtClean="0"/>
              <a:t>People being researched should never be injured (physically, mentally, emotionally, socially, psychologically)</a:t>
            </a:r>
          </a:p>
          <a:p>
            <a:r>
              <a:rPr lang="en-US" dirty="0" smtClean="0"/>
              <a:t>Anonymity</a:t>
            </a:r>
          </a:p>
          <a:p>
            <a:pPr lvl="1"/>
            <a:r>
              <a:rPr lang="en-US" dirty="0" smtClean="0"/>
              <a:t>Guarantee in a research project when neither the researchers nor the readers of the findings can identify a given response with a given respondent.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Guarantee when the research can identify a given person’s responses but promises not to do so publicly.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3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Ethical Assurances for Participants in Social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Informed Consent</a:t>
            </a:r>
          </a:p>
          <a:p>
            <a:pPr lvl="1"/>
            <a:r>
              <a:rPr lang="en-US" dirty="0" smtClean="0"/>
              <a:t>A norm (and legal form) to which participants agree (and sign).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cknowledges that their </a:t>
            </a:r>
            <a:r>
              <a:rPr lang="en-US" i="1" dirty="0" smtClean="0"/>
              <a:t>voluntary participation </a:t>
            </a:r>
            <a:r>
              <a:rPr lang="en-US" dirty="0" smtClean="0"/>
              <a:t>in a research project is based on their full understanding of the possible </a:t>
            </a:r>
            <a:r>
              <a:rPr lang="en-US" i="1" dirty="0" smtClean="0"/>
              <a:t>risks</a:t>
            </a:r>
            <a:r>
              <a:rPr lang="en-US" dirty="0" smtClean="0"/>
              <a:t>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9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Minor Ethical Risk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Deception</a:t>
            </a:r>
          </a:p>
          <a:p>
            <a:pPr lvl="1"/>
            <a:r>
              <a:rPr lang="en-US" dirty="0" smtClean="0"/>
              <a:t>Deceiving participants for the purpose of obtaining important information in a covert way. </a:t>
            </a:r>
          </a:p>
          <a:p>
            <a:pPr lvl="2"/>
            <a:r>
              <a:rPr lang="en-US" dirty="0" smtClean="0"/>
              <a:t>Needs strong scientific justification.</a:t>
            </a:r>
          </a:p>
          <a:p>
            <a:pPr lvl="2"/>
            <a:r>
              <a:rPr lang="en-US" dirty="0" smtClean="0"/>
              <a:t>Requires debriefing</a:t>
            </a:r>
          </a:p>
          <a:p>
            <a:pPr lvl="3"/>
            <a:r>
              <a:rPr lang="en-US" dirty="0" smtClean="0"/>
              <a:t>Interviewing participants after their participation is complete to learn about their experience in the project.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6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Ensuring Researchers Follow Ethical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Institutional Review Boards (IRBs)</a:t>
            </a:r>
          </a:p>
          <a:p>
            <a:pPr lvl="1"/>
            <a:r>
              <a:rPr lang="en-US" dirty="0" smtClean="0"/>
              <a:t>A panel of faculty/experts who review all research proposals involving human participants to guarantee that participants’ rights and interests will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 in the Tearoom – Laud Humphreys</a:t>
            </a:r>
          </a:p>
          <a:p>
            <a:pPr lvl="1"/>
            <a:r>
              <a:rPr lang="en-US" dirty="0" smtClean="0"/>
              <a:t>Studied gay sexual activities in public restrooms in parks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nterested in the lives of participants</a:t>
            </a:r>
          </a:p>
          <a:p>
            <a:pPr lvl="2"/>
            <a:r>
              <a:rPr lang="en-US" dirty="0" smtClean="0"/>
              <a:t>Volunteered to become “</a:t>
            </a:r>
            <a:r>
              <a:rPr lang="en-US" dirty="0" err="1" smtClean="0"/>
              <a:t>watchqueen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Collected personal information about the participants (license numbers of cars)</a:t>
            </a:r>
          </a:p>
        </p:txBody>
      </p:sp>
    </p:spTree>
    <p:extLst>
      <p:ext uri="{BB962C8B-B14F-4D97-AF65-F5344CB8AC3E}">
        <p14:creationId xmlns:p14="http://schemas.microsoft.com/office/powerpoint/2010/main" val="173464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Controversies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Observing Human Obedience – Stanley </a:t>
            </a:r>
            <a:r>
              <a:rPr lang="en-US" dirty="0" err="1" smtClean="0"/>
              <a:t>Milgram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</a:t>
            </a:r>
            <a:endParaRPr lang="en-US" dirty="0" smtClean="0"/>
          </a:p>
          <a:p>
            <a:pPr lvl="1"/>
            <a:r>
              <a:rPr lang="en-US" dirty="0" smtClean="0"/>
              <a:t>Participants imitated a laboratory-based World War II controversy</a:t>
            </a:r>
          </a:p>
          <a:p>
            <a:pPr lvl="1"/>
            <a:r>
              <a:rPr lang="en-US" dirty="0" smtClean="0"/>
              <a:t>Participants were assigned job of “teacher” – to teach a list of works to the “student.” If the student got the word wrong, the teacher would administer increasing levels of shocks to the student.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8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 Theme.thmx</Template>
  <TotalTime>513</TotalTime>
  <Words>1189</Words>
  <Application>Microsoft Macintosh PowerPoint</Application>
  <PresentationFormat>On-screen Show (4:3)</PresentationFormat>
  <Paragraphs>141</Paragraphs>
  <Slides>20</Slides>
  <Notes>14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Methods Theme</vt:lpstr>
      <vt:lpstr>CHAPTER 3 The Ethics and Politics of Social Research</vt:lpstr>
      <vt:lpstr>Chapter Outline</vt:lpstr>
      <vt:lpstr>Ethics in Social Research</vt:lpstr>
      <vt:lpstr>Ethical Assurances for Participants in Social Research</vt:lpstr>
      <vt:lpstr>Ethical Assurances for Participants in Social Research</vt:lpstr>
      <vt:lpstr>A Minor Ethical Risk in Research</vt:lpstr>
      <vt:lpstr>Ensuring Researchers Follow Ethical Guidelines</vt:lpstr>
      <vt:lpstr>Ethical Controversies</vt:lpstr>
      <vt:lpstr>Ethical Controversies</vt:lpstr>
      <vt:lpstr>Ethical Controversies</vt:lpstr>
      <vt:lpstr>The Politics of Social Research</vt:lpstr>
      <vt:lpstr>Being Objective in Politically-Charged Research</vt:lpstr>
      <vt:lpstr>Chapter Summary</vt:lpstr>
      <vt:lpstr>Questions</vt:lpstr>
      <vt:lpstr>Question 1</vt:lpstr>
      <vt:lpstr>Question 2</vt:lpstr>
      <vt:lpstr>Question 3</vt:lpstr>
      <vt:lpstr>Question 4</vt:lpstr>
      <vt:lpstr>Question 5</vt:lpstr>
      <vt:lpstr>Question 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The Ethics and Politics of Social Research</dc:title>
  <dc:creator>Burrel Vann</dc:creator>
  <cp:lastModifiedBy>Burrel Vann</cp:lastModifiedBy>
  <cp:revision>6</cp:revision>
  <dcterms:created xsi:type="dcterms:W3CDTF">2016-09-18T16:26:02Z</dcterms:created>
  <dcterms:modified xsi:type="dcterms:W3CDTF">2016-09-19T01:05:14Z</dcterms:modified>
</cp:coreProperties>
</file>