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316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47" r:id="rId18"/>
    <p:sldId id="34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2" autoAdjust="0"/>
    <p:restoredTop sz="94660"/>
  </p:normalViewPr>
  <p:slideViewPr>
    <p:cSldViewPr>
      <p:cViewPr varScale="1">
        <p:scale>
          <a:sx n="78" d="100"/>
          <a:sy n="78" d="100"/>
        </p:scale>
        <p:origin x="-96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141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065715B-E0B1-4967-9785-8AD20C8EC0DA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8EDAC95-FF28-45DD-868E-A81A4AF1C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8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4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20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1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66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9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1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52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5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8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8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2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8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9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DAC95-FF28-45DD-868E-A81A4AF1C28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AAF327-902F-4B03-89CE-785CCF35BD16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24C8587-E29E-411D-8783-6B80331D5E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47101-C345-4C0D-A603-01C62F25F7E3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6DCAC-0C80-4967-90C6-00D2141B67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9206A-99A8-4A0A-9683-1E5DCCD6CA5D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CFA94-93D7-4A6B-B42B-49F425CB1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6AEF1-E8A3-4A8C-B9C1-8B9BF1D83E77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56402-23B7-4DE9-9911-7E0A43BA92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C062D-63EB-4E3E-9D9E-69903361FC7E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FD2891-280D-47A8-B80B-5DE2214FF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7D9381-D029-4A4E-B79D-CFA3E386668C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3393B0-CCE1-4F37-8152-CD9961562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050E5E-5BFA-4736-BC29-E25CAA712C29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FF902CE-F094-427C-A4F2-7E3EF604A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7C64B-6C4F-494D-A617-798848BC656C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0AAD9-2FCD-4B57-A35D-AC01FD189A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D99CD-B602-4EF2-9F3B-D7EF1A7316C6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C170AE-7E57-4627-82EF-F5B6DD3AE5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AB47A-F428-4442-A8E6-A6AF25B7086D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942D7-79F1-4911-9AAB-E66719ABAF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B1C622-BD7B-4D4B-97F8-0A27AA178DF1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6BF1FA17-5712-4769-94DF-1A21B6D6B4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3A57EEB-1DC4-413E-942C-68F755451918}" type="datetimeFigureOut">
              <a:rPr lang="en-US"/>
              <a:pPr>
                <a:defRPr/>
              </a:pPr>
              <a:t>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1E19FD-BB43-416F-AC0F-160B84FE6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field research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Conducting Qualitative Field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Preparing for the Field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familiar with relevant research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 your plans with others who have studied that topic, or know something about it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meet informants (when appropriate)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impressions are important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rapport (an open and trusting relationship)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Ethical considerations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Conducting Qualitative Field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endParaRPr lang="en-US" sz="1200" dirty="0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Interview – questions based on a set of topics to be discussed in depth rather than based on the use of standardized questions.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“Miner” or “Traveler”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Conducting Qualitative Field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 smtClean="0"/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Stages in Complete Interviewing Process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Thematizing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Designing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Interviewing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Transcribing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Verifying</a:t>
            </a:r>
          </a:p>
          <a:p>
            <a:pPr marL="731838" lvl="1" indent="-457200">
              <a:buFont typeface="Arial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Conducting Qualitative Field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 smtClean="0"/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Focus Group – A group of subjects interviewed together, prompting a discussion.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Advantages: real-life data, flexible, high degree of face validity, fast, inexpensive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Disadvantages: not representative, little interviewer control, difficult analysis, interviewer/moderator skills, difficult logistically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Conducting Qualitative Field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Recording Observations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 detailed notes, but balance with observations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Rewrite notes with observations (soon after observed) with filled in details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Record empirical observations and interpretations of them (what you “know” and “think” happened)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Record everything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Anticipate observations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 and Weaknesses of Qualitative Field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 of Qualitative Field Research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for studying subtle nuances in attitudes and behaviors and social processes over time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Flexibility/Modification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Inexpensive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Weakness of Qualitative Field Research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appropriate statistical analyses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Strengths and Weaknesses of Qualitative Field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2)</a:t>
            </a:r>
            <a:endParaRPr lang="en-US" sz="1200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Validity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Greater validity than survey and experimental measurements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problems with reliability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Ethics in Qualitative Field Research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Planning and conducting </a:t>
            </a:r>
            <a:r>
              <a:rPr lang="en-US" dirty="0" smtClean="0"/>
              <a:t>responsible field research involves confronting ethical issues that arise from the researcher’s direct contact with subjects.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0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 the kinds of research topics that are especially appropriate to field research.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Distinguish the various roles of the field researchers in relation to the subjects of study.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several paradigms used in field research.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process of conducting field research.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discuss the strengths and weakness of field research.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List the particular ethical issues involved in field research.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6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Topics Appropriate for Field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 Consideration in Qualitative Field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Some Qualitative Field Research Paradigms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Conducting Qualitative Field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 and Weaknesses of Qualitative Field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Ethics in Qualitative Field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Topics Appropriate for Field Research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Topics that defy simply quantification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The nuances of attitudes and behaviors best understood in their natural setting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processes over time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Dynamics of religious conversion at a revival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Topics Appropriate for Field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  <a:endParaRPr lang="en-US" sz="3600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514601"/>
            <a:ext cx="3886200" cy="3646966"/>
          </a:xfrm>
        </p:spPr>
        <p:txBody>
          <a:bodyPr>
            <a:no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Episodes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Encounters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Roles and Social Types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Social and Personal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844901" y="2514599"/>
            <a:ext cx="3886200" cy="3646967"/>
          </a:xfrm>
        </p:spPr>
        <p:txBody>
          <a:bodyPr/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Groups and Cliques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Settlements and Habitats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Social Worlds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Subcultures and Lifestyles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Aspects of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Social Life Appropriate to Field Research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 Considerations in Qualitative Field Research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Roles of the Observer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Participant, Researcher, Observer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Reactivity – The problem when participants under study know they’re being studied and react by altering their behavior from what it would have been normally.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 to Subjects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Reflexivity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Some Qualitative Field Research Paradigms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6)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Naturalism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Ethnomethodology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Grounded Theory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Case Studies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Some Qualitative Field Research Paradigms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6)</a:t>
            </a:r>
            <a:endParaRPr lang="en-US" sz="1200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Naturalism – based on the assumption that an objective social reality exists and can be observed and reported accurately.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Ethnography – A report on social life that focuses on detailed and accurate description rather than explanation.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Ethnomethodology – focuses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discovery of implicit, usually unspoken assumptions and agreement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Some Qualitative Field Research Paradigms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6)</a:t>
            </a:r>
            <a:endParaRPr lang="en-US" sz="12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Grounded Theory – an inductive approach that attempts to generate a theory from the constant comparing of observations. Analysis of common patterns, themes, categories from observations.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Guidelines: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Think comparatively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Obtain multiple viewpoints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Periodically step back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 an attitude of skepticism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the research procedures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Some Qualitative Field Research Paradigms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6)</a:t>
            </a:r>
            <a:endParaRPr lang="en-US" sz="1200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Case Studies – The in-depth examination of a single instance of some social phenomenon.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A gang, or a family, or a drug user</a:t>
            </a:r>
          </a:p>
          <a:p>
            <a:pPr lvl="1"/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To be descriptive</a:t>
            </a:r>
          </a:p>
          <a:p>
            <a:pPr lvl="1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an idiographic understanding of a particular case which could be used as the basis for looking at other cases and developing nomothetic models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251</TotalTime>
  <Words>799</Words>
  <Application>Microsoft Macintosh PowerPoint</Application>
  <PresentationFormat>On-screen Show (4:3)</PresentationFormat>
  <Paragraphs>135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CHAPTER 10 qualitative  field research</vt:lpstr>
      <vt:lpstr>Chapter Outline</vt:lpstr>
      <vt:lpstr>Topics Appropriate for Field Research (slide 1 of 2)</vt:lpstr>
      <vt:lpstr>Topics Appropriate for Field Research (slide 2 of 2)</vt:lpstr>
      <vt:lpstr>Special Considerations in Qualitative Field Research</vt:lpstr>
      <vt:lpstr>Some Qualitative Field Research Paradigms (slide 1 of 6)</vt:lpstr>
      <vt:lpstr>Some Qualitative Field Research Paradigms (slide 2 of 6)</vt:lpstr>
      <vt:lpstr>Some Qualitative Field Research Paradigms (slide 3 of 6)</vt:lpstr>
      <vt:lpstr>Some Qualitative Field Research Paradigms (slide 4 of 6)</vt:lpstr>
      <vt:lpstr>Conducting Qualitative Field Research (slide 1 of 5)</vt:lpstr>
      <vt:lpstr>Conducting Qualitative Field Research (slide 2 of 5)</vt:lpstr>
      <vt:lpstr>Conducting Qualitative Field Research (slide 3 of 5)</vt:lpstr>
      <vt:lpstr>Conducting Qualitative Field Research (slide 4 of 5)</vt:lpstr>
      <vt:lpstr>Conducting Qualitative Field Research (slide 5 of 5)</vt:lpstr>
      <vt:lpstr>Strengths and Weaknesses of Qualitative Field Research (slide 1 of 2)</vt:lpstr>
      <vt:lpstr>Strengths and Weaknesses of Qualitative Field Research (slide 2 of 2)</vt:lpstr>
      <vt:lpstr>Ethics in Qualitative Field Research</vt:lpstr>
      <vt:lpstr>Chapter Summary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36</cp:revision>
  <dcterms:created xsi:type="dcterms:W3CDTF">2009-06-16T17:02:08Z</dcterms:created>
  <dcterms:modified xsi:type="dcterms:W3CDTF">2016-07-12T20:40:54Z</dcterms:modified>
</cp:coreProperties>
</file>