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320" r:id="rId3"/>
    <p:sldId id="321" r:id="rId4"/>
    <p:sldId id="322" r:id="rId5"/>
    <p:sldId id="368" r:id="rId6"/>
    <p:sldId id="323" r:id="rId7"/>
    <p:sldId id="324" r:id="rId8"/>
    <p:sldId id="325" r:id="rId9"/>
    <p:sldId id="391" r:id="rId10"/>
    <p:sldId id="326" r:id="rId11"/>
    <p:sldId id="369" r:id="rId12"/>
    <p:sldId id="327" r:id="rId13"/>
    <p:sldId id="370" r:id="rId14"/>
    <p:sldId id="328" r:id="rId15"/>
    <p:sldId id="392" r:id="rId16"/>
    <p:sldId id="331" r:id="rId17"/>
    <p:sldId id="407" r:id="rId18"/>
    <p:sldId id="408" r:id="rId19"/>
    <p:sldId id="409" r:id="rId20"/>
    <p:sldId id="410" r:id="rId21"/>
    <p:sldId id="344" r:id="rId22"/>
    <p:sldId id="345" r:id="rId23"/>
    <p:sldId id="346" r:id="rId24"/>
    <p:sldId id="347" r:id="rId25"/>
    <p:sldId id="405" r:id="rId26"/>
    <p:sldId id="380" r:id="rId27"/>
    <p:sldId id="38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660"/>
  </p:normalViewPr>
  <p:slideViewPr>
    <p:cSldViewPr>
      <p:cViewPr varScale="1">
        <p:scale>
          <a:sx n="81" d="100"/>
          <a:sy n="81" d="100"/>
        </p:scale>
        <p:origin x="-1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14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93A0D2-7073-45FE-B5E8-C9DF147F86A4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E1A1CE1-385E-4C92-B2C8-412C860C1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1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0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3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1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78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01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2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5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6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71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4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53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8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25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7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2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9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3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A1CE1-385E-4C92-B2C8-412C860C1A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7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4411A4-CDE2-40C7-B905-5947CEE1F586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4F8515F-9D7D-44C8-88DB-25E71BA2B6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1EE7C-319A-462B-9FAF-22DF84DF7AED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BCA92-B50B-4BC5-9F1D-FE36F5EBB9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07E1-456F-4557-8D2A-002D02E8569B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E0827-9166-48DE-9014-BF09BCE7A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B8D2A-5439-4492-90C7-5D5D22011159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08F7-0932-4363-9A54-28D99A08D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C772E-BBA9-4725-9FF7-4EA4C387036D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28BB48B-69E8-46AB-A0C4-3403462CBD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B09597-A4DE-4D31-AC5C-EE6BA24C6E27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3C3F8A-41F1-4641-82A0-8F47FCD727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B5EBC4-EF1D-482D-B357-E32CA71E61F1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80C230-C0BF-427A-925E-B0B42124C7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614C1-D3C5-46E3-8DF5-DB999B12F03D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D3A24-3FFA-4D9A-BEEB-CF6FCDF27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D6F7-3BED-4769-A4EF-E870084E0DAA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CBD1A3-4BD8-4DE1-A1B1-A37134DAB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E4994-4F6F-4034-8115-7322C7307F37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B4D9-F56C-4156-B9A6-5B9BEE10BE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981691-A6BE-4228-AF87-5B8E93494AE9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E72483BC-48C5-4032-AD60-E7933115D3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E4E9A10-5B77-43A6-90E2-80E1A1961A44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8244F0D-AD84-4FEB-9673-2E57F93C2B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tlasti.com/" TargetMode="External"/><Relationship Id="rId4" Type="http://schemas.openxmlformats.org/officeDocument/2006/relationships/hyperlink" Target="http://www.dedoos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br>
              <a:rPr lang="en-US" dirty="0" smtClean="0"/>
            </a:br>
            <a:r>
              <a:rPr lang="en-US" dirty="0" smtClean="0"/>
              <a:t>QUALITATIVE 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3)</a:t>
            </a:r>
            <a:endParaRPr lang="en-US" sz="3600" dirty="0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Conversation Analysis – A meticulous analysis of the details of conversation, based on a complete transcript that includes pauses, breaks,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3 of 3)</a:t>
            </a:r>
            <a:endParaRPr lang="en-US" sz="36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Assumptions</a:t>
            </a:r>
          </a:p>
          <a:p>
            <a:pPr marL="1006475" lvl="2" indent="-457200">
              <a:buFont typeface="Arial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Conversation is a socially constructed activity.</a:t>
            </a:r>
          </a:p>
          <a:p>
            <a:pPr marL="1006475" lvl="2" indent="-457200">
              <a:buFont typeface="Arial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Conversations must be understood contextually.</a:t>
            </a:r>
          </a:p>
          <a:p>
            <a:pPr marL="1006475" lvl="2" indent="-457200">
              <a:buFont typeface="Arial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Conversational analysis aims to understand the structure and meaning of conversation through excruciatingly accurate transcripts of conversations.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Data Processing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Classifying or categorizing individual pieces of data, coupled with some kind of retrieval system.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Coding Units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Qualitative Data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3)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Codes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Coding </a:t>
            </a:r>
          </a:p>
          <a:p>
            <a:pPr lvl="3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initial classification and labeling of concepts in qualitative data analysis.</a:t>
            </a:r>
          </a:p>
          <a:p>
            <a:pPr lvl="3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reanalysis of the results, aimed at identifying the important, general concepts.</a:t>
            </a:r>
          </a:p>
          <a:p>
            <a:pPr lvl="3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the central concept that organizes the other concepts.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Qualitative Data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3 of 3)</a:t>
            </a:r>
            <a:endParaRPr 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Memoing – Writing memos that become part of the data for analysis. Memos can describe and define concepts, deal with methodologies issues, or offer initial theoretical formulations.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Notes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Theoretical Notes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 Notes</a:t>
            </a:r>
          </a:p>
          <a:p>
            <a:pPr marL="319405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405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Mapping – The graphic display of concepts and their interrelations, useful in the formulation of theory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An Example of Concept Mapping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13-3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4801691" cy="430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Programs for Qualitative Data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QDA Programs: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Atlas.ti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latin typeface="Wingdings"/>
                <a:ea typeface="Wingdings"/>
                <a:cs typeface="Wingdings"/>
                <a:sym typeface="Wingdings"/>
                <a:hlinkClick r:id="rId3"/>
              </a:rPr>
              <a:t>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Dedoose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latin typeface="Wingdings"/>
                <a:ea typeface="Wingdings"/>
                <a:cs typeface="Wingdings"/>
                <a:sym typeface="Wingdings"/>
                <a:hlinkClick r:id="rId4"/>
              </a:rPr>
              <a:t>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Arial" charset="0"/>
                <a:cs typeface="Arial" charset="0"/>
              </a:rPr>
              <a:t>Atlas.ti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tlasti-interface-with-margin-area-M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07" y="228600"/>
            <a:ext cx="743888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An Example of Concept Mapping in </a:t>
            </a:r>
            <a:r>
              <a:rPr lang="en-US" sz="1800" dirty="0" err="1" smtClean="0">
                <a:latin typeface="Arial" charset="0"/>
                <a:cs typeface="Arial" charset="0"/>
              </a:rPr>
              <a:t>Atlas.ti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Arial" charset="0"/>
                <a:cs typeface="Arial" charset="0"/>
              </a:rPr>
              <a:t>Atlas.ti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tlasti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"/>
            <a:ext cx="698191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Arial" charset="0"/>
                <a:cs typeface="Arial" charset="0"/>
              </a:rPr>
              <a:t>Dedoose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doose_excerp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10" y="203200"/>
            <a:ext cx="723539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2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Linking Theory and Analysis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Data Processing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Programs for Qualitative Data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Qualitative Analysis of Quantitative Data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the Quality of Qualitative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Ethics and Qualitative Data Analysis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Arial" charset="0"/>
                <a:cs typeface="Arial" charset="0"/>
              </a:rPr>
              <a:t>Dedoose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dedoose_excerpts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"/>
            <a:ext cx="7035800" cy="39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the Quality of Qualitative Research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4)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Validity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Evaluating the Quality of Qualitative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Questions/Assessments for Evaluating Qualitative Research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credible are the findings?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has knowledge or understanding been extended by the research?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does the evaluation address its original aims and purpose?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is the scope for drawing wider inferences explained?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clear is the basis of evaluative appraisal?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defensible is the research design?</a:t>
            </a:r>
          </a:p>
          <a:p>
            <a:pPr marL="731838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defended are the same design/target selection of cases/documents?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Evaluating the Quality of Qualitative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>
            <a:normAutofit/>
          </a:bodyPr>
          <a:lstStyle/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 startAt="8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is the eventual sample composition and coverage described?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 startAt="8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was the data collection carried out?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 startAt="8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has the approach to, and formulation of, analysis been conveyed?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 startAt="8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are the contexts of data sources retained and portrayed?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 startAt="8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has diversity of perspective and content been explored?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 startAt="8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has detail, depth, and complexity of the data been conveyed?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Evaluating the Quality of Qualitative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724400"/>
          </a:xfrm>
        </p:spPr>
        <p:txBody>
          <a:bodyPr/>
          <a:lstStyle/>
          <a:p>
            <a:pPr marL="731838" lvl="1" indent="-457200">
              <a:buFont typeface="Arial" charset="0"/>
              <a:buAutoNum type="arabicPeriod" startAt="1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clear are the links between data, interpretation, and conclusions?</a:t>
            </a:r>
          </a:p>
          <a:p>
            <a:pPr marL="731838" lvl="1" indent="-457200">
              <a:buFont typeface="Arial" charset="0"/>
              <a:buAutoNum type="arabicPeriod" startAt="1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clear and coherent is the reporting?</a:t>
            </a:r>
          </a:p>
          <a:p>
            <a:pPr marL="731838" lvl="1" indent="-457200">
              <a:buFont typeface="Arial" charset="0"/>
              <a:buAutoNum type="arabicPeriod" startAt="1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clear are the assumptions/theoretical perspectives/values that have shaped the form and output of the evaluation?</a:t>
            </a:r>
          </a:p>
          <a:p>
            <a:pPr marL="731838" lvl="1" indent="-457200">
              <a:buFont typeface="Arial" charset="0"/>
              <a:buAutoNum type="arabicPeriod" startAt="1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evidence is there of attention to ethical issues?</a:t>
            </a:r>
          </a:p>
          <a:p>
            <a:pPr marL="731838" lvl="1" indent="-457200">
              <a:buFont typeface="Arial" charset="0"/>
              <a:buAutoNum type="arabicPeriod" startAt="1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adequately has the research process been documented?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Ethics and Qualitative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subjective element in qualitative data analysis provides an added challenge to avoiding bias in data interpretation.</a:t>
            </a:r>
          </a:p>
          <a:p>
            <a:r>
              <a:rPr lang="en-US" dirty="0" smtClean="0"/>
              <a:t>Taking special steps to protect the privacy and identity of subjects is crucial.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explain the three methods for linking theory and analysis.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use of coding in the analysis of qualitative data.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 some computer programs that can be used for qualitative analysis and explain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305519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examples of how quantitative data can be analyzed qualitatively.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some of the ways researchers can assess the quality of qualitative data.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Summarize some of the ethical issues that can occur in qualitative research.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0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5)</a:t>
            </a:r>
            <a:endParaRPr lang="en-US" sz="1200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analysis – The non-numerical examination and interpretation of observations, for the purpose of discovering underlying meanings and patterns of relationship.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Linking Theory and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Discovering Patterns in Qualitative Data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Magnitudes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Causes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Consequences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Cross-case analysis –involves an examination of more than one case; looks for patterns occurring across several observations. Variable- or case-oriented</a:t>
            </a:r>
          </a:p>
          <a:p>
            <a:pPr lvl="2"/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Variable-oriented analysis – An analysis that describes and/or explains a particular variable.</a:t>
            </a:r>
          </a:p>
          <a:p>
            <a:pPr lvl="2"/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Case-oriented analysis – An analysis that aims to understand a particular case or several cases by looking closely at the details of each.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Grounded Theory –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nductive approach to research in which theories are generated solely from an examination of data rather than being derived deductively.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Comparative Method – A component of Grounded Theory in which observations are compared with one another and with the evolving inductive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Four Stages of Constant Comparative Method (Glaser and Strauss):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incident application to each category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categories and their properties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Delimiting the theory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Writing theory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Linking Theory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3600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Semiotics – The study of signs and the meanings associated with them, “the science of signs.”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meaning of: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…a blue ribbon?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…”say cheese”?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…a cross?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…a ghost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emoji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👻👻</a:t>
            </a:r>
            <a:r>
              <a:rPr lang="en-US" dirty="0"/>
              <a:t>👻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Matching Signs and Their Meanings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13-</a:t>
            </a:r>
            <a:r>
              <a:rPr lang="en-US" sz="3600" dirty="0">
                <a:latin typeface="Arial" charset="0"/>
                <a:cs typeface="Arial" charset="0"/>
              </a:rPr>
              <a:t>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447800" y="1447800"/>
            <a:ext cx="7583487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7467600" cy="354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4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426</TotalTime>
  <Words>1012</Words>
  <Application>Microsoft Macintosh PowerPoint</Application>
  <PresentationFormat>On-screen Show (4:3)</PresentationFormat>
  <Paragraphs>148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CHAPTER 13 QUALITATIVE DATA ANALYSIS</vt:lpstr>
      <vt:lpstr>Chapter Outline</vt:lpstr>
      <vt:lpstr>Linking Theory and Analysis (slide 1 of 5)</vt:lpstr>
      <vt:lpstr>Linking Theory and Analysis (slide 2 of 5)</vt:lpstr>
      <vt:lpstr>Linking Theory and Analysis (slide 3 of 5)</vt:lpstr>
      <vt:lpstr>Linking Theory and Analysis (slide 4 of 5)</vt:lpstr>
      <vt:lpstr>Linking Theory and Analysis (slide 5 of 5)</vt:lpstr>
      <vt:lpstr>Linking Theory and Analysis (slide 1 of 3)</vt:lpstr>
      <vt:lpstr>Figure 13-1</vt:lpstr>
      <vt:lpstr>Linking Theory and Analysis (slide 2 of 3)</vt:lpstr>
      <vt:lpstr>Linking Theory and Analysis (slide 3 of 3)</vt:lpstr>
      <vt:lpstr>Qualitative Data Processing (slide 1 of 3)</vt:lpstr>
      <vt:lpstr>Qualitative Data Processing (slide 2 of 3)</vt:lpstr>
      <vt:lpstr>Qualitative Data Processing (slide 3 of 3)</vt:lpstr>
      <vt:lpstr>Figure 13-3</vt:lpstr>
      <vt:lpstr>Computer Programs for Qualitative Data</vt:lpstr>
      <vt:lpstr>Atlas.ti</vt:lpstr>
      <vt:lpstr>Atlas.ti</vt:lpstr>
      <vt:lpstr>Dedoose</vt:lpstr>
      <vt:lpstr>Dedoose</vt:lpstr>
      <vt:lpstr>Evaluating the Quality of Qualitative Research (slide 1 of 4)</vt:lpstr>
      <vt:lpstr>Evaluating the Quality of Qualitative Research (slide 2 of 4)</vt:lpstr>
      <vt:lpstr>Evaluating the Quality of Qualitative Research (slide 3 of 4)</vt:lpstr>
      <vt:lpstr>Evaluating the Quality of Qualitative Research (slide 4 of 4)</vt:lpstr>
      <vt:lpstr>Ethics and Qualitative Data Analysis</vt:lpstr>
      <vt:lpstr>Chapter Summary (slide 1 of 2)</vt:lpstr>
      <vt:lpstr>Chapter Summary (slide 2 of 2)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83</cp:revision>
  <dcterms:created xsi:type="dcterms:W3CDTF">2009-06-16T17:02:08Z</dcterms:created>
  <dcterms:modified xsi:type="dcterms:W3CDTF">2016-07-12T20:38:49Z</dcterms:modified>
</cp:coreProperties>
</file>