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sldIdLst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772D-41AB-0646-A451-B73804CC6F3F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5/11/17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Guide to Bivariate Tests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V: categorical/discrete (e.g. nominal, ordinal)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Only two groups/samples compared</a:t>
            </a:r>
            <a:endParaRPr lang="en-US" dirty="0" smtClean="0"/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categorical/discrete (e.g. nominal, ordinal)</a:t>
            </a:r>
          </a:p>
          <a:p>
            <a:pPr lvl="2"/>
            <a:r>
              <a:rPr lang="en-US" dirty="0" smtClean="0"/>
              <a:t>Three or more groups/samples compared</a:t>
            </a:r>
          </a:p>
          <a:p>
            <a:pPr lvl="1"/>
            <a:r>
              <a:rPr lang="en-US" dirty="0" smtClean="0"/>
              <a:t>DV: continuous (e.g. interval-ratio)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IV: continuous (e.g. interval-ratio)</a:t>
            </a:r>
          </a:p>
          <a:p>
            <a:pPr lvl="1"/>
            <a:r>
              <a:rPr lang="en-US" dirty="0" smtClean="0"/>
              <a:t>DV: continuous (e.g. interval-ratio)</a:t>
            </a:r>
          </a:p>
        </p:txBody>
      </p:sp>
    </p:spTree>
    <p:extLst>
      <p:ext uri="{BB962C8B-B14F-4D97-AF65-F5344CB8AC3E}">
        <p14:creationId xmlns:p14="http://schemas.microsoft.com/office/powerpoint/2010/main" val="121957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Chi Square Test of Independence 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independent of one another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Relationship between variables / variables are NOT independent of one another</a:t>
            </a:r>
          </a:p>
          <a:p>
            <a:endParaRPr lang="en-US" dirty="0" smtClean="0"/>
          </a:p>
          <a:p>
            <a:r>
              <a:rPr lang="en-US" dirty="0" smtClean="0"/>
              <a:t>Independent Samples T-test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two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M</a:t>
            </a:r>
            <a:r>
              <a:rPr lang="en-US" dirty="0" smtClean="0"/>
              <a:t>ean difference between two groups / mean of the DV DOES vary by group</a:t>
            </a:r>
          </a:p>
          <a:p>
            <a:endParaRPr lang="en-US" dirty="0" smtClean="0"/>
          </a:p>
          <a:p>
            <a:r>
              <a:rPr lang="en-US" dirty="0" smtClean="0"/>
              <a:t>Analysis of Variance / ANOVA (</a:t>
            </a:r>
            <a:r>
              <a:rPr lang="en-US" i="1" dirty="0" smtClean="0"/>
              <a:t>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mean difference between three or more groups / mean of the DV does NOT vary by group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Mean difference between three or more groups / mean of the DV DOES vary by group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Correlation 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No relationship between the variables / variables are unrelated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elationship between the variables / variables are related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9383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27</TotalTime>
  <Words>284</Words>
  <Application>Microsoft Macintosh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methods_theme</vt:lpstr>
      <vt:lpstr>Methods Theme</vt:lpstr>
      <vt:lpstr>Practical Guide to Bivariate Tests</vt:lpstr>
      <vt:lpstr>Variables</vt:lpstr>
      <vt:lpstr>Hypotheses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Guide to Bivariate Tests</dc:title>
  <dc:creator>Burrel Vann</dc:creator>
  <cp:lastModifiedBy>Burrel Vann</cp:lastModifiedBy>
  <cp:revision>3</cp:revision>
  <dcterms:created xsi:type="dcterms:W3CDTF">2017-05-11T18:35:02Z</dcterms:created>
  <dcterms:modified xsi:type="dcterms:W3CDTF">2017-05-11T19:02:14Z</dcterms:modified>
</cp:coreProperties>
</file>