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4D407-5BDD-4D0C-A7CC-179D8703331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BA39E-4E2E-40A3-B35A-4BDB1CB889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7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BA39E-4E2E-40A3-B35A-4BDB1CB889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04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42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6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5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47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6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5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04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FB95-CE22-4A39-B6BE-688274E9F457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8E426-88DB-48DE-8350-4CDDC1998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28" descr="D:\Users\Andrew\Downloads\20180103_1955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627" l="1313" r="960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329151"/>
            <a:ext cx="1900250" cy="142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79512" y="349809"/>
            <a:ext cx="1888471" cy="1639031"/>
            <a:chOff x="1403648" y="1894607"/>
            <a:chExt cx="2032820" cy="1822425"/>
          </a:xfrm>
        </p:grpSpPr>
        <p:pic>
          <p:nvPicPr>
            <p:cNvPr id="1026" name="Picture 2" descr="Image result for amazon alexa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94607"/>
              <a:ext cx="1152128" cy="1152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echo amazon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3" t="20545" r="13239" b="20545"/>
            <a:stretch/>
          </p:blipFill>
          <p:spPr bwMode="auto">
            <a:xfrm>
              <a:off x="2162952" y="2708920"/>
              <a:ext cx="1273516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Image result for raspberry 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10" y="6010155"/>
            <a:ext cx="606092" cy="7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elastic load balanc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174" y="3597220"/>
            <a:ext cx="929457" cy="9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logo pyth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21" y="5915193"/>
            <a:ext cx="898183" cy="89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vue js logo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6" r="22187"/>
          <a:stretch/>
        </p:blipFill>
        <p:spPr bwMode="auto">
          <a:xfrm>
            <a:off x="3491880" y="441528"/>
            <a:ext cx="1046174" cy="121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bootstrap  logo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1" r="12076"/>
          <a:stretch/>
        </p:blipFill>
        <p:spPr bwMode="auto">
          <a:xfrm>
            <a:off x="4538055" y="506392"/>
            <a:ext cx="1620860" cy="114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s3 logo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3" r="24547" b="22233"/>
          <a:stretch/>
        </p:blipFill>
        <p:spPr bwMode="auto">
          <a:xfrm>
            <a:off x="8196983" y="3615617"/>
            <a:ext cx="823099" cy="8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7479" y="4531741"/>
            <a:ext cx="172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Elastic Load Balancer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011695" y="3161848"/>
            <a:ext cx="4608512" cy="1800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4" name="Picture 10" descr="Image result for flask logo pyth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22" y="3326349"/>
            <a:ext cx="1506089" cy="150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ocketio logo python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16013" r="42916" b="27703"/>
          <a:stretch/>
        </p:blipFill>
        <p:spPr bwMode="auto">
          <a:xfrm>
            <a:off x="6255307" y="3424732"/>
            <a:ext cx="1077201" cy="13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logo pyth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270" y="3379562"/>
            <a:ext cx="1387235" cy="13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ec2 logo"/>
          <p:cNvPicPr>
            <a:picLocks noChangeAspect="1" noChangeArrowheads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2" t="6930" r="29493" b="34588"/>
          <a:stretch/>
        </p:blipFill>
        <p:spPr bwMode="auto">
          <a:xfrm>
            <a:off x="3300060" y="3499482"/>
            <a:ext cx="926453" cy="88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71735" y="4380676"/>
            <a:ext cx="64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EC2</a:t>
            </a:r>
            <a:endParaRPr lang="en-GB" dirty="0"/>
          </a:p>
        </p:txBody>
      </p:sp>
      <p:cxnSp>
        <p:nvCxnSpPr>
          <p:cNvPr id="14" name="Straight Arrow Connector 13"/>
          <p:cNvCxnSpPr>
            <a:stCxn id="1042" idx="3"/>
            <a:endCxn id="4" idx="1"/>
          </p:cNvCxnSpPr>
          <p:nvPr/>
        </p:nvCxnSpPr>
        <p:spPr>
          <a:xfrm flipV="1">
            <a:off x="2435631" y="4061948"/>
            <a:ext cx="576064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1048" idx="1"/>
          </p:cNvCxnSpPr>
          <p:nvPr/>
        </p:nvCxnSpPr>
        <p:spPr>
          <a:xfrm>
            <a:off x="7620207" y="4061948"/>
            <a:ext cx="57677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8520" y="4531741"/>
            <a:ext cx="172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S3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3371735" y="353329"/>
            <a:ext cx="3864561" cy="14194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1026" idx="2"/>
            <a:endCxn id="1042" idx="1"/>
          </p:cNvCxnSpPr>
          <p:nvPr/>
        </p:nvCxnSpPr>
        <p:spPr>
          <a:xfrm>
            <a:off x="714670" y="1385996"/>
            <a:ext cx="791504" cy="2675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1042" idx="0"/>
          </p:cNvCxnSpPr>
          <p:nvPr/>
        </p:nvCxnSpPr>
        <p:spPr>
          <a:xfrm flipH="1">
            <a:off x="1970903" y="1772816"/>
            <a:ext cx="3333113" cy="18244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2"/>
            <a:endCxn id="1048" idx="0"/>
          </p:cNvCxnSpPr>
          <p:nvPr/>
        </p:nvCxnSpPr>
        <p:spPr>
          <a:xfrm>
            <a:off x="5304016" y="1772816"/>
            <a:ext cx="3304517" cy="1842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52" idx="0"/>
            <a:endCxn id="1042" idx="1"/>
          </p:cNvCxnSpPr>
          <p:nvPr/>
        </p:nvCxnSpPr>
        <p:spPr>
          <a:xfrm flipV="1">
            <a:off x="985621" y="4061949"/>
            <a:ext cx="520553" cy="12672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utoShape 26" descr="Displaying 20180103_19555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 rot="19786738">
            <a:off x="3203848" y="21467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801979">
            <a:off x="6505864" y="2326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2442305" y="414835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 rot="4500259">
            <a:off x="800299" y="25962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 rot="17383917">
            <a:off x="459270" y="45116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</a:t>
            </a:r>
            <a:endParaRPr lang="en-GB" dirty="0"/>
          </a:p>
        </p:txBody>
      </p:sp>
      <p:pic>
        <p:nvPicPr>
          <p:cNvPr id="71" name="Picture 12" descr="Image result for socketio logo python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16013" r="42916" b="27703"/>
          <a:stretch/>
        </p:blipFill>
        <p:spPr bwMode="auto">
          <a:xfrm>
            <a:off x="6087025" y="353329"/>
            <a:ext cx="1077201" cy="13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4783039" y="-16003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Front-end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4783039" y="274280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Back-end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9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28" descr="D:\Users\Andrew\Downloads\20180103_1955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34" y="1412775"/>
            <a:ext cx="3417024" cy="25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Users\Andrew\Downloads\20180103_19561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14" y="1412776"/>
            <a:ext cx="3420886" cy="256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Image result for transistor schemat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776" y="5615290"/>
            <a:ext cx="744017" cy="7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Image result for transistor schemat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00" y="5273581"/>
            <a:ext cx="744017" cy="74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Image result for switch schemati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1186" y="4180398"/>
            <a:ext cx="2808312" cy="77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Image result for battery schemati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01" y="5062825"/>
            <a:ext cx="938463" cy="14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1035966" y="6457166"/>
            <a:ext cx="6976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041433" y="4728974"/>
            <a:ext cx="0" cy="504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722023" y="4728974"/>
            <a:ext cx="18530" cy="1728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7" descr="Image result for battery schemati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969" y="5023635"/>
            <a:ext cx="938463" cy="146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028585" y="5644383"/>
            <a:ext cx="10320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68546" y="5553881"/>
            <a:ext cx="543891" cy="2029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5230776" y="5096500"/>
            <a:ext cx="27707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56902" y="5120940"/>
            <a:ext cx="0" cy="324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69517" y="5101612"/>
            <a:ext cx="0" cy="695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56454" y="6201406"/>
            <a:ext cx="0" cy="268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5400000">
            <a:off x="7705823" y="5433643"/>
            <a:ext cx="220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AAAs in lightbox’s</a:t>
            </a:r>
          </a:p>
          <a:p>
            <a:pPr algn="ctr"/>
            <a:r>
              <a:rPr lang="en-GB" dirty="0" smtClean="0"/>
              <a:t>battery compartment</a:t>
            </a:r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652983" y="5290035"/>
            <a:ext cx="1882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Rechargeable USB</a:t>
            </a:r>
          </a:p>
          <a:p>
            <a:pPr algn="ctr"/>
            <a:r>
              <a:rPr lang="en-GB" dirty="0" smtClean="0"/>
              <a:t>Battery pack</a:t>
            </a:r>
            <a:endParaRPr lang="en-GB" dirty="0"/>
          </a:p>
        </p:txBody>
      </p:sp>
      <p:pic>
        <p:nvPicPr>
          <p:cNvPr id="45" name="Picture 6" descr="Image result for raspberry p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93" y="5203074"/>
            <a:ext cx="606092" cy="7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3923928" y="562583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049" name="Oval 2048"/>
          <p:cNvSpPr/>
          <p:nvPr/>
        </p:nvSpPr>
        <p:spPr>
          <a:xfrm>
            <a:off x="6480317" y="4843034"/>
            <a:ext cx="539955" cy="540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2058" name="Straight Connector 2057"/>
          <p:cNvCxnSpPr>
            <a:stCxn id="2049" idx="1"/>
            <a:endCxn id="2049" idx="5"/>
          </p:cNvCxnSpPr>
          <p:nvPr/>
        </p:nvCxnSpPr>
        <p:spPr>
          <a:xfrm>
            <a:off x="6559392" y="4939641"/>
            <a:ext cx="381805" cy="347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>
            <a:stCxn id="2049" idx="3"/>
            <a:endCxn id="2049" idx="7"/>
          </p:cNvCxnSpPr>
          <p:nvPr/>
        </p:nvCxnSpPr>
        <p:spPr>
          <a:xfrm flipV="1">
            <a:off x="6559392" y="4939641"/>
            <a:ext cx="381805" cy="347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60512" y="4194962"/>
            <a:ext cx="97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Lightbox</a:t>
            </a:r>
          </a:p>
          <a:p>
            <a:pPr algn="ctr"/>
            <a:r>
              <a:rPr lang="en-GB" dirty="0" smtClean="0"/>
              <a:t>Lamp</a:t>
            </a:r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4323157" y="5239664"/>
            <a:ext cx="42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2K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259632" y="3921154"/>
            <a:ext cx="97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Lightbox</a:t>
            </a:r>
          </a:p>
          <a:p>
            <a:pPr algn="ctr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2063" name="Title 20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</a:t>
            </a:r>
            <a:r>
              <a:rPr lang="en-GB" dirty="0" err="1" smtClean="0"/>
              <a:t>notifier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5616116" y="2348880"/>
            <a:ext cx="2484276" cy="3816424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Vue.js App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99592" y="2636912"/>
            <a:ext cx="1944216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Login.vue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419872" y="2636912"/>
            <a:ext cx="1944216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DrinkList.vue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418898" y="4224698"/>
            <a:ext cx="1944216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DrinkDetails.vue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868144" y="4221088"/>
            <a:ext cx="1944216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DrinkEditDetails.vue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5868144" y="2642822"/>
            <a:ext cx="1944216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Butler.vue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43808" y="3176972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0"/>
            <a:endCxn id="8" idx="0"/>
          </p:cNvCxnSpPr>
          <p:nvPr/>
        </p:nvCxnSpPr>
        <p:spPr>
          <a:xfrm rot="16200000" flipH="1">
            <a:off x="4353021" y="155591"/>
            <a:ext cx="5910" cy="4968552"/>
          </a:xfrm>
          <a:prstGeom prst="bentConnector3">
            <a:avLst>
              <a:gd name="adj1" fmla="val -784654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1"/>
            <a:endCxn id="5" idx="3"/>
          </p:cNvCxnSpPr>
          <p:nvPr/>
        </p:nvCxnSpPr>
        <p:spPr>
          <a:xfrm flipH="1" flipV="1">
            <a:off x="5364088" y="3176972"/>
            <a:ext cx="504056" cy="59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4391006" y="3717032"/>
            <a:ext cx="974" cy="507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7" idx="0"/>
          </p:cNvCxnSpPr>
          <p:nvPr/>
        </p:nvCxnSpPr>
        <p:spPr>
          <a:xfrm>
            <a:off x="4391980" y="3717032"/>
            <a:ext cx="2448272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 flipV="1">
            <a:off x="5363114" y="4761148"/>
            <a:ext cx="505030" cy="36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7305" y="1772816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“Butler” </a:t>
            </a:r>
            <a:r>
              <a:rPr lang="en-GB" dirty="0"/>
              <a:t>u</a:t>
            </a:r>
            <a:r>
              <a:rPr lang="en-GB" dirty="0" smtClean="0"/>
              <a:t>ser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945183" y="5642084"/>
            <a:ext cx="1826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accent1"/>
                </a:solidFill>
              </a:rPr>
              <a:t>Butler </a:t>
            </a:r>
            <a:r>
              <a:rPr lang="en-GB" sz="2800" dirty="0">
                <a:solidFill>
                  <a:schemeClr val="accent1"/>
                </a:solidFill>
              </a:rPr>
              <a:t>O</a:t>
            </a:r>
            <a:r>
              <a:rPr lang="en-GB" sz="2800" dirty="0" smtClean="0">
                <a:solidFill>
                  <a:schemeClr val="accent1"/>
                </a:solidFill>
              </a:rPr>
              <a:t>nly</a:t>
            </a:r>
            <a:endParaRPr lang="en-GB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44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Physical notifier</vt:lpstr>
      <vt:lpstr>Vue.js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13</cp:revision>
  <dcterms:created xsi:type="dcterms:W3CDTF">2018-01-03T19:24:18Z</dcterms:created>
  <dcterms:modified xsi:type="dcterms:W3CDTF">2018-01-03T21:54:44Z</dcterms:modified>
</cp:coreProperties>
</file>