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5"/>
  </p:notesMasterIdLst>
  <p:sldIdLst>
    <p:sldId id="256" r:id="rId2"/>
    <p:sldId id="257" r:id="rId3"/>
    <p:sldId id="262" r:id="rId4"/>
    <p:sldId id="259" r:id="rId5"/>
    <p:sldId id="283" r:id="rId6"/>
    <p:sldId id="279" r:id="rId7"/>
    <p:sldId id="275" r:id="rId8"/>
    <p:sldId id="276" r:id="rId9"/>
    <p:sldId id="280" r:id="rId10"/>
    <p:sldId id="281" r:id="rId11"/>
    <p:sldId id="284" r:id="rId12"/>
    <p:sldId id="273" r:id="rId13"/>
    <p:sldId id="287" r:id="rId14"/>
    <p:sldId id="288" r:id="rId15"/>
    <p:sldId id="286" r:id="rId16"/>
    <p:sldId id="289" r:id="rId17"/>
    <p:sldId id="290" r:id="rId18"/>
    <p:sldId id="269" r:id="rId19"/>
    <p:sldId id="291" r:id="rId20"/>
    <p:sldId id="282" r:id="rId21"/>
    <p:sldId id="292" r:id="rId22"/>
    <p:sldId id="272" r:id="rId23"/>
    <p:sldId id="285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60A83-1060-1347-B376-58D71904F7F0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45A94-AACC-E041-9871-DC46B1B2C379}">
      <dgm:prSet/>
      <dgm:spPr/>
      <dgm:t>
        <a:bodyPr/>
        <a:lstStyle/>
        <a:p>
          <a:pPr rtl="0"/>
          <a:r>
            <a:rPr lang="en-US" dirty="0" smtClean="0"/>
            <a:t>Leg.pdf</a:t>
          </a:r>
          <a:endParaRPr lang="en-US" dirty="0"/>
        </a:p>
      </dgm:t>
    </dgm:pt>
    <dgm:pt modelId="{D849B2CA-9D0D-9244-BE87-0FE7AD0B094C}" type="parTrans" cxnId="{4F715EA2-160D-3947-BBDA-D09278D62634}">
      <dgm:prSet/>
      <dgm:spPr/>
      <dgm:t>
        <a:bodyPr/>
        <a:lstStyle/>
        <a:p>
          <a:endParaRPr lang="en-US"/>
        </a:p>
      </dgm:t>
    </dgm:pt>
    <dgm:pt modelId="{AAD7BA23-34F2-2C45-951B-91A3EFF2A3D3}" type="sibTrans" cxnId="{4F715EA2-160D-3947-BBDA-D09278D62634}">
      <dgm:prSet/>
      <dgm:spPr/>
      <dgm:t>
        <a:bodyPr/>
        <a:lstStyle/>
        <a:p>
          <a:endParaRPr lang="en-US"/>
        </a:p>
      </dgm:t>
    </dgm:pt>
    <dgm:pt modelId="{46BBF73C-9319-8F45-93E0-F71EE5A58F5E}">
      <dgm:prSet/>
      <dgm:spPr/>
      <dgm:t>
        <a:bodyPr/>
        <a:lstStyle/>
        <a:p>
          <a:pPr rtl="0"/>
          <a:r>
            <a:rPr lang="en-US" dirty="0" err="1" smtClean="0"/>
            <a:t>Lsha.aln</a:t>
          </a:r>
          <a:endParaRPr lang="en-US" dirty="0"/>
        </a:p>
      </dgm:t>
    </dgm:pt>
    <dgm:pt modelId="{D084CA48-2D32-D84A-94D6-498D7DD9FA69}" type="parTrans" cxnId="{B88D93B3-82E8-6C4E-B88E-F91863872172}">
      <dgm:prSet/>
      <dgm:spPr/>
      <dgm:t>
        <a:bodyPr/>
        <a:lstStyle/>
        <a:p>
          <a:endParaRPr lang="en-US"/>
        </a:p>
      </dgm:t>
    </dgm:pt>
    <dgm:pt modelId="{B425AFEE-58BE-864E-AE4F-4D8A4A0090D6}" type="sibTrans" cxnId="{B88D93B3-82E8-6C4E-B88E-F91863872172}">
      <dgm:prSet/>
      <dgm:spPr/>
      <dgm:t>
        <a:bodyPr/>
        <a:lstStyle/>
        <a:p>
          <a:endParaRPr lang="en-US"/>
        </a:p>
      </dgm:t>
    </dgm:pt>
    <dgm:pt modelId="{66E78961-8C75-CC4D-8D0D-84D3D131570B}">
      <dgm:prSet/>
      <dgm:spPr/>
      <dgm:t>
        <a:bodyPr/>
        <a:lstStyle/>
        <a:p>
          <a:pPr rtl="0"/>
          <a:r>
            <a:rPr lang="en-US" dirty="0" err="1" smtClean="0"/>
            <a:t>Leg.aln</a:t>
          </a:r>
          <a:endParaRPr lang="en-US" dirty="0"/>
        </a:p>
      </dgm:t>
    </dgm:pt>
    <dgm:pt modelId="{ED45546A-8B04-8440-8671-D39666211C57}" type="parTrans" cxnId="{ABCF8763-89DE-E542-B6C4-61A24A1FC625}">
      <dgm:prSet/>
      <dgm:spPr/>
      <dgm:t>
        <a:bodyPr/>
        <a:lstStyle/>
        <a:p>
          <a:endParaRPr lang="en-US"/>
        </a:p>
      </dgm:t>
    </dgm:pt>
    <dgm:pt modelId="{187ED56D-2408-2A4D-A00B-89D9363238B5}" type="sibTrans" cxnId="{ABCF8763-89DE-E542-B6C4-61A24A1FC625}">
      <dgm:prSet/>
      <dgm:spPr/>
      <dgm:t>
        <a:bodyPr/>
        <a:lstStyle/>
        <a:p>
          <a:endParaRPr lang="en-US"/>
        </a:p>
      </dgm:t>
    </dgm:pt>
    <dgm:pt modelId="{8BBCD4CE-7B5A-A649-8D60-FA81F8CD8DFA}">
      <dgm:prSet/>
      <dgm:spPr/>
      <dgm:t>
        <a:bodyPr/>
        <a:lstStyle/>
        <a:p>
          <a:pPr rtl="0"/>
          <a:r>
            <a:rPr lang="en-US" dirty="0" err="1" smtClean="0"/>
            <a:t>Lpne.aln</a:t>
          </a:r>
          <a:endParaRPr lang="en-US" dirty="0"/>
        </a:p>
      </dgm:t>
    </dgm:pt>
    <dgm:pt modelId="{90F44867-D60D-124F-AE61-CF81AA0337D7}" type="parTrans" cxnId="{F3F15681-1CBE-CD43-9629-7C599551A208}">
      <dgm:prSet/>
      <dgm:spPr/>
      <dgm:t>
        <a:bodyPr/>
        <a:lstStyle/>
        <a:p>
          <a:endParaRPr lang="en-US"/>
        </a:p>
      </dgm:t>
    </dgm:pt>
    <dgm:pt modelId="{132AE581-2F58-F24C-97ED-DFA378E6FE77}" type="sibTrans" cxnId="{F3F15681-1CBE-CD43-9629-7C599551A208}">
      <dgm:prSet/>
      <dgm:spPr/>
      <dgm:t>
        <a:bodyPr/>
        <a:lstStyle/>
        <a:p>
          <a:endParaRPr lang="en-US"/>
        </a:p>
      </dgm:t>
    </dgm:pt>
    <dgm:pt modelId="{9BF3ADE2-6CAF-504F-A174-4AB6CEA1CC5D}">
      <dgm:prSet/>
      <dgm:spPr/>
      <dgm:t>
        <a:bodyPr/>
        <a:lstStyle/>
        <a:p>
          <a:pPr rtl="0"/>
          <a:r>
            <a:rPr lang="en-US" dirty="0" err="1" smtClean="0"/>
            <a:t>Ldra.aln</a:t>
          </a:r>
          <a:endParaRPr lang="en-US" dirty="0"/>
        </a:p>
      </dgm:t>
    </dgm:pt>
    <dgm:pt modelId="{F737B16F-6A77-5049-98A3-CAE8B303CA99}" type="parTrans" cxnId="{23B077BF-9697-1843-9409-7D8EC535636C}">
      <dgm:prSet/>
      <dgm:spPr/>
      <dgm:t>
        <a:bodyPr/>
        <a:lstStyle/>
        <a:p>
          <a:endParaRPr lang="en-US"/>
        </a:p>
      </dgm:t>
    </dgm:pt>
    <dgm:pt modelId="{1500FA4A-C5FC-154A-8CA8-D77FCE03975C}" type="sibTrans" cxnId="{23B077BF-9697-1843-9409-7D8EC535636C}">
      <dgm:prSet/>
      <dgm:spPr/>
      <dgm:t>
        <a:bodyPr/>
        <a:lstStyle/>
        <a:p>
          <a:endParaRPr lang="en-US"/>
        </a:p>
      </dgm:t>
    </dgm:pt>
    <dgm:pt modelId="{1F5776F5-A261-2341-9858-EA6F7073AB75}">
      <dgm:prSet/>
      <dgm:spPr/>
      <dgm:t>
        <a:bodyPr/>
        <a:lstStyle/>
        <a:p>
          <a:pPr rtl="0"/>
          <a:r>
            <a:rPr lang="en-US" dirty="0" err="1" smtClean="0"/>
            <a:t>Lisr.aln</a:t>
          </a:r>
          <a:endParaRPr lang="en-US" dirty="0"/>
        </a:p>
      </dgm:t>
    </dgm:pt>
    <dgm:pt modelId="{C0863E19-3BF7-A945-B754-484711184140}" type="parTrans" cxnId="{405E1D82-5F14-734B-9B1B-E1A88BCAC662}">
      <dgm:prSet/>
      <dgm:spPr/>
      <dgm:t>
        <a:bodyPr/>
        <a:lstStyle/>
        <a:p>
          <a:endParaRPr lang="en-US"/>
        </a:p>
      </dgm:t>
    </dgm:pt>
    <dgm:pt modelId="{8BDE9C43-31E3-A14E-AF9C-985EBD76B2B0}" type="sibTrans" cxnId="{405E1D82-5F14-734B-9B1B-E1A88BCAC662}">
      <dgm:prSet/>
      <dgm:spPr/>
      <dgm:t>
        <a:bodyPr/>
        <a:lstStyle/>
        <a:p>
          <a:endParaRPr lang="en-US"/>
        </a:p>
      </dgm:t>
    </dgm:pt>
    <dgm:pt modelId="{15E45514-6449-6A47-8348-4089C79C3765}">
      <dgm:prSet/>
      <dgm:spPr/>
      <dgm:t>
        <a:bodyPr/>
        <a:lstStyle/>
        <a:p>
          <a:pPr rtl="0"/>
          <a:r>
            <a:rPr lang="en-US" dirty="0" err="1" smtClean="0"/>
            <a:t>Leg.tree</a:t>
          </a:r>
          <a:endParaRPr lang="en-US" dirty="0"/>
        </a:p>
      </dgm:t>
    </dgm:pt>
    <dgm:pt modelId="{15D30293-7BDD-6F47-91BE-A15F4AD55580}" type="sibTrans" cxnId="{1C6D79E5-3FCE-2E4B-9156-CC1766E1A330}">
      <dgm:prSet/>
      <dgm:spPr/>
      <dgm:t>
        <a:bodyPr/>
        <a:lstStyle/>
        <a:p>
          <a:endParaRPr lang="en-US"/>
        </a:p>
      </dgm:t>
    </dgm:pt>
    <dgm:pt modelId="{93C4C641-1EAD-EF4E-AEBE-B36D7AFD64F7}" type="parTrans" cxnId="{1C6D79E5-3FCE-2E4B-9156-CC1766E1A330}">
      <dgm:prSet/>
      <dgm:spPr/>
      <dgm:t>
        <a:bodyPr/>
        <a:lstStyle/>
        <a:p>
          <a:endParaRPr lang="en-US"/>
        </a:p>
      </dgm:t>
    </dgm:pt>
    <dgm:pt modelId="{D92DE8EE-D800-0C41-9CA5-5E19D6680C96}">
      <dgm:prSet/>
      <dgm:spPr/>
      <dgm:t>
        <a:bodyPr/>
        <a:lstStyle/>
        <a:p>
          <a:r>
            <a:rPr lang="en-US" dirty="0" err="1" smtClean="0"/>
            <a:t>Lpne.fas</a:t>
          </a:r>
          <a:endParaRPr lang="en-US" dirty="0"/>
        </a:p>
      </dgm:t>
    </dgm:pt>
    <dgm:pt modelId="{4F918FC1-BC03-EC41-8202-7C7E41352624}" type="parTrans" cxnId="{1A70B96C-942D-4A43-A6AC-8287B0B65D6A}">
      <dgm:prSet/>
      <dgm:spPr/>
      <dgm:t>
        <a:bodyPr/>
        <a:lstStyle/>
        <a:p>
          <a:endParaRPr lang="en-US"/>
        </a:p>
      </dgm:t>
    </dgm:pt>
    <dgm:pt modelId="{B5C05A36-8384-1F44-8C5A-329ECA6D3941}" type="sibTrans" cxnId="{1A70B96C-942D-4A43-A6AC-8287B0B65D6A}">
      <dgm:prSet/>
      <dgm:spPr/>
      <dgm:t>
        <a:bodyPr/>
        <a:lstStyle/>
        <a:p>
          <a:endParaRPr lang="en-US"/>
        </a:p>
      </dgm:t>
    </dgm:pt>
    <dgm:pt modelId="{700FF21F-5D44-9C40-8FB3-6B0A26A639AD}">
      <dgm:prSet/>
      <dgm:spPr/>
      <dgm:t>
        <a:bodyPr/>
        <a:lstStyle/>
        <a:p>
          <a:pPr rtl="0"/>
          <a:r>
            <a:rPr lang="en-US" dirty="0" err="1" smtClean="0"/>
            <a:t>Ldra.fas</a:t>
          </a:r>
          <a:endParaRPr lang="en-US" dirty="0"/>
        </a:p>
      </dgm:t>
    </dgm:pt>
    <dgm:pt modelId="{D5CF57C9-A7BA-174C-B27D-016D2988651D}" type="parTrans" cxnId="{9076BE55-FA27-EC47-92AA-E55FE420BB22}">
      <dgm:prSet/>
      <dgm:spPr/>
      <dgm:t>
        <a:bodyPr/>
        <a:lstStyle/>
        <a:p>
          <a:endParaRPr lang="en-US"/>
        </a:p>
      </dgm:t>
    </dgm:pt>
    <dgm:pt modelId="{31CB4738-2E77-1546-A0E7-226878F9E980}" type="sibTrans" cxnId="{9076BE55-FA27-EC47-92AA-E55FE420BB22}">
      <dgm:prSet/>
      <dgm:spPr/>
      <dgm:t>
        <a:bodyPr/>
        <a:lstStyle/>
        <a:p>
          <a:endParaRPr lang="en-US"/>
        </a:p>
      </dgm:t>
    </dgm:pt>
    <dgm:pt modelId="{6BE3287F-0387-8643-871E-4F0554E106D9}">
      <dgm:prSet/>
      <dgm:spPr/>
      <dgm:t>
        <a:bodyPr/>
        <a:lstStyle/>
        <a:p>
          <a:pPr rtl="0"/>
          <a:r>
            <a:rPr lang="en-US" dirty="0" err="1" smtClean="0"/>
            <a:t>Lsha.fas</a:t>
          </a:r>
          <a:endParaRPr lang="en-US" dirty="0"/>
        </a:p>
      </dgm:t>
    </dgm:pt>
    <dgm:pt modelId="{7DCF5024-BA22-A04F-887C-6A9B7031F096}" type="parTrans" cxnId="{F6D3CB7C-7919-0447-9497-82101AEE3E90}">
      <dgm:prSet/>
      <dgm:spPr/>
      <dgm:t>
        <a:bodyPr/>
        <a:lstStyle/>
        <a:p>
          <a:endParaRPr lang="en-US"/>
        </a:p>
      </dgm:t>
    </dgm:pt>
    <dgm:pt modelId="{4A97D23B-0914-084A-AEBC-D45CF90A2ED3}" type="sibTrans" cxnId="{F6D3CB7C-7919-0447-9497-82101AEE3E90}">
      <dgm:prSet/>
      <dgm:spPr/>
      <dgm:t>
        <a:bodyPr/>
        <a:lstStyle/>
        <a:p>
          <a:endParaRPr lang="en-US"/>
        </a:p>
      </dgm:t>
    </dgm:pt>
    <dgm:pt modelId="{A2AFE742-49C4-4C41-8D29-15C5606E7106}">
      <dgm:prSet/>
      <dgm:spPr/>
      <dgm:t>
        <a:bodyPr/>
        <a:lstStyle/>
        <a:p>
          <a:pPr rtl="0"/>
          <a:r>
            <a:rPr lang="en-US" dirty="0" err="1" smtClean="0"/>
            <a:t>Lisr.fas</a:t>
          </a:r>
          <a:endParaRPr lang="en-US" dirty="0"/>
        </a:p>
      </dgm:t>
    </dgm:pt>
    <dgm:pt modelId="{4D0BD9E9-A61A-3F43-9F9A-0F89FA69DDA6}" type="parTrans" cxnId="{0891406A-A61A-434C-92D4-141903D09948}">
      <dgm:prSet/>
      <dgm:spPr/>
      <dgm:t>
        <a:bodyPr/>
        <a:lstStyle/>
        <a:p>
          <a:endParaRPr lang="en-US"/>
        </a:p>
      </dgm:t>
    </dgm:pt>
    <dgm:pt modelId="{ABC2FA56-FBD8-8842-A40C-F820DF278F4A}" type="sibTrans" cxnId="{0891406A-A61A-434C-92D4-141903D09948}">
      <dgm:prSet/>
      <dgm:spPr/>
      <dgm:t>
        <a:bodyPr/>
        <a:lstStyle/>
        <a:p>
          <a:endParaRPr lang="en-US"/>
        </a:p>
      </dgm:t>
    </dgm:pt>
    <dgm:pt modelId="{F4675FA9-A16A-394A-AE5A-D1049A4BE5D7}" type="pres">
      <dgm:prSet presAssocID="{C0A60A83-1060-1347-B376-58D71904F7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1ED9D0-3B65-EC49-94B2-9CE4D09B38B9}" type="pres">
      <dgm:prSet presAssocID="{73B45A94-AACC-E041-9871-DC46B1B2C379}" presName="hierRoot1" presStyleCnt="0"/>
      <dgm:spPr/>
    </dgm:pt>
    <dgm:pt modelId="{0DC1DE14-5594-FC44-9C90-0A13A1858369}" type="pres">
      <dgm:prSet presAssocID="{73B45A94-AACC-E041-9871-DC46B1B2C379}" presName="composite" presStyleCnt="0"/>
      <dgm:spPr/>
    </dgm:pt>
    <dgm:pt modelId="{27AA6D2F-C21E-B640-A449-D6D829A3BE31}" type="pres">
      <dgm:prSet presAssocID="{73B45A94-AACC-E041-9871-DC46B1B2C379}" presName="background" presStyleLbl="node0" presStyleIdx="0" presStyleCnt="1"/>
      <dgm:spPr/>
    </dgm:pt>
    <dgm:pt modelId="{0CDCA231-F5C2-C842-86A8-7CDEE0386260}" type="pres">
      <dgm:prSet presAssocID="{73B45A94-AACC-E041-9871-DC46B1B2C37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79D16A-7CFF-7B4D-AB8F-A57FF44D0663}" type="pres">
      <dgm:prSet presAssocID="{73B45A94-AACC-E041-9871-DC46B1B2C379}" presName="hierChild2" presStyleCnt="0"/>
      <dgm:spPr/>
    </dgm:pt>
    <dgm:pt modelId="{06CB4E3C-A43F-B543-8E96-691579D24128}" type="pres">
      <dgm:prSet presAssocID="{93C4C641-1EAD-EF4E-AEBE-B36D7AFD64F7}" presName="Name10" presStyleLbl="parChTrans1D2" presStyleIdx="0" presStyleCnt="1"/>
      <dgm:spPr/>
      <dgm:t>
        <a:bodyPr/>
        <a:lstStyle/>
        <a:p>
          <a:endParaRPr lang="en-US"/>
        </a:p>
      </dgm:t>
    </dgm:pt>
    <dgm:pt modelId="{5394FD4D-2FB4-304F-A033-962151701460}" type="pres">
      <dgm:prSet presAssocID="{15E45514-6449-6A47-8348-4089C79C3765}" presName="hierRoot2" presStyleCnt="0"/>
      <dgm:spPr/>
    </dgm:pt>
    <dgm:pt modelId="{503375B7-1AEC-B147-84F2-F73E2F3EC7BA}" type="pres">
      <dgm:prSet presAssocID="{15E45514-6449-6A47-8348-4089C79C3765}" presName="composite2" presStyleCnt="0"/>
      <dgm:spPr/>
    </dgm:pt>
    <dgm:pt modelId="{F8093814-D454-E749-943B-07E3AA266C1B}" type="pres">
      <dgm:prSet presAssocID="{15E45514-6449-6A47-8348-4089C79C3765}" presName="background2" presStyleLbl="node2" presStyleIdx="0" presStyleCnt="1"/>
      <dgm:spPr/>
    </dgm:pt>
    <dgm:pt modelId="{C908D6D4-AC15-3C49-8F03-1D1B3FEE458F}" type="pres">
      <dgm:prSet presAssocID="{15E45514-6449-6A47-8348-4089C79C3765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ECEB3-A6D1-4147-B237-8BFC6B0A4341}" type="pres">
      <dgm:prSet presAssocID="{15E45514-6449-6A47-8348-4089C79C3765}" presName="hierChild3" presStyleCnt="0"/>
      <dgm:spPr/>
    </dgm:pt>
    <dgm:pt modelId="{88A1B972-7E19-104C-879D-69D0506C8A33}" type="pres">
      <dgm:prSet presAssocID="{ED45546A-8B04-8440-8671-D39666211C57}" presName="Name17" presStyleLbl="parChTrans1D3" presStyleIdx="0" presStyleCnt="1"/>
      <dgm:spPr/>
      <dgm:t>
        <a:bodyPr/>
        <a:lstStyle/>
        <a:p>
          <a:endParaRPr lang="en-US"/>
        </a:p>
      </dgm:t>
    </dgm:pt>
    <dgm:pt modelId="{BEB00870-9A59-9243-BDEF-8A9B30DFBDC3}" type="pres">
      <dgm:prSet presAssocID="{66E78961-8C75-CC4D-8D0D-84D3D131570B}" presName="hierRoot3" presStyleCnt="0"/>
      <dgm:spPr/>
    </dgm:pt>
    <dgm:pt modelId="{ACEC5357-7A01-2C4E-A7D8-516721FB8C6E}" type="pres">
      <dgm:prSet presAssocID="{66E78961-8C75-CC4D-8D0D-84D3D131570B}" presName="composite3" presStyleCnt="0"/>
      <dgm:spPr/>
    </dgm:pt>
    <dgm:pt modelId="{D52297B6-3423-614C-9485-F5C62A393944}" type="pres">
      <dgm:prSet presAssocID="{66E78961-8C75-CC4D-8D0D-84D3D131570B}" presName="background3" presStyleLbl="node3" presStyleIdx="0" presStyleCnt="1"/>
      <dgm:spPr/>
    </dgm:pt>
    <dgm:pt modelId="{DBAA5A3E-B469-5B4F-8954-18D66AB9DA3E}" type="pres">
      <dgm:prSet presAssocID="{66E78961-8C75-CC4D-8D0D-84D3D131570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3E6A1-7879-2D47-B722-2A71F1D49333}" type="pres">
      <dgm:prSet presAssocID="{66E78961-8C75-CC4D-8D0D-84D3D131570B}" presName="hierChild4" presStyleCnt="0"/>
      <dgm:spPr/>
    </dgm:pt>
    <dgm:pt modelId="{73214E87-4B64-DC43-8B2C-33024EEBB611}" type="pres">
      <dgm:prSet presAssocID="{90F44867-D60D-124F-AE61-CF81AA0337D7}" presName="Name23" presStyleLbl="parChTrans1D4" presStyleIdx="0" presStyleCnt="8"/>
      <dgm:spPr/>
      <dgm:t>
        <a:bodyPr/>
        <a:lstStyle/>
        <a:p>
          <a:endParaRPr lang="en-US"/>
        </a:p>
      </dgm:t>
    </dgm:pt>
    <dgm:pt modelId="{139781E9-A66D-E946-B16B-DA1112C0BE40}" type="pres">
      <dgm:prSet presAssocID="{8BBCD4CE-7B5A-A649-8D60-FA81F8CD8DFA}" presName="hierRoot4" presStyleCnt="0"/>
      <dgm:spPr/>
    </dgm:pt>
    <dgm:pt modelId="{80FFFB7B-010E-D843-A90E-144232BA2C6C}" type="pres">
      <dgm:prSet presAssocID="{8BBCD4CE-7B5A-A649-8D60-FA81F8CD8DFA}" presName="composite4" presStyleCnt="0"/>
      <dgm:spPr/>
    </dgm:pt>
    <dgm:pt modelId="{D5E27D41-120C-AC43-8E2A-F135C8BFC96C}" type="pres">
      <dgm:prSet presAssocID="{8BBCD4CE-7B5A-A649-8D60-FA81F8CD8DFA}" presName="background4" presStyleLbl="node4" presStyleIdx="0" presStyleCnt="8"/>
      <dgm:spPr/>
    </dgm:pt>
    <dgm:pt modelId="{A1FA9AD7-22EA-2249-A7D5-C47BDEDCB0FC}" type="pres">
      <dgm:prSet presAssocID="{8BBCD4CE-7B5A-A649-8D60-FA81F8CD8DFA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16D887-C8CB-FE4D-96B3-7E8D5A3D0EEA}" type="pres">
      <dgm:prSet presAssocID="{8BBCD4CE-7B5A-A649-8D60-FA81F8CD8DFA}" presName="hierChild5" presStyleCnt="0"/>
      <dgm:spPr/>
    </dgm:pt>
    <dgm:pt modelId="{05D13968-AAF3-174A-9947-BBF6B4C9EE79}" type="pres">
      <dgm:prSet presAssocID="{4F918FC1-BC03-EC41-8202-7C7E41352624}" presName="Name23" presStyleLbl="parChTrans1D4" presStyleIdx="1" presStyleCnt="8"/>
      <dgm:spPr/>
      <dgm:t>
        <a:bodyPr/>
        <a:lstStyle/>
        <a:p>
          <a:endParaRPr lang="en-US"/>
        </a:p>
      </dgm:t>
    </dgm:pt>
    <dgm:pt modelId="{9C3D934C-B8E4-1744-9FFD-98880CA7ED59}" type="pres">
      <dgm:prSet presAssocID="{D92DE8EE-D800-0C41-9CA5-5E19D6680C96}" presName="hierRoot4" presStyleCnt="0"/>
      <dgm:spPr/>
    </dgm:pt>
    <dgm:pt modelId="{AFBC3969-4273-6F47-9066-6FC958AA813F}" type="pres">
      <dgm:prSet presAssocID="{D92DE8EE-D800-0C41-9CA5-5E19D6680C96}" presName="composite4" presStyleCnt="0"/>
      <dgm:spPr/>
    </dgm:pt>
    <dgm:pt modelId="{AC458D7B-DAE8-844D-A14F-49E59F02DF6D}" type="pres">
      <dgm:prSet presAssocID="{D92DE8EE-D800-0C41-9CA5-5E19D6680C96}" presName="background4" presStyleLbl="node4" presStyleIdx="1" presStyleCnt="8"/>
      <dgm:spPr/>
    </dgm:pt>
    <dgm:pt modelId="{167F1AF5-92A2-C54D-95C8-E25C23075A7A}" type="pres">
      <dgm:prSet presAssocID="{D92DE8EE-D800-0C41-9CA5-5E19D6680C96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EFC904-299C-1947-8746-7BCD34BC0905}" type="pres">
      <dgm:prSet presAssocID="{D92DE8EE-D800-0C41-9CA5-5E19D6680C96}" presName="hierChild5" presStyleCnt="0"/>
      <dgm:spPr/>
    </dgm:pt>
    <dgm:pt modelId="{558D6BC4-C6BE-2B47-8D9F-9A2A60AB0D39}" type="pres">
      <dgm:prSet presAssocID="{F737B16F-6A77-5049-98A3-CAE8B303CA99}" presName="Name23" presStyleLbl="parChTrans1D4" presStyleIdx="2" presStyleCnt="8"/>
      <dgm:spPr/>
      <dgm:t>
        <a:bodyPr/>
        <a:lstStyle/>
        <a:p>
          <a:endParaRPr lang="en-US"/>
        </a:p>
      </dgm:t>
    </dgm:pt>
    <dgm:pt modelId="{B571D3D8-7A44-9E43-9DDE-F2BEF62E00C7}" type="pres">
      <dgm:prSet presAssocID="{9BF3ADE2-6CAF-504F-A174-4AB6CEA1CC5D}" presName="hierRoot4" presStyleCnt="0"/>
      <dgm:spPr/>
    </dgm:pt>
    <dgm:pt modelId="{F62B60EC-046B-284B-9E90-106E6F642037}" type="pres">
      <dgm:prSet presAssocID="{9BF3ADE2-6CAF-504F-A174-4AB6CEA1CC5D}" presName="composite4" presStyleCnt="0"/>
      <dgm:spPr/>
    </dgm:pt>
    <dgm:pt modelId="{5EB9280A-AF56-A549-9B92-E521633DDE64}" type="pres">
      <dgm:prSet presAssocID="{9BF3ADE2-6CAF-504F-A174-4AB6CEA1CC5D}" presName="background4" presStyleLbl="node4" presStyleIdx="2" presStyleCnt="8"/>
      <dgm:spPr/>
    </dgm:pt>
    <dgm:pt modelId="{5D5D2A15-3F81-0440-B925-F86A76A6BEE4}" type="pres">
      <dgm:prSet presAssocID="{9BF3ADE2-6CAF-504F-A174-4AB6CEA1CC5D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CCD05-4DC9-1944-A7F4-CB630933AB7A}" type="pres">
      <dgm:prSet presAssocID="{9BF3ADE2-6CAF-504F-A174-4AB6CEA1CC5D}" presName="hierChild5" presStyleCnt="0"/>
      <dgm:spPr/>
    </dgm:pt>
    <dgm:pt modelId="{D7BC8753-F371-9C47-9F20-09BBECFFD23E}" type="pres">
      <dgm:prSet presAssocID="{D5CF57C9-A7BA-174C-B27D-016D2988651D}" presName="Name23" presStyleLbl="parChTrans1D4" presStyleIdx="3" presStyleCnt="8"/>
      <dgm:spPr/>
      <dgm:t>
        <a:bodyPr/>
        <a:lstStyle/>
        <a:p>
          <a:endParaRPr lang="en-US"/>
        </a:p>
      </dgm:t>
    </dgm:pt>
    <dgm:pt modelId="{854B38BC-E773-3244-970D-2A1D10C94AF9}" type="pres">
      <dgm:prSet presAssocID="{700FF21F-5D44-9C40-8FB3-6B0A26A639AD}" presName="hierRoot4" presStyleCnt="0"/>
      <dgm:spPr/>
    </dgm:pt>
    <dgm:pt modelId="{2EB23DD3-1F83-3C43-B7C2-7CB2E0D49905}" type="pres">
      <dgm:prSet presAssocID="{700FF21F-5D44-9C40-8FB3-6B0A26A639AD}" presName="composite4" presStyleCnt="0"/>
      <dgm:spPr/>
    </dgm:pt>
    <dgm:pt modelId="{4C84CB79-8CE0-9542-B105-C42E4661E8EF}" type="pres">
      <dgm:prSet presAssocID="{700FF21F-5D44-9C40-8FB3-6B0A26A639AD}" presName="background4" presStyleLbl="node4" presStyleIdx="3" presStyleCnt="8"/>
      <dgm:spPr/>
    </dgm:pt>
    <dgm:pt modelId="{6C914DFE-20AD-F346-B956-244B07BB1844}" type="pres">
      <dgm:prSet presAssocID="{700FF21F-5D44-9C40-8FB3-6B0A26A639AD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2E37AC-A2BE-1D47-9C89-DD13E14084EA}" type="pres">
      <dgm:prSet presAssocID="{700FF21F-5D44-9C40-8FB3-6B0A26A639AD}" presName="hierChild5" presStyleCnt="0"/>
      <dgm:spPr/>
    </dgm:pt>
    <dgm:pt modelId="{514F1BFA-70F4-314C-8AF3-7BFD90BC9879}" type="pres">
      <dgm:prSet presAssocID="{C0863E19-3BF7-A945-B754-484711184140}" presName="Name23" presStyleLbl="parChTrans1D4" presStyleIdx="4" presStyleCnt="8"/>
      <dgm:spPr/>
      <dgm:t>
        <a:bodyPr/>
        <a:lstStyle/>
        <a:p>
          <a:endParaRPr lang="en-US"/>
        </a:p>
      </dgm:t>
    </dgm:pt>
    <dgm:pt modelId="{54F61AF6-BDA3-C84B-B607-00F8E3B2EA1D}" type="pres">
      <dgm:prSet presAssocID="{1F5776F5-A261-2341-9858-EA6F7073AB75}" presName="hierRoot4" presStyleCnt="0"/>
      <dgm:spPr/>
    </dgm:pt>
    <dgm:pt modelId="{7B3D2103-FE91-B141-94C8-3A7C150F91F1}" type="pres">
      <dgm:prSet presAssocID="{1F5776F5-A261-2341-9858-EA6F7073AB75}" presName="composite4" presStyleCnt="0"/>
      <dgm:spPr/>
    </dgm:pt>
    <dgm:pt modelId="{19552243-4FDD-1440-807D-77D8F9D2DDE8}" type="pres">
      <dgm:prSet presAssocID="{1F5776F5-A261-2341-9858-EA6F7073AB75}" presName="background4" presStyleLbl="node4" presStyleIdx="4" presStyleCnt="8"/>
      <dgm:spPr/>
    </dgm:pt>
    <dgm:pt modelId="{B98C31A4-2638-5042-8D42-6995A8A8C176}" type="pres">
      <dgm:prSet presAssocID="{1F5776F5-A261-2341-9858-EA6F7073AB75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6813C-D616-924B-9436-F8AC36697462}" type="pres">
      <dgm:prSet presAssocID="{1F5776F5-A261-2341-9858-EA6F7073AB75}" presName="hierChild5" presStyleCnt="0"/>
      <dgm:spPr/>
    </dgm:pt>
    <dgm:pt modelId="{BD0CBD89-EC0B-6543-B148-FF1AF03F5E52}" type="pres">
      <dgm:prSet presAssocID="{4D0BD9E9-A61A-3F43-9F9A-0F89FA69DDA6}" presName="Name23" presStyleLbl="parChTrans1D4" presStyleIdx="5" presStyleCnt="8"/>
      <dgm:spPr/>
      <dgm:t>
        <a:bodyPr/>
        <a:lstStyle/>
        <a:p>
          <a:endParaRPr lang="en-US"/>
        </a:p>
      </dgm:t>
    </dgm:pt>
    <dgm:pt modelId="{6C152D1C-DC72-BA43-8A03-8E3B9667AC2D}" type="pres">
      <dgm:prSet presAssocID="{A2AFE742-49C4-4C41-8D29-15C5606E7106}" presName="hierRoot4" presStyleCnt="0"/>
      <dgm:spPr/>
    </dgm:pt>
    <dgm:pt modelId="{DA0AAF25-C479-874F-B50A-9EB4D7DC3CF6}" type="pres">
      <dgm:prSet presAssocID="{A2AFE742-49C4-4C41-8D29-15C5606E7106}" presName="composite4" presStyleCnt="0"/>
      <dgm:spPr/>
    </dgm:pt>
    <dgm:pt modelId="{C915B94F-4CD3-274E-ADF6-703315533B26}" type="pres">
      <dgm:prSet presAssocID="{A2AFE742-49C4-4C41-8D29-15C5606E7106}" presName="background4" presStyleLbl="node4" presStyleIdx="5" presStyleCnt="8"/>
      <dgm:spPr/>
    </dgm:pt>
    <dgm:pt modelId="{FDC0F7B2-B3B2-3749-AD6D-0C1A0CD9FF36}" type="pres">
      <dgm:prSet presAssocID="{A2AFE742-49C4-4C41-8D29-15C5606E7106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91B44F-DCEA-1042-925E-347E9270AEEC}" type="pres">
      <dgm:prSet presAssocID="{A2AFE742-49C4-4C41-8D29-15C5606E7106}" presName="hierChild5" presStyleCnt="0"/>
      <dgm:spPr/>
    </dgm:pt>
    <dgm:pt modelId="{271B5011-9487-1349-85CC-58C29BF17570}" type="pres">
      <dgm:prSet presAssocID="{D084CA48-2D32-D84A-94D6-498D7DD9FA69}" presName="Name23" presStyleLbl="parChTrans1D4" presStyleIdx="6" presStyleCnt="8"/>
      <dgm:spPr/>
      <dgm:t>
        <a:bodyPr/>
        <a:lstStyle/>
        <a:p>
          <a:endParaRPr lang="en-US"/>
        </a:p>
      </dgm:t>
    </dgm:pt>
    <dgm:pt modelId="{8E3A7132-EF4B-2749-B024-786A36359824}" type="pres">
      <dgm:prSet presAssocID="{46BBF73C-9319-8F45-93E0-F71EE5A58F5E}" presName="hierRoot4" presStyleCnt="0"/>
      <dgm:spPr/>
    </dgm:pt>
    <dgm:pt modelId="{15A30920-4CFD-BC4A-BA46-4562322CCF77}" type="pres">
      <dgm:prSet presAssocID="{46BBF73C-9319-8F45-93E0-F71EE5A58F5E}" presName="composite4" presStyleCnt="0"/>
      <dgm:spPr/>
    </dgm:pt>
    <dgm:pt modelId="{EC9A2EA2-FD29-9B41-B0C3-B79BAA4EECF0}" type="pres">
      <dgm:prSet presAssocID="{46BBF73C-9319-8F45-93E0-F71EE5A58F5E}" presName="background4" presStyleLbl="node4" presStyleIdx="6" presStyleCnt="8"/>
      <dgm:spPr/>
    </dgm:pt>
    <dgm:pt modelId="{761FD43C-67B4-6847-98B4-0B41F3B0F2B7}" type="pres">
      <dgm:prSet presAssocID="{46BBF73C-9319-8F45-93E0-F71EE5A58F5E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C0B79F-293B-824F-8DDC-18A5DDA0E059}" type="pres">
      <dgm:prSet presAssocID="{46BBF73C-9319-8F45-93E0-F71EE5A58F5E}" presName="hierChild5" presStyleCnt="0"/>
      <dgm:spPr/>
    </dgm:pt>
    <dgm:pt modelId="{F197CDC4-E9AE-7142-BDB5-DD910EE0F202}" type="pres">
      <dgm:prSet presAssocID="{7DCF5024-BA22-A04F-887C-6A9B7031F096}" presName="Name23" presStyleLbl="parChTrans1D4" presStyleIdx="7" presStyleCnt="8"/>
      <dgm:spPr/>
      <dgm:t>
        <a:bodyPr/>
        <a:lstStyle/>
        <a:p>
          <a:endParaRPr lang="en-US"/>
        </a:p>
      </dgm:t>
    </dgm:pt>
    <dgm:pt modelId="{5C654565-B2C0-4A4A-BE67-3D8C515CE31C}" type="pres">
      <dgm:prSet presAssocID="{6BE3287F-0387-8643-871E-4F0554E106D9}" presName="hierRoot4" presStyleCnt="0"/>
      <dgm:spPr/>
    </dgm:pt>
    <dgm:pt modelId="{814F45C5-4C92-2149-B19F-C0D614D97898}" type="pres">
      <dgm:prSet presAssocID="{6BE3287F-0387-8643-871E-4F0554E106D9}" presName="composite4" presStyleCnt="0"/>
      <dgm:spPr/>
    </dgm:pt>
    <dgm:pt modelId="{A18DE1C2-8D33-BE46-B0F7-C4D096CD93F6}" type="pres">
      <dgm:prSet presAssocID="{6BE3287F-0387-8643-871E-4F0554E106D9}" presName="background4" presStyleLbl="node4" presStyleIdx="7" presStyleCnt="8"/>
      <dgm:spPr/>
    </dgm:pt>
    <dgm:pt modelId="{2ABEB623-B479-A24E-9EBF-242C4A752DDD}" type="pres">
      <dgm:prSet presAssocID="{6BE3287F-0387-8643-871E-4F0554E106D9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44111-24AA-D34D-AF96-9466EF226B9F}" type="pres">
      <dgm:prSet presAssocID="{6BE3287F-0387-8643-871E-4F0554E106D9}" presName="hierChild5" presStyleCnt="0"/>
      <dgm:spPr/>
    </dgm:pt>
  </dgm:ptLst>
  <dgm:cxnLst>
    <dgm:cxn modelId="{F3F15681-1CBE-CD43-9629-7C599551A208}" srcId="{66E78961-8C75-CC4D-8D0D-84D3D131570B}" destId="{8BBCD4CE-7B5A-A649-8D60-FA81F8CD8DFA}" srcOrd="0" destOrd="0" parTransId="{90F44867-D60D-124F-AE61-CF81AA0337D7}" sibTransId="{132AE581-2F58-F24C-97ED-DFA378E6FE77}"/>
    <dgm:cxn modelId="{53CC153D-9257-284A-8A66-38AAB5C1C320}" type="presOf" srcId="{4F918FC1-BC03-EC41-8202-7C7E41352624}" destId="{05D13968-AAF3-174A-9947-BBF6B4C9EE79}" srcOrd="0" destOrd="0" presId="urn:microsoft.com/office/officeart/2005/8/layout/hierarchy1"/>
    <dgm:cxn modelId="{4DF0A356-E8F5-7247-B8AC-924D91653EBC}" type="presOf" srcId="{66E78961-8C75-CC4D-8D0D-84D3D131570B}" destId="{DBAA5A3E-B469-5B4F-8954-18D66AB9DA3E}" srcOrd="0" destOrd="0" presId="urn:microsoft.com/office/officeart/2005/8/layout/hierarchy1"/>
    <dgm:cxn modelId="{D9D80060-8053-A64B-8604-BA0EE8A6F828}" type="presOf" srcId="{9BF3ADE2-6CAF-504F-A174-4AB6CEA1CC5D}" destId="{5D5D2A15-3F81-0440-B925-F86A76A6BEE4}" srcOrd="0" destOrd="0" presId="urn:microsoft.com/office/officeart/2005/8/layout/hierarchy1"/>
    <dgm:cxn modelId="{1C6D79E5-3FCE-2E4B-9156-CC1766E1A330}" srcId="{73B45A94-AACC-E041-9871-DC46B1B2C379}" destId="{15E45514-6449-6A47-8348-4089C79C3765}" srcOrd="0" destOrd="0" parTransId="{93C4C641-1EAD-EF4E-AEBE-B36D7AFD64F7}" sibTransId="{15D30293-7BDD-6F47-91BE-A15F4AD55580}"/>
    <dgm:cxn modelId="{C1572CEE-C3AD-5748-BCFA-76CAF0C995D3}" type="presOf" srcId="{700FF21F-5D44-9C40-8FB3-6B0A26A639AD}" destId="{6C914DFE-20AD-F346-B956-244B07BB1844}" srcOrd="0" destOrd="0" presId="urn:microsoft.com/office/officeart/2005/8/layout/hierarchy1"/>
    <dgm:cxn modelId="{2FE99D66-7261-2446-B42A-17F884FB10AA}" type="presOf" srcId="{7DCF5024-BA22-A04F-887C-6A9B7031F096}" destId="{F197CDC4-E9AE-7142-BDB5-DD910EE0F202}" srcOrd="0" destOrd="0" presId="urn:microsoft.com/office/officeart/2005/8/layout/hierarchy1"/>
    <dgm:cxn modelId="{AD3FE032-FC85-2F48-B9E3-3F99258E34C2}" type="presOf" srcId="{D92DE8EE-D800-0C41-9CA5-5E19D6680C96}" destId="{167F1AF5-92A2-C54D-95C8-E25C23075A7A}" srcOrd="0" destOrd="0" presId="urn:microsoft.com/office/officeart/2005/8/layout/hierarchy1"/>
    <dgm:cxn modelId="{D726850C-F5E1-2243-9ED1-5A4722D120FC}" type="presOf" srcId="{93C4C641-1EAD-EF4E-AEBE-B36D7AFD64F7}" destId="{06CB4E3C-A43F-B543-8E96-691579D24128}" srcOrd="0" destOrd="0" presId="urn:microsoft.com/office/officeart/2005/8/layout/hierarchy1"/>
    <dgm:cxn modelId="{9D968C62-A817-E746-AF61-1D414CCE40BF}" type="presOf" srcId="{1F5776F5-A261-2341-9858-EA6F7073AB75}" destId="{B98C31A4-2638-5042-8D42-6995A8A8C176}" srcOrd="0" destOrd="0" presId="urn:microsoft.com/office/officeart/2005/8/layout/hierarchy1"/>
    <dgm:cxn modelId="{6B390044-DE23-604B-BEDC-750DACA4AF7C}" type="presOf" srcId="{ED45546A-8B04-8440-8671-D39666211C57}" destId="{88A1B972-7E19-104C-879D-69D0506C8A33}" srcOrd="0" destOrd="0" presId="urn:microsoft.com/office/officeart/2005/8/layout/hierarchy1"/>
    <dgm:cxn modelId="{3E0489E8-8B9A-B549-A393-72E3C1A66B1D}" type="presOf" srcId="{90F44867-D60D-124F-AE61-CF81AA0337D7}" destId="{73214E87-4B64-DC43-8B2C-33024EEBB611}" srcOrd="0" destOrd="0" presId="urn:microsoft.com/office/officeart/2005/8/layout/hierarchy1"/>
    <dgm:cxn modelId="{23B077BF-9697-1843-9409-7D8EC535636C}" srcId="{66E78961-8C75-CC4D-8D0D-84D3D131570B}" destId="{9BF3ADE2-6CAF-504F-A174-4AB6CEA1CC5D}" srcOrd="1" destOrd="0" parTransId="{F737B16F-6A77-5049-98A3-CAE8B303CA99}" sibTransId="{1500FA4A-C5FC-154A-8CA8-D77FCE03975C}"/>
    <dgm:cxn modelId="{8A105F43-B767-2746-B46C-FE4A3F25A742}" type="presOf" srcId="{15E45514-6449-6A47-8348-4089C79C3765}" destId="{C908D6D4-AC15-3C49-8F03-1D1B3FEE458F}" srcOrd="0" destOrd="0" presId="urn:microsoft.com/office/officeart/2005/8/layout/hierarchy1"/>
    <dgm:cxn modelId="{2C49B9F6-7610-6140-94A2-AA2835594B11}" type="presOf" srcId="{46BBF73C-9319-8F45-93E0-F71EE5A58F5E}" destId="{761FD43C-67B4-6847-98B4-0B41F3B0F2B7}" srcOrd="0" destOrd="0" presId="urn:microsoft.com/office/officeart/2005/8/layout/hierarchy1"/>
    <dgm:cxn modelId="{DB37E343-83FB-8C44-A65D-52A3E22C9B94}" type="presOf" srcId="{4D0BD9E9-A61A-3F43-9F9A-0F89FA69DDA6}" destId="{BD0CBD89-EC0B-6543-B148-FF1AF03F5E52}" srcOrd="0" destOrd="0" presId="urn:microsoft.com/office/officeart/2005/8/layout/hierarchy1"/>
    <dgm:cxn modelId="{F6D3CB7C-7919-0447-9497-82101AEE3E90}" srcId="{46BBF73C-9319-8F45-93E0-F71EE5A58F5E}" destId="{6BE3287F-0387-8643-871E-4F0554E106D9}" srcOrd="0" destOrd="0" parTransId="{7DCF5024-BA22-A04F-887C-6A9B7031F096}" sibTransId="{4A97D23B-0914-084A-AEBC-D45CF90A2ED3}"/>
    <dgm:cxn modelId="{B88D93B3-82E8-6C4E-B88E-F91863872172}" srcId="{66E78961-8C75-CC4D-8D0D-84D3D131570B}" destId="{46BBF73C-9319-8F45-93E0-F71EE5A58F5E}" srcOrd="3" destOrd="0" parTransId="{D084CA48-2D32-D84A-94D6-498D7DD9FA69}" sibTransId="{B425AFEE-58BE-864E-AE4F-4D8A4A0090D6}"/>
    <dgm:cxn modelId="{C2DCFB28-8856-D74F-AEAC-B7760BB51AB6}" type="presOf" srcId="{C0863E19-3BF7-A945-B754-484711184140}" destId="{514F1BFA-70F4-314C-8AF3-7BFD90BC9879}" srcOrd="0" destOrd="0" presId="urn:microsoft.com/office/officeart/2005/8/layout/hierarchy1"/>
    <dgm:cxn modelId="{405E1D82-5F14-734B-9B1B-E1A88BCAC662}" srcId="{66E78961-8C75-CC4D-8D0D-84D3D131570B}" destId="{1F5776F5-A261-2341-9858-EA6F7073AB75}" srcOrd="2" destOrd="0" parTransId="{C0863E19-3BF7-A945-B754-484711184140}" sibTransId="{8BDE9C43-31E3-A14E-AF9C-985EBD76B2B0}"/>
    <dgm:cxn modelId="{8029A4B3-48D6-D448-A90D-2545B12A3B64}" type="presOf" srcId="{F737B16F-6A77-5049-98A3-CAE8B303CA99}" destId="{558D6BC4-C6BE-2B47-8D9F-9A2A60AB0D39}" srcOrd="0" destOrd="0" presId="urn:microsoft.com/office/officeart/2005/8/layout/hierarchy1"/>
    <dgm:cxn modelId="{64CBD587-D219-8947-89B0-5E7B37F9DC80}" type="presOf" srcId="{6BE3287F-0387-8643-871E-4F0554E106D9}" destId="{2ABEB623-B479-A24E-9EBF-242C4A752DDD}" srcOrd="0" destOrd="0" presId="urn:microsoft.com/office/officeart/2005/8/layout/hierarchy1"/>
    <dgm:cxn modelId="{10945CDE-0821-8049-85E0-C4E19ADDB446}" type="presOf" srcId="{73B45A94-AACC-E041-9871-DC46B1B2C379}" destId="{0CDCA231-F5C2-C842-86A8-7CDEE0386260}" srcOrd="0" destOrd="0" presId="urn:microsoft.com/office/officeart/2005/8/layout/hierarchy1"/>
    <dgm:cxn modelId="{1A70B96C-942D-4A43-A6AC-8287B0B65D6A}" srcId="{8BBCD4CE-7B5A-A649-8D60-FA81F8CD8DFA}" destId="{D92DE8EE-D800-0C41-9CA5-5E19D6680C96}" srcOrd="0" destOrd="0" parTransId="{4F918FC1-BC03-EC41-8202-7C7E41352624}" sibTransId="{B5C05A36-8384-1F44-8C5A-329ECA6D3941}"/>
    <dgm:cxn modelId="{05B04146-F005-D54A-B7FA-65E6A067F072}" type="presOf" srcId="{A2AFE742-49C4-4C41-8D29-15C5606E7106}" destId="{FDC0F7B2-B3B2-3749-AD6D-0C1A0CD9FF36}" srcOrd="0" destOrd="0" presId="urn:microsoft.com/office/officeart/2005/8/layout/hierarchy1"/>
    <dgm:cxn modelId="{F980B14C-3A67-7244-BC4B-2DF73F384AA6}" type="presOf" srcId="{D5CF57C9-A7BA-174C-B27D-016D2988651D}" destId="{D7BC8753-F371-9C47-9F20-09BBECFFD23E}" srcOrd="0" destOrd="0" presId="urn:microsoft.com/office/officeart/2005/8/layout/hierarchy1"/>
    <dgm:cxn modelId="{4F715EA2-160D-3947-BBDA-D09278D62634}" srcId="{C0A60A83-1060-1347-B376-58D71904F7F0}" destId="{73B45A94-AACC-E041-9871-DC46B1B2C379}" srcOrd="0" destOrd="0" parTransId="{D849B2CA-9D0D-9244-BE87-0FE7AD0B094C}" sibTransId="{AAD7BA23-34F2-2C45-951B-91A3EFF2A3D3}"/>
    <dgm:cxn modelId="{ABCF8763-89DE-E542-B6C4-61A24A1FC625}" srcId="{15E45514-6449-6A47-8348-4089C79C3765}" destId="{66E78961-8C75-CC4D-8D0D-84D3D131570B}" srcOrd="0" destOrd="0" parTransId="{ED45546A-8B04-8440-8671-D39666211C57}" sibTransId="{187ED56D-2408-2A4D-A00B-89D9363238B5}"/>
    <dgm:cxn modelId="{0891406A-A61A-434C-92D4-141903D09948}" srcId="{1F5776F5-A261-2341-9858-EA6F7073AB75}" destId="{A2AFE742-49C4-4C41-8D29-15C5606E7106}" srcOrd="0" destOrd="0" parTransId="{4D0BD9E9-A61A-3F43-9F9A-0F89FA69DDA6}" sibTransId="{ABC2FA56-FBD8-8842-A40C-F820DF278F4A}"/>
    <dgm:cxn modelId="{89278C45-45ED-574B-B5D8-8D354C671004}" type="presOf" srcId="{D084CA48-2D32-D84A-94D6-498D7DD9FA69}" destId="{271B5011-9487-1349-85CC-58C29BF17570}" srcOrd="0" destOrd="0" presId="urn:microsoft.com/office/officeart/2005/8/layout/hierarchy1"/>
    <dgm:cxn modelId="{CA90CD95-5145-3D47-BBB5-216F7E5C447E}" type="presOf" srcId="{8BBCD4CE-7B5A-A649-8D60-FA81F8CD8DFA}" destId="{A1FA9AD7-22EA-2249-A7D5-C47BDEDCB0FC}" srcOrd="0" destOrd="0" presId="urn:microsoft.com/office/officeart/2005/8/layout/hierarchy1"/>
    <dgm:cxn modelId="{1CA42B5A-419D-594B-9195-E57B93287C63}" type="presOf" srcId="{C0A60A83-1060-1347-B376-58D71904F7F0}" destId="{F4675FA9-A16A-394A-AE5A-D1049A4BE5D7}" srcOrd="0" destOrd="0" presId="urn:microsoft.com/office/officeart/2005/8/layout/hierarchy1"/>
    <dgm:cxn modelId="{9076BE55-FA27-EC47-92AA-E55FE420BB22}" srcId="{9BF3ADE2-6CAF-504F-A174-4AB6CEA1CC5D}" destId="{700FF21F-5D44-9C40-8FB3-6B0A26A639AD}" srcOrd="0" destOrd="0" parTransId="{D5CF57C9-A7BA-174C-B27D-016D2988651D}" sibTransId="{31CB4738-2E77-1546-A0E7-226878F9E980}"/>
    <dgm:cxn modelId="{957C5B03-F9A1-ED41-AB99-38476878232E}" type="presParOf" srcId="{F4675FA9-A16A-394A-AE5A-D1049A4BE5D7}" destId="{631ED9D0-3B65-EC49-94B2-9CE4D09B38B9}" srcOrd="0" destOrd="0" presId="urn:microsoft.com/office/officeart/2005/8/layout/hierarchy1"/>
    <dgm:cxn modelId="{E5708465-258D-AB42-BCD4-46B6E2CEA296}" type="presParOf" srcId="{631ED9D0-3B65-EC49-94B2-9CE4D09B38B9}" destId="{0DC1DE14-5594-FC44-9C90-0A13A1858369}" srcOrd="0" destOrd="0" presId="urn:microsoft.com/office/officeart/2005/8/layout/hierarchy1"/>
    <dgm:cxn modelId="{EC4E30A7-B675-E144-A84F-03C395DBBF7F}" type="presParOf" srcId="{0DC1DE14-5594-FC44-9C90-0A13A1858369}" destId="{27AA6D2F-C21E-B640-A449-D6D829A3BE31}" srcOrd="0" destOrd="0" presId="urn:microsoft.com/office/officeart/2005/8/layout/hierarchy1"/>
    <dgm:cxn modelId="{C4B635BF-4265-8648-9803-35DA91A7B9A7}" type="presParOf" srcId="{0DC1DE14-5594-FC44-9C90-0A13A1858369}" destId="{0CDCA231-F5C2-C842-86A8-7CDEE0386260}" srcOrd="1" destOrd="0" presId="urn:microsoft.com/office/officeart/2005/8/layout/hierarchy1"/>
    <dgm:cxn modelId="{BC5C8554-A878-1044-9C19-7F73D9AC215B}" type="presParOf" srcId="{631ED9D0-3B65-EC49-94B2-9CE4D09B38B9}" destId="{0F79D16A-7CFF-7B4D-AB8F-A57FF44D0663}" srcOrd="1" destOrd="0" presId="urn:microsoft.com/office/officeart/2005/8/layout/hierarchy1"/>
    <dgm:cxn modelId="{50155A9B-565B-534F-ACDA-A5EA2FDB5B00}" type="presParOf" srcId="{0F79D16A-7CFF-7B4D-AB8F-A57FF44D0663}" destId="{06CB4E3C-A43F-B543-8E96-691579D24128}" srcOrd="0" destOrd="0" presId="urn:microsoft.com/office/officeart/2005/8/layout/hierarchy1"/>
    <dgm:cxn modelId="{A95D9FAD-2B88-704A-8EE9-AEAC165F1050}" type="presParOf" srcId="{0F79D16A-7CFF-7B4D-AB8F-A57FF44D0663}" destId="{5394FD4D-2FB4-304F-A033-962151701460}" srcOrd="1" destOrd="0" presId="urn:microsoft.com/office/officeart/2005/8/layout/hierarchy1"/>
    <dgm:cxn modelId="{B7E26489-486B-7A48-815F-D306A8CF4E42}" type="presParOf" srcId="{5394FD4D-2FB4-304F-A033-962151701460}" destId="{503375B7-1AEC-B147-84F2-F73E2F3EC7BA}" srcOrd="0" destOrd="0" presId="urn:microsoft.com/office/officeart/2005/8/layout/hierarchy1"/>
    <dgm:cxn modelId="{228D1FDA-C21C-1F49-882A-6F4A9E948495}" type="presParOf" srcId="{503375B7-1AEC-B147-84F2-F73E2F3EC7BA}" destId="{F8093814-D454-E749-943B-07E3AA266C1B}" srcOrd="0" destOrd="0" presId="urn:microsoft.com/office/officeart/2005/8/layout/hierarchy1"/>
    <dgm:cxn modelId="{A84F5487-E2A8-FA4D-81D8-82C56993E891}" type="presParOf" srcId="{503375B7-1AEC-B147-84F2-F73E2F3EC7BA}" destId="{C908D6D4-AC15-3C49-8F03-1D1B3FEE458F}" srcOrd="1" destOrd="0" presId="urn:microsoft.com/office/officeart/2005/8/layout/hierarchy1"/>
    <dgm:cxn modelId="{F705285A-22A9-CF4D-9CD0-A5DFD624F770}" type="presParOf" srcId="{5394FD4D-2FB4-304F-A033-962151701460}" destId="{288ECEB3-A6D1-4147-B237-8BFC6B0A4341}" srcOrd="1" destOrd="0" presId="urn:microsoft.com/office/officeart/2005/8/layout/hierarchy1"/>
    <dgm:cxn modelId="{1F6A4B1E-D631-5947-904C-AEF595ABC740}" type="presParOf" srcId="{288ECEB3-A6D1-4147-B237-8BFC6B0A4341}" destId="{88A1B972-7E19-104C-879D-69D0506C8A33}" srcOrd="0" destOrd="0" presId="urn:microsoft.com/office/officeart/2005/8/layout/hierarchy1"/>
    <dgm:cxn modelId="{5C8A859E-A834-3946-A4FF-5C5F72FC05CC}" type="presParOf" srcId="{288ECEB3-A6D1-4147-B237-8BFC6B0A4341}" destId="{BEB00870-9A59-9243-BDEF-8A9B30DFBDC3}" srcOrd="1" destOrd="0" presId="urn:microsoft.com/office/officeart/2005/8/layout/hierarchy1"/>
    <dgm:cxn modelId="{B822DA91-F023-A746-971A-7236404622E2}" type="presParOf" srcId="{BEB00870-9A59-9243-BDEF-8A9B30DFBDC3}" destId="{ACEC5357-7A01-2C4E-A7D8-516721FB8C6E}" srcOrd="0" destOrd="0" presId="urn:microsoft.com/office/officeart/2005/8/layout/hierarchy1"/>
    <dgm:cxn modelId="{EB15845A-1356-FD4B-AE25-35DAAA6B182B}" type="presParOf" srcId="{ACEC5357-7A01-2C4E-A7D8-516721FB8C6E}" destId="{D52297B6-3423-614C-9485-F5C62A393944}" srcOrd="0" destOrd="0" presId="urn:microsoft.com/office/officeart/2005/8/layout/hierarchy1"/>
    <dgm:cxn modelId="{44E6C87D-69A6-834F-9180-CD0185193120}" type="presParOf" srcId="{ACEC5357-7A01-2C4E-A7D8-516721FB8C6E}" destId="{DBAA5A3E-B469-5B4F-8954-18D66AB9DA3E}" srcOrd="1" destOrd="0" presId="urn:microsoft.com/office/officeart/2005/8/layout/hierarchy1"/>
    <dgm:cxn modelId="{A6456FBD-909D-9F4B-8482-0D9B24FE1612}" type="presParOf" srcId="{BEB00870-9A59-9243-BDEF-8A9B30DFBDC3}" destId="{B873E6A1-7879-2D47-B722-2A71F1D49333}" srcOrd="1" destOrd="0" presId="urn:microsoft.com/office/officeart/2005/8/layout/hierarchy1"/>
    <dgm:cxn modelId="{00A23CA0-6424-644E-8006-57EC5BBF912F}" type="presParOf" srcId="{B873E6A1-7879-2D47-B722-2A71F1D49333}" destId="{73214E87-4B64-DC43-8B2C-33024EEBB611}" srcOrd="0" destOrd="0" presId="urn:microsoft.com/office/officeart/2005/8/layout/hierarchy1"/>
    <dgm:cxn modelId="{D785BBED-4BD1-5143-8BFA-4A41B6035791}" type="presParOf" srcId="{B873E6A1-7879-2D47-B722-2A71F1D49333}" destId="{139781E9-A66D-E946-B16B-DA1112C0BE40}" srcOrd="1" destOrd="0" presId="urn:microsoft.com/office/officeart/2005/8/layout/hierarchy1"/>
    <dgm:cxn modelId="{FBAB67BE-54D1-B742-8083-D3AC70363E0B}" type="presParOf" srcId="{139781E9-A66D-E946-B16B-DA1112C0BE40}" destId="{80FFFB7B-010E-D843-A90E-144232BA2C6C}" srcOrd="0" destOrd="0" presId="urn:microsoft.com/office/officeart/2005/8/layout/hierarchy1"/>
    <dgm:cxn modelId="{CB11FF4E-9952-424F-814A-22C96D49D65B}" type="presParOf" srcId="{80FFFB7B-010E-D843-A90E-144232BA2C6C}" destId="{D5E27D41-120C-AC43-8E2A-F135C8BFC96C}" srcOrd="0" destOrd="0" presId="urn:microsoft.com/office/officeart/2005/8/layout/hierarchy1"/>
    <dgm:cxn modelId="{AC75830F-E3BA-334D-9EEA-E8D1F66377AE}" type="presParOf" srcId="{80FFFB7B-010E-D843-A90E-144232BA2C6C}" destId="{A1FA9AD7-22EA-2249-A7D5-C47BDEDCB0FC}" srcOrd="1" destOrd="0" presId="urn:microsoft.com/office/officeart/2005/8/layout/hierarchy1"/>
    <dgm:cxn modelId="{8A736B16-9407-514F-92D7-384360FF6F59}" type="presParOf" srcId="{139781E9-A66D-E946-B16B-DA1112C0BE40}" destId="{BB16D887-C8CB-FE4D-96B3-7E8D5A3D0EEA}" srcOrd="1" destOrd="0" presId="urn:microsoft.com/office/officeart/2005/8/layout/hierarchy1"/>
    <dgm:cxn modelId="{24B5898F-3895-7F4B-B1B1-A0F5433D1565}" type="presParOf" srcId="{BB16D887-C8CB-FE4D-96B3-7E8D5A3D0EEA}" destId="{05D13968-AAF3-174A-9947-BBF6B4C9EE79}" srcOrd="0" destOrd="0" presId="urn:microsoft.com/office/officeart/2005/8/layout/hierarchy1"/>
    <dgm:cxn modelId="{49CAA284-76D2-4C44-874A-93E846DB5A56}" type="presParOf" srcId="{BB16D887-C8CB-FE4D-96B3-7E8D5A3D0EEA}" destId="{9C3D934C-B8E4-1744-9FFD-98880CA7ED59}" srcOrd="1" destOrd="0" presId="urn:microsoft.com/office/officeart/2005/8/layout/hierarchy1"/>
    <dgm:cxn modelId="{02C751D9-A773-5F42-9653-5FCF6744E5CB}" type="presParOf" srcId="{9C3D934C-B8E4-1744-9FFD-98880CA7ED59}" destId="{AFBC3969-4273-6F47-9066-6FC958AA813F}" srcOrd="0" destOrd="0" presId="urn:microsoft.com/office/officeart/2005/8/layout/hierarchy1"/>
    <dgm:cxn modelId="{DC5FA859-1B68-BC4F-B8C2-AF091650A329}" type="presParOf" srcId="{AFBC3969-4273-6F47-9066-6FC958AA813F}" destId="{AC458D7B-DAE8-844D-A14F-49E59F02DF6D}" srcOrd="0" destOrd="0" presId="urn:microsoft.com/office/officeart/2005/8/layout/hierarchy1"/>
    <dgm:cxn modelId="{1F914E98-F86B-DC44-B538-6563C8322EC5}" type="presParOf" srcId="{AFBC3969-4273-6F47-9066-6FC958AA813F}" destId="{167F1AF5-92A2-C54D-95C8-E25C23075A7A}" srcOrd="1" destOrd="0" presId="urn:microsoft.com/office/officeart/2005/8/layout/hierarchy1"/>
    <dgm:cxn modelId="{4A1252EF-56E1-BD48-810A-D353DFA80384}" type="presParOf" srcId="{9C3D934C-B8E4-1744-9FFD-98880CA7ED59}" destId="{78EFC904-299C-1947-8746-7BCD34BC0905}" srcOrd="1" destOrd="0" presId="urn:microsoft.com/office/officeart/2005/8/layout/hierarchy1"/>
    <dgm:cxn modelId="{4BBDFB45-E18C-6C45-A596-2449819CD040}" type="presParOf" srcId="{B873E6A1-7879-2D47-B722-2A71F1D49333}" destId="{558D6BC4-C6BE-2B47-8D9F-9A2A60AB0D39}" srcOrd="2" destOrd="0" presId="urn:microsoft.com/office/officeart/2005/8/layout/hierarchy1"/>
    <dgm:cxn modelId="{368AB18B-054C-6446-BCAE-AF359891A4EB}" type="presParOf" srcId="{B873E6A1-7879-2D47-B722-2A71F1D49333}" destId="{B571D3D8-7A44-9E43-9DDE-F2BEF62E00C7}" srcOrd="3" destOrd="0" presId="urn:microsoft.com/office/officeart/2005/8/layout/hierarchy1"/>
    <dgm:cxn modelId="{B2287358-A221-894D-AEBA-A94BD9839811}" type="presParOf" srcId="{B571D3D8-7A44-9E43-9DDE-F2BEF62E00C7}" destId="{F62B60EC-046B-284B-9E90-106E6F642037}" srcOrd="0" destOrd="0" presId="urn:microsoft.com/office/officeart/2005/8/layout/hierarchy1"/>
    <dgm:cxn modelId="{AD41584E-F233-D24E-928D-AE9498BE053E}" type="presParOf" srcId="{F62B60EC-046B-284B-9E90-106E6F642037}" destId="{5EB9280A-AF56-A549-9B92-E521633DDE64}" srcOrd="0" destOrd="0" presId="urn:microsoft.com/office/officeart/2005/8/layout/hierarchy1"/>
    <dgm:cxn modelId="{42A9A192-B146-234A-A0D8-E8BB8C839CC3}" type="presParOf" srcId="{F62B60EC-046B-284B-9E90-106E6F642037}" destId="{5D5D2A15-3F81-0440-B925-F86A76A6BEE4}" srcOrd="1" destOrd="0" presId="urn:microsoft.com/office/officeart/2005/8/layout/hierarchy1"/>
    <dgm:cxn modelId="{B329F884-FB8C-C14D-853D-E2A25486415B}" type="presParOf" srcId="{B571D3D8-7A44-9E43-9DDE-F2BEF62E00C7}" destId="{A4ACCD05-4DC9-1944-A7F4-CB630933AB7A}" srcOrd="1" destOrd="0" presId="urn:microsoft.com/office/officeart/2005/8/layout/hierarchy1"/>
    <dgm:cxn modelId="{BD98FC52-43EE-9745-9E5C-7095535D4BEB}" type="presParOf" srcId="{A4ACCD05-4DC9-1944-A7F4-CB630933AB7A}" destId="{D7BC8753-F371-9C47-9F20-09BBECFFD23E}" srcOrd="0" destOrd="0" presId="urn:microsoft.com/office/officeart/2005/8/layout/hierarchy1"/>
    <dgm:cxn modelId="{AF4A5DFF-36CF-4041-9358-0EFD650F0F78}" type="presParOf" srcId="{A4ACCD05-4DC9-1944-A7F4-CB630933AB7A}" destId="{854B38BC-E773-3244-970D-2A1D10C94AF9}" srcOrd="1" destOrd="0" presId="urn:microsoft.com/office/officeart/2005/8/layout/hierarchy1"/>
    <dgm:cxn modelId="{D2DDCACC-4ECD-E84E-A19C-B9632B712AE8}" type="presParOf" srcId="{854B38BC-E773-3244-970D-2A1D10C94AF9}" destId="{2EB23DD3-1F83-3C43-B7C2-7CB2E0D49905}" srcOrd="0" destOrd="0" presId="urn:microsoft.com/office/officeart/2005/8/layout/hierarchy1"/>
    <dgm:cxn modelId="{3FA230C6-7F38-604E-990E-F98A7EBB5EEF}" type="presParOf" srcId="{2EB23DD3-1F83-3C43-B7C2-7CB2E0D49905}" destId="{4C84CB79-8CE0-9542-B105-C42E4661E8EF}" srcOrd="0" destOrd="0" presId="urn:microsoft.com/office/officeart/2005/8/layout/hierarchy1"/>
    <dgm:cxn modelId="{784C590D-5E9A-E648-ADAC-D7C1D9AA868E}" type="presParOf" srcId="{2EB23DD3-1F83-3C43-B7C2-7CB2E0D49905}" destId="{6C914DFE-20AD-F346-B956-244B07BB1844}" srcOrd="1" destOrd="0" presId="urn:microsoft.com/office/officeart/2005/8/layout/hierarchy1"/>
    <dgm:cxn modelId="{ED151408-EC29-DE45-A029-30D60FDA9E91}" type="presParOf" srcId="{854B38BC-E773-3244-970D-2A1D10C94AF9}" destId="{FB2E37AC-A2BE-1D47-9C89-DD13E14084EA}" srcOrd="1" destOrd="0" presId="urn:microsoft.com/office/officeart/2005/8/layout/hierarchy1"/>
    <dgm:cxn modelId="{759EAAC0-8E6E-A741-984E-55ACE8274613}" type="presParOf" srcId="{B873E6A1-7879-2D47-B722-2A71F1D49333}" destId="{514F1BFA-70F4-314C-8AF3-7BFD90BC9879}" srcOrd="4" destOrd="0" presId="urn:microsoft.com/office/officeart/2005/8/layout/hierarchy1"/>
    <dgm:cxn modelId="{037E1AA6-D7F0-9046-96DC-BA1F28DB2A5C}" type="presParOf" srcId="{B873E6A1-7879-2D47-B722-2A71F1D49333}" destId="{54F61AF6-BDA3-C84B-B607-00F8E3B2EA1D}" srcOrd="5" destOrd="0" presId="urn:microsoft.com/office/officeart/2005/8/layout/hierarchy1"/>
    <dgm:cxn modelId="{86B4033D-4A41-0C42-85FC-37FF281FBF46}" type="presParOf" srcId="{54F61AF6-BDA3-C84B-B607-00F8E3B2EA1D}" destId="{7B3D2103-FE91-B141-94C8-3A7C150F91F1}" srcOrd="0" destOrd="0" presId="urn:microsoft.com/office/officeart/2005/8/layout/hierarchy1"/>
    <dgm:cxn modelId="{C3E519F0-AE70-614F-BE5F-6AEF6982834B}" type="presParOf" srcId="{7B3D2103-FE91-B141-94C8-3A7C150F91F1}" destId="{19552243-4FDD-1440-807D-77D8F9D2DDE8}" srcOrd="0" destOrd="0" presId="urn:microsoft.com/office/officeart/2005/8/layout/hierarchy1"/>
    <dgm:cxn modelId="{FB9923FD-A059-F74A-9A5A-3798F6C17E33}" type="presParOf" srcId="{7B3D2103-FE91-B141-94C8-3A7C150F91F1}" destId="{B98C31A4-2638-5042-8D42-6995A8A8C176}" srcOrd="1" destOrd="0" presId="urn:microsoft.com/office/officeart/2005/8/layout/hierarchy1"/>
    <dgm:cxn modelId="{B85BDA4D-E923-594C-9F18-A20413A5DB15}" type="presParOf" srcId="{54F61AF6-BDA3-C84B-B607-00F8E3B2EA1D}" destId="{CCE6813C-D616-924B-9436-F8AC36697462}" srcOrd="1" destOrd="0" presId="urn:microsoft.com/office/officeart/2005/8/layout/hierarchy1"/>
    <dgm:cxn modelId="{E045B6F5-C0FB-EA4C-ADB8-66E00E6722B5}" type="presParOf" srcId="{CCE6813C-D616-924B-9436-F8AC36697462}" destId="{BD0CBD89-EC0B-6543-B148-FF1AF03F5E52}" srcOrd="0" destOrd="0" presId="urn:microsoft.com/office/officeart/2005/8/layout/hierarchy1"/>
    <dgm:cxn modelId="{6859846A-5F90-F94A-88B2-B7A38B0FC4AD}" type="presParOf" srcId="{CCE6813C-D616-924B-9436-F8AC36697462}" destId="{6C152D1C-DC72-BA43-8A03-8E3B9667AC2D}" srcOrd="1" destOrd="0" presId="urn:microsoft.com/office/officeart/2005/8/layout/hierarchy1"/>
    <dgm:cxn modelId="{75B6983F-382E-BD46-9187-BBEE3AFC8DD0}" type="presParOf" srcId="{6C152D1C-DC72-BA43-8A03-8E3B9667AC2D}" destId="{DA0AAF25-C479-874F-B50A-9EB4D7DC3CF6}" srcOrd="0" destOrd="0" presId="urn:microsoft.com/office/officeart/2005/8/layout/hierarchy1"/>
    <dgm:cxn modelId="{302F7DE8-CFE6-4A44-B6D7-600189660988}" type="presParOf" srcId="{DA0AAF25-C479-874F-B50A-9EB4D7DC3CF6}" destId="{C915B94F-4CD3-274E-ADF6-703315533B26}" srcOrd="0" destOrd="0" presId="urn:microsoft.com/office/officeart/2005/8/layout/hierarchy1"/>
    <dgm:cxn modelId="{76EAA66D-E445-784C-B794-1C95FC95293A}" type="presParOf" srcId="{DA0AAF25-C479-874F-B50A-9EB4D7DC3CF6}" destId="{FDC0F7B2-B3B2-3749-AD6D-0C1A0CD9FF36}" srcOrd="1" destOrd="0" presId="urn:microsoft.com/office/officeart/2005/8/layout/hierarchy1"/>
    <dgm:cxn modelId="{5E74E271-46C9-E748-BE54-C5C95E725D1B}" type="presParOf" srcId="{6C152D1C-DC72-BA43-8A03-8E3B9667AC2D}" destId="{7691B44F-DCEA-1042-925E-347E9270AEEC}" srcOrd="1" destOrd="0" presId="urn:microsoft.com/office/officeart/2005/8/layout/hierarchy1"/>
    <dgm:cxn modelId="{0263D2A7-4F7B-7246-B6D7-A89D0078AE0C}" type="presParOf" srcId="{B873E6A1-7879-2D47-B722-2A71F1D49333}" destId="{271B5011-9487-1349-85CC-58C29BF17570}" srcOrd="6" destOrd="0" presId="urn:microsoft.com/office/officeart/2005/8/layout/hierarchy1"/>
    <dgm:cxn modelId="{A6128AD4-8C54-A345-8AAC-506AF453B0F8}" type="presParOf" srcId="{B873E6A1-7879-2D47-B722-2A71F1D49333}" destId="{8E3A7132-EF4B-2749-B024-786A36359824}" srcOrd="7" destOrd="0" presId="urn:microsoft.com/office/officeart/2005/8/layout/hierarchy1"/>
    <dgm:cxn modelId="{9498BCE3-E97A-044E-95EE-988790C86599}" type="presParOf" srcId="{8E3A7132-EF4B-2749-B024-786A36359824}" destId="{15A30920-4CFD-BC4A-BA46-4562322CCF77}" srcOrd="0" destOrd="0" presId="urn:microsoft.com/office/officeart/2005/8/layout/hierarchy1"/>
    <dgm:cxn modelId="{EF37BF7A-1978-0246-86AF-982DC41BA4EC}" type="presParOf" srcId="{15A30920-4CFD-BC4A-BA46-4562322CCF77}" destId="{EC9A2EA2-FD29-9B41-B0C3-B79BAA4EECF0}" srcOrd="0" destOrd="0" presId="urn:microsoft.com/office/officeart/2005/8/layout/hierarchy1"/>
    <dgm:cxn modelId="{5A69F0BE-0478-0347-B15F-4AEA6F4534C6}" type="presParOf" srcId="{15A30920-4CFD-BC4A-BA46-4562322CCF77}" destId="{761FD43C-67B4-6847-98B4-0B41F3B0F2B7}" srcOrd="1" destOrd="0" presId="urn:microsoft.com/office/officeart/2005/8/layout/hierarchy1"/>
    <dgm:cxn modelId="{C9BBAB90-658F-A345-96E2-86D18E44853F}" type="presParOf" srcId="{8E3A7132-EF4B-2749-B024-786A36359824}" destId="{30C0B79F-293B-824F-8DDC-18A5DDA0E059}" srcOrd="1" destOrd="0" presId="urn:microsoft.com/office/officeart/2005/8/layout/hierarchy1"/>
    <dgm:cxn modelId="{DC947C34-E60D-8E43-BF12-3E492A2B9EF2}" type="presParOf" srcId="{30C0B79F-293B-824F-8DDC-18A5DDA0E059}" destId="{F197CDC4-E9AE-7142-BDB5-DD910EE0F202}" srcOrd="0" destOrd="0" presId="urn:microsoft.com/office/officeart/2005/8/layout/hierarchy1"/>
    <dgm:cxn modelId="{0BC733A2-CD0C-324F-9B9A-38975220BD7B}" type="presParOf" srcId="{30C0B79F-293B-824F-8DDC-18A5DDA0E059}" destId="{5C654565-B2C0-4A4A-BE67-3D8C515CE31C}" srcOrd="1" destOrd="0" presId="urn:microsoft.com/office/officeart/2005/8/layout/hierarchy1"/>
    <dgm:cxn modelId="{E2FCFD2D-4078-B840-A355-B9B34E39EDB5}" type="presParOf" srcId="{5C654565-B2C0-4A4A-BE67-3D8C515CE31C}" destId="{814F45C5-4C92-2149-B19F-C0D614D97898}" srcOrd="0" destOrd="0" presId="urn:microsoft.com/office/officeart/2005/8/layout/hierarchy1"/>
    <dgm:cxn modelId="{96EB0D43-2B5F-3F47-98EA-61F0C536AF75}" type="presParOf" srcId="{814F45C5-4C92-2149-B19F-C0D614D97898}" destId="{A18DE1C2-8D33-BE46-B0F7-C4D096CD93F6}" srcOrd="0" destOrd="0" presId="urn:microsoft.com/office/officeart/2005/8/layout/hierarchy1"/>
    <dgm:cxn modelId="{6DEE9021-E0D4-D24B-B2C6-9DFCE51AB2A3}" type="presParOf" srcId="{814F45C5-4C92-2149-B19F-C0D614D97898}" destId="{2ABEB623-B479-A24E-9EBF-242C4A752DDD}" srcOrd="1" destOrd="0" presId="urn:microsoft.com/office/officeart/2005/8/layout/hierarchy1"/>
    <dgm:cxn modelId="{E92DFF87-377B-0441-A23D-CFDD8825D73C}" type="presParOf" srcId="{5C654565-B2C0-4A4A-BE67-3D8C515CE31C}" destId="{F3644111-24AA-D34D-AF96-9466EF226B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CDC4-E9AE-7142-BDB5-DD910EE0F202}">
      <dsp:nvSpPr>
        <dsp:cNvPr id="0" name=""/>
        <dsp:cNvSpPr/>
      </dsp:nvSpPr>
      <dsp:spPr>
        <a:xfrm>
          <a:off x="6087764" y="3869459"/>
          <a:ext cx="91440" cy="329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B5011-9487-1349-85CC-58C29BF17570}">
      <dsp:nvSpPr>
        <dsp:cNvPr id="0" name=""/>
        <dsp:cNvSpPr/>
      </dsp:nvSpPr>
      <dsp:spPr>
        <a:xfrm>
          <a:off x="4056072" y="2820366"/>
          <a:ext cx="2077412" cy="329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580"/>
              </a:lnTo>
              <a:lnTo>
                <a:pt x="2077412" y="224580"/>
              </a:lnTo>
              <a:lnTo>
                <a:pt x="2077412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BD89-EC0B-6543-B148-FF1AF03F5E52}">
      <dsp:nvSpPr>
        <dsp:cNvPr id="0" name=""/>
        <dsp:cNvSpPr/>
      </dsp:nvSpPr>
      <dsp:spPr>
        <a:xfrm>
          <a:off x="4702822" y="3869459"/>
          <a:ext cx="91440" cy="329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F1BFA-70F4-314C-8AF3-7BFD90BC9879}">
      <dsp:nvSpPr>
        <dsp:cNvPr id="0" name=""/>
        <dsp:cNvSpPr/>
      </dsp:nvSpPr>
      <dsp:spPr>
        <a:xfrm>
          <a:off x="4056072" y="2820366"/>
          <a:ext cx="692470" cy="329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580"/>
              </a:lnTo>
              <a:lnTo>
                <a:pt x="692470" y="224580"/>
              </a:lnTo>
              <a:lnTo>
                <a:pt x="692470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C8753-F371-9C47-9F20-09BBECFFD23E}">
      <dsp:nvSpPr>
        <dsp:cNvPr id="0" name=""/>
        <dsp:cNvSpPr/>
      </dsp:nvSpPr>
      <dsp:spPr>
        <a:xfrm>
          <a:off x="3317881" y="3869459"/>
          <a:ext cx="91440" cy="329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D6BC4-C6BE-2B47-8D9F-9A2A60AB0D39}">
      <dsp:nvSpPr>
        <dsp:cNvPr id="0" name=""/>
        <dsp:cNvSpPr/>
      </dsp:nvSpPr>
      <dsp:spPr>
        <a:xfrm>
          <a:off x="3363601" y="2820366"/>
          <a:ext cx="692470" cy="329553"/>
        </a:xfrm>
        <a:custGeom>
          <a:avLst/>
          <a:gdLst/>
          <a:ahLst/>
          <a:cxnLst/>
          <a:rect l="0" t="0" r="0" b="0"/>
          <a:pathLst>
            <a:path>
              <a:moveTo>
                <a:pt x="692470" y="0"/>
              </a:moveTo>
              <a:lnTo>
                <a:pt x="692470" y="224580"/>
              </a:lnTo>
              <a:lnTo>
                <a:pt x="0" y="224580"/>
              </a:lnTo>
              <a:lnTo>
                <a:pt x="0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13968-AAF3-174A-9947-BBF6B4C9EE79}">
      <dsp:nvSpPr>
        <dsp:cNvPr id="0" name=""/>
        <dsp:cNvSpPr/>
      </dsp:nvSpPr>
      <dsp:spPr>
        <a:xfrm>
          <a:off x="1932940" y="3869459"/>
          <a:ext cx="91440" cy="329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14E87-4B64-DC43-8B2C-33024EEBB611}">
      <dsp:nvSpPr>
        <dsp:cNvPr id="0" name=""/>
        <dsp:cNvSpPr/>
      </dsp:nvSpPr>
      <dsp:spPr>
        <a:xfrm>
          <a:off x="1978660" y="2820366"/>
          <a:ext cx="2077412" cy="329553"/>
        </a:xfrm>
        <a:custGeom>
          <a:avLst/>
          <a:gdLst/>
          <a:ahLst/>
          <a:cxnLst/>
          <a:rect l="0" t="0" r="0" b="0"/>
          <a:pathLst>
            <a:path>
              <a:moveTo>
                <a:pt x="2077412" y="0"/>
              </a:moveTo>
              <a:lnTo>
                <a:pt x="2077412" y="224580"/>
              </a:lnTo>
              <a:lnTo>
                <a:pt x="0" y="224580"/>
              </a:lnTo>
              <a:lnTo>
                <a:pt x="0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1B972-7E19-104C-879D-69D0506C8A33}">
      <dsp:nvSpPr>
        <dsp:cNvPr id="0" name=""/>
        <dsp:cNvSpPr/>
      </dsp:nvSpPr>
      <dsp:spPr>
        <a:xfrm>
          <a:off x="4010352" y="1771273"/>
          <a:ext cx="91440" cy="329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B4E3C-A43F-B543-8E96-691579D24128}">
      <dsp:nvSpPr>
        <dsp:cNvPr id="0" name=""/>
        <dsp:cNvSpPr/>
      </dsp:nvSpPr>
      <dsp:spPr>
        <a:xfrm>
          <a:off x="4010352" y="722180"/>
          <a:ext cx="91440" cy="329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5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A6D2F-C21E-B640-A449-D6D829A3BE31}">
      <dsp:nvSpPr>
        <dsp:cNvPr id="0" name=""/>
        <dsp:cNvSpPr/>
      </dsp:nvSpPr>
      <dsp:spPr>
        <a:xfrm>
          <a:off x="3489505" y="2640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CA231-F5C2-C842-86A8-7CDEE0386260}">
      <dsp:nvSpPr>
        <dsp:cNvPr id="0" name=""/>
        <dsp:cNvSpPr/>
      </dsp:nvSpPr>
      <dsp:spPr>
        <a:xfrm>
          <a:off x="3615408" y="122249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Leg.pdf</a:t>
          </a:r>
          <a:endParaRPr lang="en-US" sz="2100" kern="1200" dirty="0"/>
        </a:p>
      </dsp:txBody>
      <dsp:txXfrm>
        <a:off x="3636483" y="143324"/>
        <a:ext cx="1090983" cy="677389"/>
      </dsp:txXfrm>
    </dsp:sp>
    <dsp:sp modelId="{F8093814-D454-E749-943B-07E3AA266C1B}">
      <dsp:nvSpPr>
        <dsp:cNvPr id="0" name=""/>
        <dsp:cNvSpPr/>
      </dsp:nvSpPr>
      <dsp:spPr>
        <a:xfrm>
          <a:off x="3489505" y="1051733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8D6D4-AC15-3C49-8F03-1D1B3FEE458F}">
      <dsp:nvSpPr>
        <dsp:cNvPr id="0" name=""/>
        <dsp:cNvSpPr/>
      </dsp:nvSpPr>
      <dsp:spPr>
        <a:xfrm>
          <a:off x="3615408" y="1171342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Leg.tree</a:t>
          </a:r>
          <a:endParaRPr lang="en-US" sz="2100" kern="1200" dirty="0"/>
        </a:p>
      </dsp:txBody>
      <dsp:txXfrm>
        <a:off x="3636483" y="1192417"/>
        <a:ext cx="1090983" cy="677389"/>
      </dsp:txXfrm>
    </dsp:sp>
    <dsp:sp modelId="{D52297B6-3423-614C-9485-F5C62A393944}">
      <dsp:nvSpPr>
        <dsp:cNvPr id="0" name=""/>
        <dsp:cNvSpPr/>
      </dsp:nvSpPr>
      <dsp:spPr>
        <a:xfrm>
          <a:off x="3489505" y="2100826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A5A3E-B469-5B4F-8954-18D66AB9DA3E}">
      <dsp:nvSpPr>
        <dsp:cNvPr id="0" name=""/>
        <dsp:cNvSpPr/>
      </dsp:nvSpPr>
      <dsp:spPr>
        <a:xfrm>
          <a:off x="3615408" y="2220435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Leg.aln</a:t>
          </a:r>
          <a:endParaRPr lang="en-US" sz="2100" kern="1200" dirty="0"/>
        </a:p>
      </dsp:txBody>
      <dsp:txXfrm>
        <a:off x="3636483" y="2241510"/>
        <a:ext cx="1090983" cy="677389"/>
      </dsp:txXfrm>
    </dsp:sp>
    <dsp:sp modelId="{D5E27D41-120C-AC43-8E2A-F135C8BFC96C}">
      <dsp:nvSpPr>
        <dsp:cNvPr id="0" name=""/>
        <dsp:cNvSpPr/>
      </dsp:nvSpPr>
      <dsp:spPr>
        <a:xfrm>
          <a:off x="1412093" y="3149919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A9AD7-22EA-2249-A7D5-C47BDEDCB0FC}">
      <dsp:nvSpPr>
        <dsp:cNvPr id="0" name=""/>
        <dsp:cNvSpPr/>
      </dsp:nvSpPr>
      <dsp:spPr>
        <a:xfrm>
          <a:off x="1537996" y="3269528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Lpne.aln</a:t>
          </a:r>
          <a:endParaRPr lang="en-US" sz="2100" kern="1200" dirty="0"/>
        </a:p>
      </dsp:txBody>
      <dsp:txXfrm>
        <a:off x="1559071" y="3290603"/>
        <a:ext cx="1090983" cy="677389"/>
      </dsp:txXfrm>
    </dsp:sp>
    <dsp:sp modelId="{AC458D7B-DAE8-844D-A14F-49E59F02DF6D}">
      <dsp:nvSpPr>
        <dsp:cNvPr id="0" name=""/>
        <dsp:cNvSpPr/>
      </dsp:nvSpPr>
      <dsp:spPr>
        <a:xfrm>
          <a:off x="1412093" y="4199012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F1AF5-92A2-C54D-95C8-E25C23075A7A}">
      <dsp:nvSpPr>
        <dsp:cNvPr id="0" name=""/>
        <dsp:cNvSpPr/>
      </dsp:nvSpPr>
      <dsp:spPr>
        <a:xfrm>
          <a:off x="1537996" y="4318621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Lpne.fas</a:t>
          </a:r>
          <a:endParaRPr lang="en-US" sz="2100" kern="1200" dirty="0"/>
        </a:p>
      </dsp:txBody>
      <dsp:txXfrm>
        <a:off x="1559071" y="4339696"/>
        <a:ext cx="1090983" cy="677389"/>
      </dsp:txXfrm>
    </dsp:sp>
    <dsp:sp modelId="{5EB9280A-AF56-A549-9B92-E521633DDE64}">
      <dsp:nvSpPr>
        <dsp:cNvPr id="0" name=""/>
        <dsp:cNvSpPr/>
      </dsp:nvSpPr>
      <dsp:spPr>
        <a:xfrm>
          <a:off x="2797034" y="3149919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D2A15-3F81-0440-B925-F86A76A6BEE4}">
      <dsp:nvSpPr>
        <dsp:cNvPr id="0" name=""/>
        <dsp:cNvSpPr/>
      </dsp:nvSpPr>
      <dsp:spPr>
        <a:xfrm>
          <a:off x="2922938" y="3269528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Ldra.aln</a:t>
          </a:r>
          <a:endParaRPr lang="en-US" sz="2100" kern="1200" dirty="0"/>
        </a:p>
      </dsp:txBody>
      <dsp:txXfrm>
        <a:off x="2944013" y="3290603"/>
        <a:ext cx="1090983" cy="677389"/>
      </dsp:txXfrm>
    </dsp:sp>
    <dsp:sp modelId="{4C84CB79-8CE0-9542-B105-C42E4661E8EF}">
      <dsp:nvSpPr>
        <dsp:cNvPr id="0" name=""/>
        <dsp:cNvSpPr/>
      </dsp:nvSpPr>
      <dsp:spPr>
        <a:xfrm>
          <a:off x="2797034" y="4199012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14DFE-20AD-F346-B956-244B07BB1844}">
      <dsp:nvSpPr>
        <dsp:cNvPr id="0" name=""/>
        <dsp:cNvSpPr/>
      </dsp:nvSpPr>
      <dsp:spPr>
        <a:xfrm>
          <a:off x="2922938" y="4318621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Ldra.fas</a:t>
          </a:r>
          <a:endParaRPr lang="en-US" sz="2100" kern="1200" dirty="0"/>
        </a:p>
      </dsp:txBody>
      <dsp:txXfrm>
        <a:off x="2944013" y="4339696"/>
        <a:ext cx="1090983" cy="677389"/>
      </dsp:txXfrm>
    </dsp:sp>
    <dsp:sp modelId="{19552243-4FDD-1440-807D-77D8F9D2DDE8}">
      <dsp:nvSpPr>
        <dsp:cNvPr id="0" name=""/>
        <dsp:cNvSpPr/>
      </dsp:nvSpPr>
      <dsp:spPr>
        <a:xfrm>
          <a:off x="4181975" y="3149919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C31A4-2638-5042-8D42-6995A8A8C176}">
      <dsp:nvSpPr>
        <dsp:cNvPr id="0" name=""/>
        <dsp:cNvSpPr/>
      </dsp:nvSpPr>
      <dsp:spPr>
        <a:xfrm>
          <a:off x="4307879" y="3269528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Lisr.aln</a:t>
          </a:r>
          <a:endParaRPr lang="en-US" sz="2100" kern="1200" dirty="0"/>
        </a:p>
      </dsp:txBody>
      <dsp:txXfrm>
        <a:off x="4328954" y="3290603"/>
        <a:ext cx="1090983" cy="677389"/>
      </dsp:txXfrm>
    </dsp:sp>
    <dsp:sp modelId="{C915B94F-4CD3-274E-ADF6-703315533B26}">
      <dsp:nvSpPr>
        <dsp:cNvPr id="0" name=""/>
        <dsp:cNvSpPr/>
      </dsp:nvSpPr>
      <dsp:spPr>
        <a:xfrm>
          <a:off x="4181975" y="4199012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0F7B2-B3B2-3749-AD6D-0C1A0CD9FF36}">
      <dsp:nvSpPr>
        <dsp:cNvPr id="0" name=""/>
        <dsp:cNvSpPr/>
      </dsp:nvSpPr>
      <dsp:spPr>
        <a:xfrm>
          <a:off x="4307879" y="4318621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Lisr.fas</a:t>
          </a:r>
          <a:endParaRPr lang="en-US" sz="2100" kern="1200" dirty="0"/>
        </a:p>
      </dsp:txBody>
      <dsp:txXfrm>
        <a:off x="4328954" y="4339696"/>
        <a:ext cx="1090983" cy="677389"/>
      </dsp:txXfrm>
    </dsp:sp>
    <dsp:sp modelId="{EC9A2EA2-FD29-9B41-B0C3-B79BAA4EECF0}">
      <dsp:nvSpPr>
        <dsp:cNvPr id="0" name=""/>
        <dsp:cNvSpPr/>
      </dsp:nvSpPr>
      <dsp:spPr>
        <a:xfrm>
          <a:off x="5566917" y="3149919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FD43C-67B4-6847-98B4-0B41F3B0F2B7}">
      <dsp:nvSpPr>
        <dsp:cNvPr id="0" name=""/>
        <dsp:cNvSpPr/>
      </dsp:nvSpPr>
      <dsp:spPr>
        <a:xfrm>
          <a:off x="5692821" y="3269528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Lsha.aln</a:t>
          </a:r>
          <a:endParaRPr lang="en-US" sz="2100" kern="1200" dirty="0"/>
        </a:p>
      </dsp:txBody>
      <dsp:txXfrm>
        <a:off x="5713896" y="3290603"/>
        <a:ext cx="1090983" cy="677389"/>
      </dsp:txXfrm>
    </dsp:sp>
    <dsp:sp modelId="{A18DE1C2-8D33-BE46-B0F7-C4D096CD93F6}">
      <dsp:nvSpPr>
        <dsp:cNvPr id="0" name=""/>
        <dsp:cNvSpPr/>
      </dsp:nvSpPr>
      <dsp:spPr>
        <a:xfrm>
          <a:off x="5566917" y="4199012"/>
          <a:ext cx="1133133" cy="71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EB623-B479-A24E-9EBF-242C4A752DDD}">
      <dsp:nvSpPr>
        <dsp:cNvPr id="0" name=""/>
        <dsp:cNvSpPr/>
      </dsp:nvSpPr>
      <dsp:spPr>
        <a:xfrm>
          <a:off x="5692821" y="4318621"/>
          <a:ext cx="1133133" cy="719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Lsha.fas</a:t>
          </a:r>
          <a:endParaRPr lang="en-US" sz="2100" kern="1200" dirty="0"/>
        </a:p>
      </dsp:txBody>
      <dsp:txXfrm>
        <a:off x="5713896" y="4339696"/>
        <a:ext cx="1090983" cy="677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1DF8-F3DD-CC46-B997-7D15E3E5F2C8}" type="datetimeFigureOut">
              <a:rPr lang="en-US" smtClean="0"/>
              <a:t>06/10/13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4B1C-EBB1-DA45-9F03-58704215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4B1C-EBB1-DA45-9F03-58704215A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4B1C-EBB1-DA45-9F03-58704215A8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4B1C-EBB1-DA45-9F03-58704215A8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06/10/13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06/10/13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06/10/13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u.ac.il/~davidbur/makePhylogeny.mk" TargetMode="External"/><Relationship Id="rId4" Type="http://schemas.openxmlformats.org/officeDocument/2006/relationships/hyperlink" Target="http://www.tau.ac.il/~davidbur/makeCompileFeaturesByPtts.makefile" TargetMode="External"/><Relationship Id="rId5" Type="http://schemas.openxmlformats.org/officeDocument/2006/relationships/hyperlink" Target="http://www.tau.ac.il/~davidbur/makefile" TargetMode="External"/><Relationship Id="rId6" Type="http://schemas.openxmlformats.org/officeDocument/2006/relationships/hyperlink" Target="http://www.tau.ac.il/~davidbur/makeLearningHappen.make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ifeofadataminer.blogspot.co.il/2009/08/writing-makefile-instead-of-pipeline.html" TargetMode="External"/><Relationship Id="rId4" Type="http://schemas.openxmlformats.org/officeDocument/2006/relationships/hyperlink" Target="http://archive.nodalpoint.org/2007/03/18/a_pipeline_is_a_makefilehttp://archive.nodalpoint.org/2007/03/18/a_pipeline_is_a_make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make/manual/mak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pipelining for the masses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6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err="1"/>
              <a:t>Rulez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9" y="1184618"/>
            <a:ext cx="8919841" cy="567338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phase1/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 =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…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RAxML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f </a:t>
            </a:r>
            <a:r>
              <a:rPr lang="en-US" sz="1800" dirty="0" smtClean="0">
                <a:latin typeface="Courier"/>
                <a:cs typeface="Courier"/>
              </a:rPr>
              <a:t>a -</a:t>
            </a:r>
            <a:r>
              <a:rPr lang="en-US" sz="1800" dirty="0">
                <a:latin typeface="Courier"/>
                <a:cs typeface="Courier"/>
              </a:rPr>
              <a:t>s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prank -F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2850026" y="5400015"/>
            <a:ext cx="2738247" cy="117425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General rules can be transferred among </a:t>
            </a:r>
            <a:r>
              <a:rPr lang="en-US" sz="2000" dirty="0" err="1" smtClean="0"/>
              <a:t>makefiles</a:t>
            </a:r>
            <a:endParaRPr lang="en-US" sz="2000" dirty="0" smtClean="0"/>
          </a:p>
        </p:txBody>
      </p:sp>
      <p:sp>
        <p:nvSpPr>
          <p:cNvPr id="7" name="Folded Corner 6"/>
          <p:cNvSpPr/>
          <p:nvPr/>
        </p:nvSpPr>
        <p:spPr>
          <a:xfrm rot="168479">
            <a:off x="5585920" y="2703355"/>
            <a:ext cx="3496183" cy="2612591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Intermediate files, which are created by rules and are not specified as targets themselves, are by default deleted after no longer needed.</a:t>
            </a:r>
          </a:p>
          <a:p>
            <a:pPr algn="ctr">
              <a:lnSpc>
                <a:spcPct val="120000"/>
              </a:lnSpc>
            </a:pPr>
            <a:r>
              <a:rPr lang="en-US" sz="1600" dirty="0" smtClean="0"/>
              <a:t>(in a few slides we'll see how to change that behavior)</a:t>
            </a:r>
          </a:p>
        </p:txBody>
      </p:sp>
    </p:spTree>
    <p:extLst>
      <p:ext uri="{BB962C8B-B14F-4D97-AF65-F5344CB8AC3E}">
        <p14:creationId xmlns:p14="http://schemas.microsoft.com/office/powerpoint/2010/main" val="258088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9" y="41618"/>
            <a:ext cx="8153713" cy="1143000"/>
          </a:xfrm>
        </p:spPr>
        <p:txBody>
          <a:bodyPr/>
          <a:lstStyle/>
          <a:p>
            <a:r>
              <a:rPr lang="en-US" dirty="0" smtClean="0"/>
              <a:t>Some more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9" y="1184618"/>
            <a:ext cx="8919841" cy="567338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phase1/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 =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…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 = prank -F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RAxML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f a -s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</p:txBody>
      </p:sp>
      <p:sp>
        <p:nvSpPr>
          <p:cNvPr id="4" name="Folded Corner 3"/>
          <p:cNvSpPr/>
          <p:nvPr/>
        </p:nvSpPr>
        <p:spPr>
          <a:xfrm rot="225337">
            <a:off x="5716978" y="2365634"/>
            <a:ext cx="2448692" cy="2209251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Use variables for things you think you might want to change between runs (e.g., BLAST flags)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2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smtClean="0"/>
              <a:t>Some functions   </a:t>
            </a:r>
            <a:r>
              <a:rPr lang="en-US" sz="2000" dirty="0" smtClean="0"/>
              <a:t>(ther</a:t>
            </a:r>
            <a:r>
              <a:rPr lang="en-US" sz="2000" dirty="0" smtClean="0"/>
              <a:t>e are many many more…)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b="1" dirty="0" err="1" smtClean="0">
                <a:latin typeface="Courier"/>
                <a:cs typeface="Courier"/>
              </a:rPr>
              <a:t>addsuffix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&lt;SUFF&gt;,&lt;LIST&gt;)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$(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addsuffix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.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ext,a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/b)</a:t>
            </a:r>
            <a:r>
              <a:rPr lang="en-US" sz="1800" dirty="0" smtClean="0">
                <a:latin typeface="Courier"/>
                <a:cs typeface="Courier"/>
              </a:rPr>
              <a:t>	=&gt; 	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a.ext</a:t>
            </a:r>
            <a:r>
              <a:rPr lang="en-US" sz="1800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/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b.ext</a:t>
            </a:r>
            <a:endParaRPr lang="en-US" sz="1800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b="1" dirty="0" err="1" smtClean="0">
                <a:latin typeface="Courier"/>
                <a:cs typeface="Courier"/>
              </a:rPr>
              <a:t>addprefix</a:t>
            </a:r>
            <a:r>
              <a:rPr lang="en-US" sz="1800" dirty="0" smtClean="0">
                <a:latin typeface="Courier"/>
                <a:cs typeface="Courier"/>
              </a:rPr>
              <a:t> &lt;PREF&gt;,&lt;LIST&gt;)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$(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addprefix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/,a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b.ext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	=&gt; 	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/a 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solidFill>
                  <a:schemeClr val="accent2"/>
                </a:solidFill>
                <a:latin typeface="Courier"/>
                <a:cs typeface="Courier"/>
              </a:rPr>
              <a:t>/</a:t>
            </a:r>
            <a:r>
              <a:rPr lang="en-US" sz="1800" dirty="0" err="1">
                <a:solidFill>
                  <a:schemeClr val="accent2"/>
                </a:solidFill>
                <a:latin typeface="Courier"/>
                <a:cs typeface="Courier"/>
              </a:rPr>
              <a:t>b.ext</a:t>
            </a:r>
            <a:endParaRPr lang="en-US" sz="1800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b="1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&lt;LIST&gt;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$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tmp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/a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/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b.ext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c)</a:t>
            </a:r>
            <a:r>
              <a:rPr lang="en-US" sz="1800" dirty="0">
                <a:latin typeface="Courier"/>
                <a:cs typeface="Courier"/>
              </a:rPr>
              <a:t>	=&gt; 	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temp/ 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/ ./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b="1" dirty="0" err="1" smtClean="0">
                <a:latin typeface="Courier"/>
                <a:cs typeface="Courier"/>
              </a:rPr>
              <a:t>notdir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&lt;LIST&gt;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$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notdir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/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b.ext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c)</a:t>
            </a:r>
            <a:r>
              <a:rPr lang="en-US" sz="1800" dirty="0">
                <a:latin typeface="Courier"/>
                <a:cs typeface="Courier"/>
              </a:rPr>
              <a:t>	=&gt; 	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b.ext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 c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b="1" dirty="0" err="1" smtClean="0">
                <a:latin typeface="Courier"/>
                <a:cs typeface="Courier"/>
              </a:rPr>
              <a:t>basename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&lt;LIST&gt;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$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Courier"/>
                <a:cs typeface="Courier"/>
              </a:rPr>
              <a:t>notdir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a.R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/</a:t>
            </a:r>
            <a:r>
              <a:rPr lang="en-US" sz="1800" dirty="0" err="1">
                <a:solidFill>
                  <a:schemeClr val="accent1"/>
                </a:solidFill>
                <a:latin typeface="Courier"/>
                <a:cs typeface="Courier"/>
              </a:rPr>
              <a:t>b.ext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c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	=&gt; 	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a 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/b </a:t>
            </a:r>
            <a:r>
              <a:rPr lang="en-US" sz="1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b="1" dirty="0">
                <a:latin typeface="Courier"/>
                <a:cs typeface="Courier"/>
              </a:rPr>
              <a:t>shell</a:t>
            </a:r>
            <a:r>
              <a:rPr lang="en-US" sz="1800" dirty="0">
                <a:latin typeface="Courier"/>
                <a:cs typeface="Courier"/>
              </a:rPr>
              <a:t> &lt;command&gt;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114300" indent="0">
              <a:spcAft>
                <a:spcPts val="600"/>
              </a:spcAft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731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9" y="41618"/>
            <a:ext cx="8153713" cy="1143000"/>
          </a:xfrm>
        </p:spPr>
        <p:txBody>
          <a:bodyPr/>
          <a:lstStyle/>
          <a:p>
            <a:r>
              <a:rPr lang="en-US" dirty="0" smtClean="0"/>
              <a:t>Function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9" y="1184618"/>
            <a:ext cx="8919841" cy="567338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phase1/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 smtClean="0">
                <a:latin typeface="Courier"/>
                <a:cs typeface="Courier"/>
              </a:rPr>
              <a:t>addprefix</a:t>
            </a:r>
            <a:r>
              <a:rPr lang="en-US" sz="1800" dirty="0" smtClean="0">
                <a:latin typeface="Courier"/>
                <a:cs typeface="Courier"/>
              </a:rPr>
              <a:t>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), 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…)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 = prank -F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RAxML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f a -s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8240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9" y="41618"/>
            <a:ext cx="8153713" cy="1143000"/>
          </a:xfrm>
        </p:spPr>
        <p:txBody>
          <a:bodyPr/>
          <a:lstStyle/>
          <a:p>
            <a:r>
              <a:rPr lang="en-US" dirty="0" smtClean="0"/>
              <a:t>Function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8" y="1184618"/>
            <a:ext cx="8456669" cy="567338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phase1/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$(</a:t>
            </a:r>
            <a:r>
              <a:rPr lang="en-US" sz="1800" dirty="0" err="1" smtClean="0">
                <a:latin typeface="Courier"/>
                <a:cs typeface="Courier"/>
              </a:rPr>
              <a:t>addprefix</a:t>
            </a:r>
            <a:r>
              <a:rPr lang="en-US" sz="1800" dirty="0" smtClean="0">
                <a:latin typeface="Courier"/>
                <a:cs typeface="Courier"/>
              </a:rPr>
              <a:t>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),$(</a:t>
            </a:r>
            <a:r>
              <a:rPr lang="en-US" sz="1800" dirty="0" err="1" smtClean="0">
                <a:latin typeface="Courier"/>
                <a:cs typeface="Courier"/>
              </a:rPr>
              <a:t>addsuffix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Lpne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Ldra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Lisr</a:t>
            </a:r>
            <a:r>
              <a:rPr lang="en-US" sz="1800" dirty="0" smtClean="0">
                <a:latin typeface="Courier"/>
                <a:cs typeface="Courier"/>
              </a:rPr>
              <a:t> …))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 = prank -F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RAxML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f a -s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1552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smtClean="0"/>
              <a:t>More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b="1" dirty="0">
                <a:latin typeface="Courier"/>
                <a:cs typeface="Courier"/>
              </a:rPr>
              <a:t>shell</a:t>
            </a:r>
            <a:r>
              <a:rPr lang="en-US" sz="1800" dirty="0">
                <a:latin typeface="Courier"/>
                <a:cs typeface="Courier"/>
              </a:rPr>
              <a:t> &lt;command&gt;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Executes shell command and returns values as list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(newlines are turned to spaces).</a:t>
            </a:r>
          </a:p>
          <a:p>
            <a:pPr marL="114300" indent="0">
              <a:spcAft>
                <a:spcPts val="600"/>
              </a:spcAft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$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(shell cat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b.ext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	=&gt; 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the content of 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b.ext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					(as a list)</a:t>
            </a:r>
          </a:p>
          <a:p>
            <a:pPr marL="114300" indent="0">
              <a:spcAft>
                <a:spcPts val="600"/>
              </a:spcAft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$(LIST:.</a:t>
            </a:r>
            <a:r>
              <a:rPr lang="en-US" sz="1800" dirty="0" err="1" smtClean="0">
                <a:latin typeface="Courier"/>
                <a:cs typeface="Courier"/>
              </a:rPr>
              <a:t>fas</a:t>
            </a:r>
            <a:r>
              <a:rPr lang="en-US" sz="1800" dirty="0" smtClean="0">
                <a:latin typeface="Courier"/>
                <a:cs typeface="Courier"/>
              </a:rPr>
              <a:t>=.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Changes all extensions of LIST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	Legs 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=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Lpne.fas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Ldra.fas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Lisr.fas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Ljor.fas</a:t>
            </a:r>
            <a:endParaRPr lang="en-US" sz="1800" dirty="0">
              <a:solidFill>
                <a:schemeClr val="accent1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	$(Legs:.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aln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=.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fas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) </a:t>
            </a:r>
            <a:r>
              <a:rPr lang="en-US" sz="1800" dirty="0" smtClean="0">
                <a:latin typeface="Courier"/>
                <a:cs typeface="Courier"/>
              </a:rPr>
              <a:t>=&gt;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		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Lpne.aln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Ldra.aln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Lisr.aln</a:t>
            </a:r>
            <a:r>
              <a:rPr lang="en-US" sz="18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urier"/>
                <a:cs typeface="Courier"/>
              </a:rPr>
              <a:t>Ljor.aln</a:t>
            </a:r>
            <a:endParaRPr lang="en-US" sz="1800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endParaRPr lang="en-US" sz="1800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426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9" y="41618"/>
            <a:ext cx="8153713" cy="1143000"/>
          </a:xfrm>
        </p:spPr>
        <p:txBody>
          <a:bodyPr/>
          <a:lstStyle/>
          <a:p>
            <a:r>
              <a:rPr lang="en-US" dirty="0" smtClean="0"/>
              <a:t>Function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8" y="1184618"/>
            <a:ext cx="8456669" cy="567338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endParaRPr lang="en-US" sz="1800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$($(shell </a:t>
            </a:r>
            <a:r>
              <a:rPr lang="en-US" sz="1800" dirty="0" err="1">
                <a:latin typeface="Courier"/>
                <a:cs typeface="Courier"/>
              </a:rPr>
              <a:t>ls</a:t>
            </a:r>
            <a:r>
              <a:rPr lang="en-US" sz="1800" dirty="0">
                <a:latin typeface="Courier"/>
                <a:cs typeface="Courier"/>
              </a:rPr>
              <a:t> $(</a:t>
            </a:r>
            <a:r>
              <a:rPr lang="en-US" sz="1800" dirty="0" err="1"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)*.</a:t>
            </a:r>
            <a:r>
              <a:rPr lang="en-US" sz="1800" dirty="0" err="1">
                <a:latin typeface="Courier"/>
                <a:cs typeface="Courier"/>
              </a:rPr>
              <a:t>fasta</a:t>
            </a:r>
            <a:r>
              <a:rPr lang="en-US" sz="1800" dirty="0">
                <a:latin typeface="Courier"/>
                <a:cs typeface="Courier"/>
              </a:rPr>
              <a:t>):.</a:t>
            </a:r>
            <a:r>
              <a:rPr lang="en-US" sz="1800" dirty="0" err="1">
                <a:latin typeface="Courier"/>
                <a:cs typeface="Courier"/>
              </a:rPr>
              <a:t>fasta</a:t>
            </a:r>
            <a:r>
              <a:rPr lang="en-US" sz="1800" dirty="0">
                <a:latin typeface="Courier"/>
                <a:cs typeface="Courier"/>
              </a:rPr>
              <a:t>=.</a:t>
            </a:r>
            <a:r>
              <a:rPr lang="en-US" sz="1800" dirty="0" err="1">
                <a:latin typeface="Courier"/>
                <a:cs typeface="Courier"/>
              </a:rPr>
              <a:t>aln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prank -F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RAxML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f a -s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874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9" y="41618"/>
            <a:ext cx="8153713" cy="1143000"/>
          </a:xfrm>
        </p:spPr>
        <p:txBody>
          <a:bodyPr/>
          <a:lstStyle/>
          <a:p>
            <a:r>
              <a:rPr lang="en-US" dirty="0" smtClean="0"/>
              <a:t>Special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8" y="1184618"/>
            <a:ext cx="8456669" cy="567338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endParaRPr lang="en-US" sz="1800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$($(shell </a:t>
            </a:r>
            <a:r>
              <a:rPr lang="en-US" sz="1800" dirty="0" err="1" smtClean="0">
                <a:latin typeface="Courier"/>
                <a:cs typeface="Courier"/>
              </a:rPr>
              <a:t>ls</a:t>
            </a:r>
            <a:r>
              <a:rPr lang="en-US" sz="1800" dirty="0" smtClean="0">
                <a:latin typeface="Courier"/>
                <a:cs typeface="Courier"/>
              </a:rPr>
              <a:t> $(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)*.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>):.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>=.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 = prank -F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RAxML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f a -</a:t>
            </a:r>
            <a:r>
              <a:rPr lang="en-US" sz="1800" dirty="0" smtClean="0">
                <a:latin typeface="Courier"/>
                <a:cs typeface="Courier"/>
              </a:rPr>
              <a:t>s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All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>
                <a:latin typeface="Courier"/>
                <a:cs typeface="Courier"/>
              </a:rPr>
              <a:t>Leg.tree.pdf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.tree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RECONSTRUCT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$(</a:t>
            </a:r>
            <a:r>
              <a:rPr lang="en-US" sz="1800" dirty="0">
                <a:solidFill>
                  <a:srgbClr val="A47B38"/>
                </a:solidFill>
                <a:latin typeface="Courier"/>
                <a:cs typeface="Courier"/>
              </a:rPr>
              <a:t>ALIGN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clean: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rm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 err="1" smtClean="0">
                <a:latin typeface="Courier"/>
                <a:cs typeface="Courier"/>
              </a:rPr>
              <a:t>vf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>
                <a:latin typeface="Courier"/>
                <a:cs typeface="Courier"/>
              </a:rPr>
              <a:t>Leg.tree.pdf</a:t>
            </a:r>
            <a:r>
              <a:rPr lang="en-US" sz="1800" dirty="0">
                <a:latin typeface="Courier"/>
                <a:cs typeface="Courier"/>
              </a:rPr>
              <a:t>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)*.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</p:txBody>
      </p:sp>
      <p:sp>
        <p:nvSpPr>
          <p:cNvPr id="5" name="Folded Corner 4"/>
          <p:cNvSpPr/>
          <p:nvPr/>
        </p:nvSpPr>
        <p:spPr>
          <a:xfrm rot="284383">
            <a:off x="4817771" y="2072222"/>
            <a:ext cx="4231721" cy="302442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>
              <a:lnSpc>
                <a:spcPct val="120000"/>
              </a:lnSpc>
            </a:pPr>
            <a:r>
              <a:rPr lang="en-US" sz="2000" dirty="0" smtClean="0"/>
              <a:t>.SECONDARY: &lt;targets&gt;</a:t>
            </a:r>
            <a:br>
              <a:rPr lang="en-US" sz="2000" dirty="0" smtClean="0"/>
            </a:br>
            <a:r>
              <a:rPr lang="en-US" sz="2000" dirty="0" smtClean="0"/>
              <a:t>Intermediate targets not to removed (no target will save all)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.Phony : &lt;targets&gt;</a:t>
            </a:r>
            <a:br>
              <a:rPr lang="en-US" sz="2000" dirty="0" smtClean="0"/>
            </a:br>
            <a:r>
              <a:rPr lang="en-US" sz="2000" dirty="0" smtClean="0"/>
              <a:t>A </a:t>
            </a:r>
            <a:r>
              <a:rPr lang="en-US" sz="2000" dirty="0"/>
              <a:t>phony target is one that is not really the name of a file. </a:t>
            </a:r>
            <a:r>
              <a:rPr lang="en-US" sz="2000" dirty="0" smtClean="0"/>
              <a:t>It is just a name for some commands to be executed when you make an explicit request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41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smtClean="0"/>
              <a:t>Invoking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By default run </a:t>
            </a:r>
            <a:r>
              <a:rPr lang="en-US" sz="1800" b="1" dirty="0" smtClean="0">
                <a:latin typeface="Courier"/>
                <a:cs typeface="Courier"/>
              </a:rPr>
              <a:t>make</a:t>
            </a:r>
            <a:r>
              <a:rPr lang="en-US" sz="1800" dirty="0" smtClean="0">
                <a:latin typeface="Courier"/>
                <a:cs typeface="Courier"/>
              </a:rPr>
              <a:t> to execute the first target of the file called </a:t>
            </a:r>
            <a:r>
              <a:rPr lang="en-US" sz="1800" b="1" dirty="0" err="1" smtClean="0">
                <a:latin typeface="Courier"/>
                <a:cs typeface="Courier"/>
              </a:rPr>
              <a:t>makefile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&gt; make</a:t>
            </a:r>
            <a:endParaRPr lang="en-US" sz="1800" u="sng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You can invoke a specific target in a specific file: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&gt; make -f &lt;</a:t>
            </a:r>
            <a:r>
              <a:rPr lang="en-US" sz="1800" dirty="0" err="1" smtClean="0">
                <a:latin typeface="Courier"/>
                <a:cs typeface="Courier"/>
              </a:rPr>
              <a:t>makefile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name&gt; &lt;TARGET&gt;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make 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-f </a:t>
            </a:r>
            <a:r>
              <a:rPr lang="en-US" sz="1800" dirty="0" err="1">
                <a:solidFill>
                  <a:schemeClr val="accent1"/>
                </a:solidFill>
                <a:latin typeface="Courier"/>
                <a:cs typeface="Courier"/>
              </a:rPr>
              <a:t>makeTree.mk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 clean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You can </a:t>
            </a:r>
            <a:r>
              <a:rPr lang="en-US" sz="1800" dirty="0" smtClean="0">
                <a:latin typeface="Courier"/>
                <a:cs typeface="Courier"/>
              </a:rPr>
              <a:t>also pass values of variables (will override variables with in the </a:t>
            </a:r>
            <a:r>
              <a:rPr lang="en-US" sz="1800" dirty="0" err="1" smtClean="0">
                <a:latin typeface="Courier"/>
                <a:cs typeface="Courier"/>
              </a:rPr>
              <a:t>makefile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&gt; make </a:t>
            </a:r>
            <a:r>
              <a:rPr lang="en-US" sz="1800" dirty="0">
                <a:latin typeface="Courier"/>
                <a:cs typeface="Courier"/>
              </a:rPr>
              <a:t>-f &lt;</a:t>
            </a:r>
            <a:r>
              <a:rPr lang="en-US" sz="1800" dirty="0" err="1">
                <a:latin typeface="Courier"/>
                <a:cs typeface="Courier"/>
              </a:rPr>
              <a:t>makefile</a:t>
            </a:r>
            <a:r>
              <a:rPr lang="en-US" sz="1800" dirty="0">
                <a:latin typeface="Courier"/>
                <a:cs typeface="Courier"/>
              </a:rPr>
              <a:t> name</a:t>
            </a:r>
            <a:r>
              <a:rPr lang="en-US" sz="1800" dirty="0" smtClean="0">
                <a:latin typeface="Courier"/>
                <a:cs typeface="Courier"/>
              </a:rPr>
              <a:t>&gt; &lt;VAR&gt;=&lt;value&gt;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	make 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-f 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makeTree.mk</a:t>
            </a:r>
            <a:r>
              <a:rPr lang="en-US" sz="1800" dirty="0" smtClean="0">
                <a:solidFill>
                  <a:schemeClr val="accent1"/>
                </a:solidFill>
                <a:latin typeface="Courier"/>
                <a:cs typeface="Courier"/>
              </a:rPr>
              <a:t> DIR=/</a:t>
            </a:r>
            <a:r>
              <a:rPr lang="en-US" sz="1800" dirty="0" err="1" smtClean="0">
                <a:solidFill>
                  <a:schemeClr val="accent1"/>
                </a:solidFill>
                <a:latin typeface="Courier"/>
                <a:cs typeface="Courier"/>
              </a:rPr>
              <a:t>mydir</a:t>
            </a: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/</a:t>
            </a:r>
          </a:p>
          <a:p>
            <a:pPr marL="114300" indent="0">
              <a:spcAft>
                <a:spcPts val="600"/>
              </a:spcAft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882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smtClean="0"/>
              <a:t>Useful flags for 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j &lt;n&gt;: use n threads (without n - as many as possible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  as </a:t>
            </a:r>
            <a:r>
              <a:rPr lang="en-US" sz="1800" dirty="0" err="1" smtClean="0">
                <a:latin typeface="Courier"/>
                <a:cs typeface="Courier"/>
              </a:rPr>
              <a:t>makefile</a:t>
            </a:r>
            <a:r>
              <a:rPr lang="en-US" sz="1800" dirty="0" smtClean="0">
                <a:latin typeface="Courier"/>
                <a:cs typeface="Courier"/>
              </a:rPr>
              <a:t> knows the dependencies he can run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        the non-dependent recipes in parallel…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n 	: just echo commands, do not </a:t>
            </a:r>
            <a:r>
              <a:rPr lang="en-US" sz="1800" dirty="0" err="1">
                <a:latin typeface="Courier"/>
                <a:cs typeface="Courier"/>
              </a:rPr>
              <a:t>excute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d 	: debug (shows you what </a:t>
            </a:r>
            <a:r>
              <a:rPr lang="en-US" sz="1800" dirty="0" err="1">
                <a:latin typeface="Courier"/>
                <a:cs typeface="Courier"/>
              </a:rPr>
              <a:t>makefile</a:t>
            </a:r>
            <a:r>
              <a:rPr lang="en-US" sz="1800" dirty="0">
                <a:latin typeface="Courier"/>
                <a:cs typeface="Courier"/>
              </a:rPr>
              <a:t> thinks)</a:t>
            </a:r>
          </a:p>
          <a:p>
            <a:pPr marL="114300" indent="0">
              <a:spcAft>
                <a:spcPts val="600"/>
              </a:spcAft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375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08" y="53269"/>
            <a:ext cx="7620000" cy="1143000"/>
          </a:xfrm>
        </p:spPr>
        <p:txBody>
          <a:bodyPr/>
          <a:lstStyle/>
          <a:p>
            <a:r>
              <a:rPr lang="en-US" dirty="0" smtClean="0"/>
              <a:t>Make is based on set of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8" y="1378831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this is a remark</a:t>
            </a:r>
          </a:p>
          <a:p>
            <a:pPr marL="114300" indent="0">
              <a:buNone/>
            </a:pPr>
            <a:r>
              <a:rPr lang="en-US" sz="2400" dirty="0" smtClean="0">
                <a:latin typeface="Courier"/>
                <a:cs typeface="Courier"/>
              </a:rPr>
              <a:t>target </a:t>
            </a:r>
            <a:r>
              <a:rPr lang="en-US" sz="2400" dirty="0">
                <a:latin typeface="Courier"/>
                <a:cs typeface="Courier"/>
              </a:rPr>
              <a:t>: </a:t>
            </a:r>
            <a:r>
              <a:rPr lang="en-US" sz="2400" dirty="0" smtClean="0">
                <a:latin typeface="Courier"/>
                <a:cs typeface="Courier"/>
              </a:rPr>
              <a:t>prerequisites ...</a:t>
            </a:r>
          </a:p>
          <a:p>
            <a:pPr marL="11430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recipe_line1</a:t>
            </a: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recipe_line2</a:t>
            </a: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  <a:r>
              <a:rPr lang="en-US" sz="2800" dirty="0">
                <a:latin typeface="Courier"/>
                <a:cs typeface="Courier"/>
              </a:rPr>
              <a:t>	</a:t>
            </a:r>
          </a:p>
        </p:txBody>
      </p:sp>
      <p:sp>
        <p:nvSpPr>
          <p:cNvPr id="6" name="Left Arrow 5"/>
          <p:cNvSpPr/>
          <p:nvPr/>
        </p:nvSpPr>
        <p:spPr>
          <a:xfrm rot="4390528">
            <a:off x="-178996" y="3635076"/>
            <a:ext cx="2248859" cy="384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6369" y="4790440"/>
            <a:ext cx="12055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&lt;Tab&gt;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1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check out 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4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smtClean="0"/>
              <a:t>Here are some </a:t>
            </a:r>
            <a:r>
              <a:rPr lang="en-US" dirty="0" err="1" smtClean="0"/>
              <a:t>makefiles</a:t>
            </a:r>
            <a:r>
              <a:rPr lang="en-US" dirty="0" smtClean="0"/>
              <a:t> I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/>
          </a:bodyPr>
          <a:lstStyle/>
          <a:p>
            <a:pPr marL="571500" indent="-457200">
              <a:spcAft>
                <a:spcPts val="600"/>
              </a:spcAft>
              <a:buFont typeface="+mj-ea"/>
              <a:buAutoNum type="circleNumDbPlain"/>
            </a:pPr>
            <a:r>
              <a:rPr lang="en-US" sz="2400" dirty="0" smtClean="0"/>
              <a:t>A real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example:</a:t>
            </a:r>
            <a:br>
              <a:rPr lang="en-US" sz="2400" dirty="0" smtClean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://www.tau.ac.il/~davidbur/</a:t>
            </a:r>
            <a:r>
              <a:rPr lang="en-US" sz="1800" dirty="0" smtClean="0">
                <a:hlinkClick r:id="rId3"/>
              </a:rPr>
              <a:t>makePhylogeny.mk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/>
              <a:t>	</a:t>
            </a:r>
          </a:p>
          <a:p>
            <a:pPr marL="571500" indent="-457200">
              <a:spcAft>
                <a:spcPts val="600"/>
              </a:spcAft>
              <a:buFont typeface="+mj-ea"/>
              <a:buAutoNum type="circleNumDbPlain"/>
            </a:pPr>
            <a:r>
              <a:rPr lang="en-US" sz="2400" dirty="0" smtClean="0"/>
              <a:t>Huge (but well documented)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://www.tau.ac.il/~davidbur/</a:t>
            </a:r>
            <a:r>
              <a:rPr lang="en-US" sz="1800" dirty="0" smtClean="0">
                <a:hlinkClick r:id="rId4"/>
              </a:rPr>
              <a:t>makeCompileFeaturesByPtts.makefile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571500" indent="-457200">
              <a:spcAft>
                <a:spcPts val="600"/>
              </a:spcAft>
              <a:buFont typeface="+mj-ea"/>
              <a:buAutoNum type="circleNumDbPlain"/>
            </a:pPr>
            <a:r>
              <a:rPr lang="en-US" sz="2400" dirty="0" smtClean="0"/>
              <a:t>I use such a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to run the one in (2):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>
                <a:hlinkClick r:id="rId5"/>
              </a:rPr>
              <a:t>http://www.tau.ac.il/~davidbur/</a:t>
            </a:r>
            <a:r>
              <a:rPr lang="en-US" sz="1800" dirty="0" smtClean="0">
                <a:hlinkClick r:id="rId5"/>
              </a:rPr>
              <a:t>makefile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2400" dirty="0" smtClean="0"/>
          </a:p>
          <a:p>
            <a:pPr marL="571500" indent="-457200">
              <a:spcAft>
                <a:spcPts val="600"/>
              </a:spcAft>
              <a:buFont typeface="+mj-ea"/>
              <a:buAutoNum type="circleNumDbPlain"/>
            </a:pPr>
            <a:r>
              <a:rPr lang="en-US" sz="2400" dirty="0" smtClean="0"/>
              <a:t>This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creates a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similar to (3) and executes it (getting weird, isn't it…):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>
                <a:hlinkClick r:id="rId6"/>
              </a:rPr>
              <a:t>http://www.tau.ac.il/~davidbur/</a:t>
            </a:r>
            <a:r>
              <a:rPr lang="en-US" sz="1800" dirty="0" smtClean="0">
                <a:hlinkClick r:id="rId6"/>
              </a:rPr>
              <a:t>makeLearningHappen.makefile</a:t>
            </a:r>
            <a:endParaRPr lang="en-US" sz="1800" dirty="0" smtClean="0"/>
          </a:p>
          <a:p>
            <a:pPr marL="571500" indent="-457200">
              <a:spcAft>
                <a:spcPts val="600"/>
              </a:spcAft>
              <a:buFont typeface="+mj-ea"/>
              <a:buAutoNum type="circleNumDbPlai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97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smtClean="0"/>
              <a:t>useful tips and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/>
          </a:bodyPr>
          <a:lstStyle/>
          <a:p>
            <a:pPr marL="531813" indent="-417513">
              <a:spcAft>
                <a:spcPts val="600"/>
              </a:spcAft>
              <a:buFont typeface="Wingdings" charset="0"/>
              <a:buChar char="Ø"/>
            </a:pPr>
            <a:r>
              <a:rPr lang="en-US" sz="2400" b="1" dirty="0" smtClean="0"/>
              <a:t>-</a:t>
            </a:r>
            <a:r>
              <a:rPr lang="en-US" sz="2400" dirty="0" smtClean="0"/>
              <a:t> </a:t>
            </a:r>
            <a:r>
              <a:rPr lang="en-US" sz="2400" dirty="0" smtClean="0"/>
              <a:t>before the </a:t>
            </a:r>
            <a:r>
              <a:rPr lang="en-US" sz="2400" dirty="0" err="1" smtClean="0"/>
              <a:t>commnad</a:t>
            </a:r>
            <a:r>
              <a:rPr lang="en-US" sz="2400" dirty="0" smtClean="0"/>
              <a:t> will tell make to continue even if the execution of that line fails</a:t>
            </a:r>
          </a:p>
          <a:p>
            <a:pPr marL="531813" indent="-417513">
              <a:spcAft>
                <a:spcPts val="600"/>
              </a:spcAft>
              <a:buFont typeface="Wingdings" charset="0"/>
              <a:buChar char="Ø"/>
            </a:pPr>
            <a:r>
              <a:rPr lang="en-US" sz="2400" dirty="0" smtClean="0"/>
              <a:t>When using "$", for example in a Perl </a:t>
            </a:r>
            <a:r>
              <a:rPr lang="en-US" sz="2400" dirty="0" err="1" smtClean="0"/>
              <a:t>oneliner</a:t>
            </a:r>
            <a:r>
              <a:rPr lang="en-US" sz="2400" dirty="0" smtClean="0"/>
              <a:t>, use </a:t>
            </a:r>
            <a:r>
              <a:rPr lang="en-US" sz="2400" b="1" dirty="0" smtClean="0"/>
              <a:t>$</a:t>
            </a:r>
            <a:r>
              <a:rPr lang="en-US" sz="2400" b="1" dirty="0"/>
              <a:t>$ </a:t>
            </a:r>
            <a:r>
              <a:rPr lang="en-US" sz="2400" dirty="0" smtClean="0"/>
              <a:t>to let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know you mean the character '$'</a:t>
            </a:r>
          </a:p>
          <a:p>
            <a:pPr marL="531813" indent="-417513">
              <a:spcAft>
                <a:spcPts val="600"/>
              </a:spcAft>
              <a:buFont typeface="Wingdings" charset="0"/>
              <a:buChar char="Ø"/>
            </a:pPr>
            <a:r>
              <a:rPr lang="en-US" sz="2400" dirty="0" smtClean="0"/>
              <a:t>Beware of extra </a:t>
            </a:r>
            <a:r>
              <a:rPr lang="en-US" sz="2400" dirty="0" smtClean="0"/>
              <a:t>spaces at the end of lines</a:t>
            </a:r>
          </a:p>
          <a:p>
            <a:pPr marL="531813" indent="-417513">
              <a:spcAft>
                <a:spcPts val="600"/>
              </a:spcAft>
              <a:buFont typeface="Wingdings" charset="0"/>
              <a:buChar char="Ø"/>
            </a:pPr>
            <a:r>
              <a:rPr lang="en-US" sz="2400" dirty="0" smtClean="0"/>
              <a:t>You can use the program/script itself </a:t>
            </a:r>
            <a:r>
              <a:rPr lang="en-US" sz="2400" dirty="0" smtClean="0"/>
              <a:t>as </a:t>
            </a:r>
            <a:r>
              <a:rPr lang="en-US" sz="2400" dirty="0"/>
              <a:t>part of </a:t>
            </a:r>
            <a:r>
              <a:rPr lang="en-US" sz="2400" dirty="0" err="1" smtClean="0"/>
              <a:t>prerequisit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531813" indent="-417513">
              <a:spcAft>
                <a:spcPts val="600"/>
              </a:spcAft>
              <a:buFont typeface="Wingdings" charset="0"/>
              <a:buChar char="Ø"/>
            </a:pPr>
            <a:r>
              <a:rPr lang="en-US" sz="2400" dirty="0" smtClean="0"/>
              <a:t>Some time it is useful to invoke make from within a </a:t>
            </a:r>
            <a:r>
              <a:rPr lang="en-US" sz="2400" dirty="0" err="1" smtClean="0"/>
              <a:t>makefile</a:t>
            </a:r>
            <a:endParaRPr lang="en-US" sz="2400" dirty="0" smtClean="0"/>
          </a:p>
          <a:p>
            <a:pPr marL="531813" indent="-417513">
              <a:spcAft>
                <a:spcPts val="600"/>
              </a:spcAft>
              <a:buFont typeface="Wingdings" charset="0"/>
              <a:buChar char="Ø"/>
            </a:pPr>
            <a:r>
              <a:rPr lang="en-US" sz="2400" dirty="0" smtClean="0"/>
              <a:t>You can use </a:t>
            </a:r>
            <a:r>
              <a:rPr lang="en-US" sz="2400" b="1" dirty="0" smtClean="0"/>
              <a:t>include FILE </a:t>
            </a:r>
            <a:r>
              <a:rPr lang="en-US" sz="2400" dirty="0" smtClean="0"/>
              <a:t>to add the content of FILE to this point in the </a:t>
            </a:r>
            <a:r>
              <a:rPr lang="en-US" sz="2400" dirty="0" err="1" smtClean="0"/>
              <a:t>makefile</a:t>
            </a:r>
            <a:endParaRPr lang="en-US" sz="2400" dirty="0" smtClean="0">
              <a:latin typeface="Courier"/>
              <a:cs typeface="Courier"/>
            </a:endParaRPr>
          </a:p>
          <a:p>
            <a:pPr marL="531813" indent="-417513">
              <a:spcAft>
                <a:spcPts val="600"/>
              </a:spcAft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6931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/>
              <a:t>GNU make tutorial, everything you want to know about make: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://www.gnu.org/software/make/manual/</a:t>
            </a:r>
            <a:r>
              <a:rPr lang="en-US" sz="1800" dirty="0" smtClean="0">
                <a:hlinkClick r:id="rId2"/>
              </a:rPr>
              <a:t>make.html</a:t>
            </a:r>
            <a:endParaRPr lang="en-US" sz="1800" dirty="0" smtClean="0"/>
          </a:p>
          <a:p>
            <a:pPr marL="114300" indent="0">
              <a:spcAft>
                <a:spcPts val="600"/>
              </a:spcAft>
              <a:buNone/>
            </a:pPr>
            <a:endParaRPr lang="en-US" sz="1800" dirty="0" smtClean="0"/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/>
              <a:t>Eyali's</a:t>
            </a:r>
            <a:r>
              <a:rPr lang="en-US" sz="1800" dirty="0" smtClean="0"/>
              <a:t> Blog in the post (my initial inspiration):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://lifeofadataminer.blogspot.co.il/2009/08/writing-makefile-instead-of-</a:t>
            </a:r>
            <a:r>
              <a:rPr lang="en-US" sz="1800" dirty="0" smtClean="0">
                <a:hlinkClick r:id="rId3"/>
              </a:rPr>
              <a:t>pipeline.html</a:t>
            </a:r>
            <a:endParaRPr lang="en-US" sz="1800" dirty="0" smtClean="0"/>
          </a:p>
          <a:p>
            <a:pPr marL="114300" indent="0">
              <a:spcAft>
                <a:spcPts val="600"/>
              </a:spcAft>
              <a:buNone/>
            </a:pPr>
            <a:endParaRPr lang="en-US" sz="1800" dirty="0" smtClean="0"/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/>
              <a:t>A pipeline is a make (I think his initial inspiration):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://archive.nodalpoint.org/2007/03/18/a_pipeline_is_a_makefilehttp://archive.nodalpoint.org/2007/03/18/</a:t>
            </a:r>
            <a:r>
              <a:rPr lang="en-US" sz="1800" dirty="0" smtClean="0">
                <a:hlinkClick r:id="rId4"/>
              </a:rPr>
              <a:t>a_pipeline_is_a_makefile</a:t>
            </a:r>
            <a:endParaRPr lang="en-US" sz="1800" dirty="0" smtClean="0"/>
          </a:p>
          <a:p>
            <a:pPr marL="114300" indent="0">
              <a:spcAft>
                <a:spcPts val="600"/>
              </a:spcAft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2785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 lnSpcReduction="10000"/>
          </a:bodyPr>
          <a:lstStyle/>
          <a:p>
            <a:pPr marL="114300" indent="0">
              <a:spcAft>
                <a:spcPts val="600"/>
              </a:spcAft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Leg.pdf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</a:t>
            </a:r>
            <a:r>
              <a:rPr lang="en-US" sz="1800" dirty="0">
                <a:latin typeface="Courier"/>
                <a:cs typeface="Courier"/>
              </a:rPr>
              <a:t>&lt; </a:t>
            </a:r>
            <a:r>
              <a:rPr lang="en-US" sz="1800" dirty="0" err="1">
                <a:latin typeface="Courier"/>
                <a:cs typeface="Courier"/>
              </a:rPr>
              <a:t>plotTree.R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RAxML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f </a:t>
            </a:r>
            <a:r>
              <a:rPr lang="en-US" sz="1800" dirty="0" smtClean="0">
                <a:latin typeface="Courier"/>
                <a:cs typeface="Courier"/>
              </a:rPr>
              <a:t>a </a:t>
            </a:r>
            <a:r>
              <a:rPr lang="en-US" sz="1800" dirty="0">
                <a:latin typeface="Courier"/>
                <a:cs typeface="Courier"/>
              </a:rPr>
              <a:t>-m GTRGAMMA -s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Ldra.aln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Lisr.aln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Ljor.aln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Lpn.aln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Ldra.aln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… &gt;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prank -F 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> &gt; 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Lsha.aln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Lsha.aln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Folded Corner 4"/>
          <p:cNvSpPr/>
          <p:nvPr/>
        </p:nvSpPr>
        <p:spPr>
          <a:xfrm rot="21326109">
            <a:off x="5088246" y="335932"/>
            <a:ext cx="3994545" cy="16973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>
              <a:lnSpc>
                <a:spcPct val="120000"/>
              </a:lnSpc>
            </a:pPr>
            <a:r>
              <a:rPr lang="en-US" sz="2000" dirty="0" smtClean="0"/>
              <a:t>Recipe will be executed if either:</a:t>
            </a:r>
            <a:br>
              <a:rPr lang="en-US" sz="2000" dirty="0" smtClean="0"/>
            </a:br>
            <a:r>
              <a:rPr lang="en-US" sz="2000" dirty="0" smtClean="0"/>
              <a:t>1. Target </a:t>
            </a:r>
            <a:r>
              <a:rPr lang="en-US" sz="2000" b="1" dirty="0" smtClean="0">
                <a:solidFill>
                  <a:srgbClr val="456867"/>
                </a:solidFill>
              </a:rPr>
              <a:t>does not exist</a:t>
            </a:r>
            <a:br>
              <a:rPr lang="en-US" sz="2000" b="1" dirty="0" smtClean="0">
                <a:solidFill>
                  <a:srgbClr val="456867"/>
                </a:solidFill>
              </a:rPr>
            </a:br>
            <a:r>
              <a:rPr lang="en-US" sz="2000" dirty="0" smtClean="0"/>
              <a:t>2. Target is </a:t>
            </a:r>
            <a:r>
              <a:rPr lang="en-US" sz="2000" b="1" dirty="0" smtClean="0">
                <a:solidFill>
                  <a:srgbClr val="456867"/>
                </a:solidFill>
              </a:rPr>
              <a:t>older</a:t>
            </a:r>
            <a:r>
              <a:rPr lang="en-US" sz="2000" dirty="0" smtClean="0">
                <a:solidFill>
                  <a:srgbClr val="456867"/>
                </a:solidFill>
              </a:rPr>
              <a:t> </a:t>
            </a:r>
            <a:r>
              <a:rPr lang="en-US" sz="2000" dirty="0" smtClean="0"/>
              <a:t>than prerequisite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433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is a tree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57666"/>
              </p:ext>
            </p:extLst>
          </p:nvPr>
        </p:nvGraphicFramePr>
        <p:xfrm>
          <a:off x="224160" y="1367180"/>
          <a:ext cx="8238048" cy="5040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lded Corner 7"/>
          <p:cNvSpPr/>
          <p:nvPr/>
        </p:nvSpPr>
        <p:spPr>
          <a:xfrm rot="21326109">
            <a:off x="5088246" y="335932"/>
            <a:ext cx="3994545" cy="16973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>
              <a:lnSpc>
                <a:spcPct val="120000"/>
              </a:lnSpc>
            </a:pPr>
            <a:r>
              <a:rPr lang="en-US" sz="2000" dirty="0" smtClean="0"/>
              <a:t>Recipe will be executed if either:</a:t>
            </a:r>
            <a:br>
              <a:rPr lang="en-US" sz="2000" dirty="0" smtClean="0"/>
            </a:br>
            <a:r>
              <a:rPr lang="en-US" sz="2000" dirty="0" smtClean="0"/>
              <a:t>1. Target </a:t>
            </a:r>
            <a:r>
              <a:rPr lang="en-US" sz="2000" b="1" dirty="0" smtClean="0">
                <a:solidFill>
                  <a:srgbClr val="456867"/>
                </a:solidFill>
              </a:rPr>
              <a:t>does not exist</a:t>
            </a:r>
            <a:br>
              <a:rPr lang="en-US" sz="2000" b="1" dirty="0" smtClean="0">
                <a:solidFill>
                  <a:srgbClr val="456867"/>
                </a:solidFill>
              </a:rPr>
            </a:br>
            <a:r>
              <a:rPr lang="en-US" sz="2000" dirty="0" smtClean="0"/>
              <a:t>2. Target is </a:t>
            </a:r>
            <a:r>
              <a:rPr lang="en-US" sz="2000" b="1" dirty="0" smtClean="0">
                <a:solidFill>
                  <a:srgbClr val="456867"/>
                </a:solidFill>
              </a:rPr>
              <a:t>older</a:t>
            </a:r>
            <a:r>
              <a:rPr lang="en-US" sz="2000" dirty="0" smtClean="0">
                <a:solidFill>
                  <a:srgbClr val="456867"/>
                </a:solidFill>
              </a:rPr>
              <a:t> </a:t>
            </a:r>
            <a:r>
              <a:rPr lang="en-US" sz="2000" dirty="0" smtClean="0"/>
              <a:t>than prerequisite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49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367180"/>
            <a:ext cx="8238048" cy="5040802"/>
          </a:xfrm>
        </p:spPr>
        <p:txBody>
          <a:bodyPr>
            <a:normAutofit lnSpcReduction="10000"/>
          </a:bodyPr>
          <a:lstStyle/>
          <a:p>
            <a:pPr marL="114300" indent="0">
              <a:spcAft>
                <a:spcPts val="600"/>
              </a:spcAft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Leg.pdf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</a:t>
            </a:r>
            <a:r>
              <a:rPr lang="en-US" sz="1800" dirty="0">
                <a:latin typeface="Courier"/>
                <a:cs typeface="Courier"/>
              </a:rPr>
              <a:t>&lt; </a:t>
            </a:r>
            <a:r>
              <a:rPr lang="en-US" sz="1800" dirty="0" err="1">
                <a:latin typeface="Courier"/>
                <a:cs typeface="Courier"/>
              </a:rPr>
              <a:t>plotTree.R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RAxML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f </a:t>
            </a:r>
            <a:r>
              <a:rPr lang="en-US" sz="1800" dirty="0" smtClean="0">
                <a:latin typeface="Courier"/>
                <a:cs typeface="Courier"/>
              </a:rPr>
              <a:t>a </a:t>
            </a:r>
            <a:r>
              <a:rPr lang="en-US" sz="1800" dirty="0">
                <a:latin typeface="Courier"/>
                <a:cs typeface="Courier"/>
              </a:rPr>
              <a:t>-m GTRGAMMA -s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Ldra.aln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Lisr.aln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Ljor.aln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Lpn.aln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Ldra.aln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… &gt;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prank -F 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> &gt; 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Lsha.aln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Lsha.aln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6239262" y="808780"/>
            <a:ext cx="2753506" cy="16973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>
              <a:lnSpc>
                <a:spcPct val="120000"/>
              </a:lnSpc>
            </a:pPr>
            <a:r>
              <a:rPr lang="en-US" sz="2000" dirty="0" err="1" smtClean="0"/>
              <a:t>Makefile</a:t>
            </a:r>
            <a:r>
              <a:rPr lang="en-US" sz="2000" dirty="0" smtClean="0"/>
              <a:t> makes the first target (the order </a:t>
            </a:r>
            <a:r>
              <a:rPr lang="en-US" sz="2000" dirty="0" smtClean="0"/>
              <a:t>of the rest is not important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76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0" y="1184618"/>
            <a:ext cx="8238048" cy="5673382"/>
          </a:xfrm>
        </p:spPr>
        <p:txBody>
          <a:bodyPr>
            <a:normAutofit lnSpcReduction="1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 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Ljor.aln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Leg.tree.pdf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RAxML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f </a:t>
            </a:r>
            <a:r>
              <a:rPr lang="en-US" sz="1800" dirty="0" smtClean="0">
                <a:latin typeface="Courier"/>
                <a:cs typeface="Courier"/>
              </a:rPr>
              <a:t>a </a:t>
            </a:r>
            <a:r>
              <a:rPr lang="en-US" sz="1800" dirty="0">
                <a:latin typeface="Courier"/>
                <a:cs typeface="Courier"/>
              </a:rPr>
              <a:t>-m GTRGAMMA -s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 &gt; 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prank -F 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> &gt; 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latin typeface="Courier"/>
                <a:cs typeface="Courier"/>
              </a:rPr>
              <a:t>Lsha.aln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Lsha.aln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814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9" y="1184618"/>
            <a:ext cx="8919841" cy="5673382"/>
          </a:xfrm>
        </p:spPr>
        <p:txBody>
          <a:bodyPr>
            <a:normAutofit lnSpcReduction="1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phase1/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$(</a:t>
            </a: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…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RAxML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f </a:t>
            </a:r>
            <a:r>
              <a:rPr lang="en-US" sz="1800" dirty="0" smtClean="0">
                <a:latin typeface="Courier"/>
                <a:cs typeface="Courier"/>
              </a:rPr>
              <a:t>a -</a:t>
            </a:r>
            <a:r>
              <a:rPr lang="en-US" sz="1800" dirty="0">
                <a:latin typeface="Courier"/>
                <a:cs typeface="Courier"/>
              </a:rPr>
              <a:t>s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 &gt;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prank -F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> &gt;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Lsha.aln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Lsha.aln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4551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smtClean="0"/>
              <a:t>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9" y="1184618"/>
            <a:ext cx="8919841" cy="5673382"/>
          </a:xfrm>
        </p:spPr>
        <p:txBody>
          <a:bodyPr>
            <a:normAutofit lnSpcReduction="1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phase1/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 =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…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RAxML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f </a:t>
            </a:r>
            <a:r>
              <a:rPr lang="en-US" sz="1800" dirty="0" smtClean="0">
                <a:latin typeface="Courier"/>
                <a:cs typeface="Courier"/>
              </a:rPr>
              <a:t>a -</a:t>
            </a:r>
            <a:r>
              <a:rPr lang="en-US" sz="1800" dirty="0">
                <a:latin typeface="Courier"/>
                <a:cs typeface="Courier"/>
              </a:rPr>
              <a:t>s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prank -F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Lisr.fasta</a:t>
            </a:r>
            <a:endParaRPr lang="en-US" sz="1800" dirty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Lsha.aln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Lsha.fasta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prank -F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</p:txBody>
      </p:sp>
      <p:sp>
        <p:nvSpPr>
          <p:cNvPr id="4" name="Folded Corner 3"/>
          <p:cNvSpPr/>
          <p:nvPr/>
        </p:nvSpPr>
        <p:spPr>
          <a:xfrm rot="21397063">
            <a:off x="5730323" y="2337098"/>
            <a:ext cx="3082062" cy="234631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lnSpc>
                <a:spcPct val="120000"/>
              </a:lnSpc>
            </a:pPr>
            <a:r>
              <a:rPr lang="en-US" sz="2000" u="sng" dirty="0" smtClean="0"/>
              <a:t>Useful special variables: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$@ </a:t>
            </a:r>
            <a:r>
              <a:rPr lang="en-US" sz="2000" dirty="0" smtClean="0"/>
              <a:t>- the target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^ </a:t>
            </a:r>
            <a:r>
              <a:rPr lang="en-US" sz="2000" dirty="0" smtClean="0"/>
              <a:t>- all </a:t>
            </a:r>
            <a:r>
              <a:rPr lang="en-US" sz="2000" dirty="0"/>
              <a:t>prerequisites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&lt; </a:t>
            </a:r>
            <a:r>
              <a:rPr lang="en-US" sz="2000" dirty="0" smtClean="0"/>
              <a:t>- first prerequisite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24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60" y="41618"/>
            <a:ext cx="7620000" cy="1143000"/>
          </a:xfrm>
        </p:spPr>
        <p:txBody>
          <a:bodyPr/>
          <a:lstStyle/>
          <a:p>
            <a:r>
              <a:rPr lang="en-US" dirty="0" err="1"/>
              <a:t>Rulez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9" y="1184618"/>
            <a:ext cx="8919841" cy="5673382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solidFill>
                  <a:srgbClr val="A47B3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~/Legionella/Genomes/</a:t>
            </a:r>
            <a:r>
              <a:rPr lang="en-US" sz="1800" dirty="0">
                <a:latin typeface="Courier"/>
                <a:cs typeface="Courier"/>
              </a:rPr>
              <a:t>phase1/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 =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Lpne.aln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Ldra.aln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Lisr.aln</a:t>
            </a:r>
            <a:r>
              <a:rPr lang="en-US" sz="1800" dirty="0" smtClean="0">
                <a:latin typeface="Courier"/>
                <a:cs typeface="Courier"/>
              </a:rPr>
              <a:t> …</a:t>
            </a:r>
            <a:endParaRPr lang="en-US" sz="1800" dirty="0" smtClean="0"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Leg.tree.pdf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R &lt; </a:t>
            </a:r>
            <a:r>
              <a:rPr lang="en-US" sz="1800" dirty="0" err="1" smtClean="0">
                <a:latin typeface="Courier"/>
                <a:cs typeface="Courier"/>
              </a:rPr>
              <a:t>plotTree.R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Leg.tree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RAxML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f </a:t>
            </a:r>
            <a:r>
              <a:rPr lang="en-US" sz="1800" dirty="0" smtClean="0">
                <a:latin typeface="Courier"/>
                <a:cs typeface="Courier"/>
              </a:rPr>
              <a:t>a -</a:t>
            </a:r>
            <a:r>
              <a:rPr lang="en-US" sz="1800" dirty="0">
                <a:latin typeface="Courier"/>
                <a:cs typeface="Courier"/>
              </a:rPr>
              <a:t>s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dir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err="1" smtClean="0">
                <a:latin typeface="Courier"/>
                <a:cs typeface="Courier"/>
              </a:rPr>
              <a:t>Leg.aln</a:t>
            </a:r>
            <a:r>
              <a:rPr lang="en-US" sz="1800" dirty="0" smtClean="0">
                <a:latin typeface="Courier"/>
                <a:cs typeface="Courier"/>
              </a:rPr>
              <a:t> : $(</a:t>
            </a:r>
            <a:r>
              <a:rPr lang="en-US" sz="1800" dirty="0" err="1">
                <a:solidFill>
                  <a:srgbClr val="A47B38"/>
                </a:solidFill>
                <a:latin typeface="Courier"/>
                <a:cs typeface="Courier"/>
              </a:rPr>
              <a:t>alns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fastaMsaConcat.pl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$@</a:t>
            </a:r>
            <a:endParaRPr lang="en-US" sz="1800" dirty="0" smtClean="0">
              <a:solidFill>
                <a:srgbClr val="9CBEBD"/>
              </a:solidFill>
              <a:latin typeface="Courier"/>
              <a:cs typeface="Courier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r>
              <a:rPr lang="en-US" sz="1800" dirty="0" smtClean="0">
                <a:latin typeface="Courier"/>
                <a:cs typeface="Courier"/>
              </a:rPr>
              <a:t> : </a:t>
            </a:r>
            <a:r>
              <a:rPr lang="en-US" sz="1800" b="1" dirty="0">
                <a:solidFill>
                  <a:schemeClr val="accent1"/>
                </a:solidFill>
                <a:latin typeface="Courier"/>
                <a:cs typeface="Courier"/>
              </a:rPr>
              <a:t>%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prank -F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$^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endParaRPr lang="en-US" sz="1800" dirty="0">
              <a:solidFill>
                <a:srgbClr val="9CBEBD"/>
              </a:solidFill>
              <a:latin typeface="Courier"/>
              <a:cs typeface="Courier"/>
            </a:endParaRPr>
          </a:p>
        </p:txBody>
      </p:sp>
      <p:sp>
        <p:nvSpPr>
          <p:cNvPr id="4" name="Folded Corner 3"/>
          <p:cNvSpPr/>
          <p:nvPr/>
        </p:nvSpPr>
        <p:spPr>
          <a:xfrm rot="21397063">
            <a:off x="6193761" y="4672400"/>
            <a:ext cx="2539705" cy="145058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Another useful special variable is </a:t>
            </a:r>
            <a:r>
              <a:rPr lang="en-US" sz="2000" dirty="0" smtClean="0">
                <a:latin typeface="Courier"/>
                <a:cs typeface="Courier"/>
              </a:rPr>
              <a:t>$*</a:t>
            </a:r>
            <a:r>
              <a:rPr lang="en-US" sz="2000" dirty="0" smtClean="0"/>
              <a:t> that matches %</a:t>
            </a: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6035797" y="2337098"/>
            <a:ext cx="2738247" cy="190382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Rules will simplify your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 and raise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46436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2403</TotalTime>
  <Words>950</Words>
  <Application>Microsoft Macintosh PowerPoint</Application>
  <PresentationFormat>On-screen Show (4:3)</PresentationFormat>
  <Paragraphs>218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Make makefiles</vt:lpstr>
      <vt:lpstr>Make is based on set of rules</vt:lpstr>
      <vt:lpstr>Simple example</vt:lpstr>
      <vt:lpstr>Makefile is a tree</vt:lpstr>
      <vt:lpstr>Simple example</vt:lpstr>
      <vt:lpstr>Variables</vt:lpstr>
      <vt:lpstr>Variables</vt:lpstr>
      <vt:lpstr>Special Variables</vt:lpstr>
      <vt:lpstr>Rulez</vt:lpstr>
      <vt:lpstr>Rulez</vt:lpstr>
      <vt:lpstr>Some more variables</vt:lpstr>
      <vt:lpstr>Some functions   (there are many many more…)</vt:lpstr>
      <vt:lpstr>Function usage</vt:lpstr>
      <vt:lpstr>Function usage</vt:lpstr>
      <vt:lpstr>More functions</vt:lpstr>
      <vt:lpstr>Function usage</vt:lpstr>
      <vt:lpstr>Special targets</vt:lpstr>
      <vt:lpstr>Invoking makefile</vt:lpstr>
      <vt:lpstr>Useful flags for make file</vt:lpstr>
      <vt:lpstr>Real-life examples</vt:lpstr>
      <vt:lpstr>Here are some makefiles I did</vt:lpstr>
      <vt:lpstr>useful tips and hints</vt:lpstr>
      <vt:lpstr>References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makefiles</dc:title>
  <dc:creator>Davidbur</dc:creator>
  <cp:lastModifiedBy>Davidbur</cp:lastModifiedBy>
  <cp:revision>31</cp:revision>
  <dcterms:created xsi:type="dcterms:W3CDTF">2013-06-08T19:47:59Z</dcterms:created>
  <dcterms:modified xsi:type="dcterms:W3CDTF">2013-06-10T11:55:04Z</dcterms:modified>
</cp:coreProperties>
</file>