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Заголовок, клип мультимеди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A71FA-1332-458B-829D-2029CF71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ультимедиа 2">
            <a:extLst>
              <a:ext uri="{FF2B5EF4-FFF2-40B4-BE49-F238E27FC236}">
                <a16:creationId xmlns:a16="http://schemas.microsoft.com/office/drawing/2014/main" id="{894F4206-CD89-450F-8FEF-B6516168700B}"/>
              </a:ext>
            </a:extLst>
          </p:cNvPr>
          <p:cNvSpPr>
            <a:spLocks noGrp="1"/>
          </p:cNvSpPr>
          <p:nvPr>
            <p:ph type="media" sz="half" idx="1"/>
          </p:nvPr>
        </p:nvSpPr>
        <p:spPr>
          <a:xfrm>
            <a:off x="581025" y="2335213"/>
            <a:ext cx="5438775" cy="352425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E328E0-3095-4508-8953-C67308A3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2335213"/>
            <a:ext cx="5438775" cy="3524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61B996-77C1-45EE-8CCD-D2E7DD4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4F194-BE05-4BD4-B8AA-4FECA108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C886DA-0E81-4308-9990-CEBE2927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AC75E0F-188A-4DC6-B6F7-D2C2DD77E82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81025" y="704850"/>
            <a:ext cx="11029950" cy="51546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CBDA7-6FB7-4781-BDEB-E1F36826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4ED66-AFD1-474F-8787-8E75B124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D4EA9-2EA6-46A4-B736-3C1BE658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8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46A79-814F-427C-A9BA-3AF918EE56EF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D8C5F-00C4-44EB-B9F5-9C3FFF081A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1025" y="2335213"/>
            <a:ext cx="5438775" cy="1685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C7A970-8E20-43E8-A011-2CAE12A82D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2200" y="2335213"/>
            <a:ext cx="5438775" cy="1685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91ADBB-9F8F-4237-A155-C6AB4AA771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81025" y="4173538"/>
            <a:ext cx="5438775" cy="1685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1E07A3-2C6D-4D66-9175-6736AC73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73538"/>
            <a:ext cx="5438775" cy="1685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E69505-4AE3-42D3-B9D2-A450362A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6E4BE4-2E14-4E32-8E47-361E008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CF8A3F-BB65-4D8E-81E2-C16E4437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7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Заголовок, клип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7C846-C8E5-49AE-8D0F-F814F60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изображения из Интернета 2">
            <a:extLst>
              <a:ext uri="{FF2B5EF4-FFF2-40B4-BE49-F238E27FC236}">
                <a16:creationId xmlns:a16="http://schemas.microsoft.com/office/drawing/2014/main" id="{279BB12C-4602-4A0C-9F6C-306DBD53F503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581025" y="2335213"/>
            <a:ext cx="5438775" cy="352425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Вертикальный текст 3">
            <a:extLst>
              <a:ext uri="{FF2B5EF4-FFF2-40B4-BE49-F238E27FC236}">
                <a16:creationId xmlns:a16="http://schemas.microsoft.com/office/drawing/2014/main" id="{78758ABB-7B36-4E1E-9761-0429A361FCF8}"/>
              </a:ext>
            </a:extLst>
          </p:cNvPr>
          <p:cNvSpPr>
            <a:spLocks noGrp="1"/>
          </p:cNvSpPr>
          <p:nvPr>
            <p:ph type="body" orient="vert" sz="half" idx="2"/>
          </p:nvPr>
        </p:nvSpPr>
        <p:spPr>
          <a:xfrm>
            <a:off x="6172200" y="2335213"/>
            <a:ext cx="5438775" cy="35242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C229D-5FA1-44A8-B28E-098A7CDE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6378A-1A38-4771-A0DE-C7A815A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E7ECD-DCED-406A-87D6-E912101F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C343-F72B-4AD9-B888-84D8672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изображения из Интернета 2">
            <a:extLst>
              <a:ext uri="{FF2B5EF4-FFF2-40B4-BE49-F238E27FC236}">
                <a16:creationId xmlns:a16="http://schemas.microsoft.com/office/drawing/2014/main" id="{58347D89-A3DC-4AEC-A0E1-65858302D7D8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581025" y="2335213"/>
            <a:ext cx="5438775" cy="352425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1D1CE4-38D6-4AF4-A1B8-A870436A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2335213"/>
            <a:ext cx="5438775" cy="3524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D015D-5342-41E6-A7F7-C5CB7279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FC3DB-DFB5-4EE8-BF4C-1E65DE79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34261-04DF-4A6C-9CE2-9909C6F2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6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Заголовок, диа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9CF35-5F9E-4708-8D90-FE6B5F40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0715B183-11D6-45F8-BB04-0118DAF507CA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581025" y="2335213"/>
            <a:ext cx="5438775" cy="352425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7C172-6784-4181-A92F-53073E61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2335213"/>
            <a:ext cx="5438775" cy="35242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8C9540-596F-4BA9-953F-7693EC36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6D645A-97B3-487B-A989-1E3E335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A9BF21-F4EC-40DC-B573-6E86EC23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1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5ECF-A24E-4AE9-9AAE-7F7B94EE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>
            <a:extLst>
              <a:ext uri="{FF2B5EF4-FFF2-40B4-BE49-F238E27FC236}">
                <a16:creationId xmlns:a16="http://schemas.microsoft.com/office/drawing/2014/main" id="{612D68C6-F87D-4C90-AC1D-9E46612DD64B}"/>
              </a:ext>
            </a:extLst>
          </p:cNvPr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1AD6F-87AA-407E-97D7-96FBDFBC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5BDBA-E0A9-4346-B363-75AF5812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19F73-1527-49F9-9DDD-62B943C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2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jpg"/><Relationship Id="rId7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BED9EAE-AA0C-4811-98D0-E5B8BA622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“Family”</a:t>
            </a:r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F4587185-C193-422F-AE05-BD8C24592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Индивидуальный проект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3305A-6715-4C0B-91D5-FCA1021DD48B}"/>
              </a:ext>
            </a:extLst>
          </p:cNvPr>
          <p:cNvSpPr txBox="1"/>
          <p:nvPr/>
        </p:nvSpPr>
        <p:spPr>
          <a:xfrm>
            <a:off x="481584" y="3085766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Город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Москва</a:t>
            </a:r>
          </a:p>
          <a:p>
            <a:r>
              <a:rPr lang="ru-RU" dirty="0">
                <a:solidFill>
                  <a:schemeClr val="bg1"/>
                </a:solidFill>
              </a:rPr>
              <a:t>Площадка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РТУ МИРЭА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Буртаев</a:t>
            </a:r>
            <a:r>
              <a:rPr lang="ru-RU" dirty="0">
                <a:solidFill>
                  <a:schemeClr val="bg1"/>
                </a:solidFill>
              </a:rPr>
              <a:t> Олег</a:t>
            </a:r>
          </a:p>
          <a:p>
            <a:r>
              <a:rPr lang="ru-RU" dirty="0">
                <a:solidFill>
                  <a:schemeClr val="bg1"/>
                </a:solidFill>
              </a:rPr>
              <a:t>Преподаватель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Макаревич А.Д.</a:t>
            </a:r>
          </a:p>
          <a:p>
            <a:r>
              <a:rPr lang="ru-RU" dirty="0">
                <a:solidFill>
                  <a:schemeClr val="bg1"/>
                </a:solidFill>
              </a:rPr>
              <a:t>Дата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27.05.2020</a:t>
            </a:r>
          </a:p>
        </p:txBody>
      </p:sp>
      <p:pic>
        <p:nvPicPr>
          <p:cNvPr id="14" name="Рисунок 1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EE1AF28-1E9E-441A-9AE5-DF402685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88" y="430109"/>
            <a:ext cx="3242797" cy="10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7B9-8C99-400F-909A-1BFD54FF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75AD1-3AE5-4552-A850-AC75E66B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94461"/>
          </a:xfrm>
        </p:spPr>
        <p:txBody>
          <a:bodyPr/>
          <a:lstStyle/>
          <a:p>
            <a:r>
              <a:rPr lang="ru-RU" dirty="0"/>
              <a:t>Я уверен, каждый родитель начинает сильно волноваться за своего ребенка, если его нет рядом и он не отвечает на ваш телефон. Мое приложение отличный выход из этой ситуации.</a:t>
            </a:r>
          </a:p>
        </p:txBody>
      </p:sp>
      <p:pic>
        <p:nvPicPr>
          <p:cNvPr id="5" name="Рисунок 4" descr="Изображение выглядит как зонт&#10;&#10;Автоматически созданное описание">
            <a:extLst>
              <a:ext uri="{FF2B5EF4-FFF2-40B4-BE49-F238E27FC236}">
                <a16:creationId xmlns:a16="http://schemas.microsoft.com/office/drawing/2014/main" id="{56DE37E8-2547-4ED2-9317-1B7448F0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20" y="4003078"/>
            <a:ext cx="3553087" cy="266481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806825-5A17-4213-A21A-50A33375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72" y="4174958"/>
            <a:ext cx="4502161" cy="2764327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04080D3-8C51-4D82-8124-5A71A936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2303-2A30-4E2A-B23D-BC69D44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16EA6-AA62-44EA-905B-B870B6E3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377754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Play Market </a:t>
            </a:r>
            <a:r>
              <a:rPr lang="ru-RU" dirty="0"/>
              <a:t>на данный момент существует много аналогов, но по-настоящему работоспособное и удобное приложение только одно – </a:t>
            </a:r>
            <a:r>
              <a:rPr lang="en-US" dirty="0"/>
              <a:t>“</a:t>
            </a:r>
            <a:r>
              <a:rPr lang="ru-RU" dirty="0"/>
              <a:t>Где мои дети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E984D-9CC3-4E68-8441-066ACC8B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71" y="4191321"/>
            <a:ext cx="4529055" cy="2377754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3DCF790-18DE-40EB-A66F-8EAE881B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8146C-3719-451B-BA93-FA52FD16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Использованный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94680-5E70-436F-842F-EC6FDE54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Android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Postgres</a:t>
            </a:r>
          </a:p>
          <a:p>
            <a:endParaRPr lang="en-US" dirty="0"/>
          </a:p>
          <a:p>
            <a:r>
              <a:rPr lang="en-US" dirty="0" err="1"/>
              <a:t>pgAdmin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EEB9E-6BD9-4B7C-9A40-1022AF12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77" y="1859644"/>
            <a:ext cx="1125881" cy="935889"/>
          </a:xfrm>
          <a:prstGeom prst="rect">
            <a:avLst/>
          </a:prstGeom>
        </p:spPr>
      </p:pic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3852D9E-F5CA-4097-8545-F0DB782A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09" y="2830841"/>
            <a:ext cx="1910849" cy="787438"/>
          </a:xfrm>
          <a:prstGeom prst="rect">
            <a:avLst/>
          </a:prstGeom>
        </p:spPr>
      </p:pic>
      <p:pic>
        <p:nvPicPr>
          <p:cNvPr id="9" name="Рисунок 8" descr="Изображение выглядит как еда&#10;&#10;Автоматически созданное описание">
            <a:extLst>
              <a:ext uri="{FF2B5EF4-FFF2-40B4-BE49-F238E27FC236}">
                <a16:creationId xmlns:a16="http://schemas.microsoft.com/office/drawing/2014/main" id="{57BC2C8A-0CAB-4DA3-8D05-A08D0791F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330" y="3526935"/>
            <a:ext cx="2043669" cy="107106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рисунок, граффити&#10;&#10;Автоматически созданное описание">
            <a:extLst>
              <a:ext uri="{FF2B5EF4-FFF2-40B4-BE49-F238E27FC236}">
                <a16:creationId xmlns:a16="http://schemas.microsoft.com/office/drawing/2014/main" id="{9034638C-847A-4F2E-B6AD-7DDFD0AEB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952" y="5494800"/>
            <a:ext cx="872026" cy="89927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еда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0122773-0BB8-4F27-A029-C4DAD152B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024" y="4201067"/>
            <a:ext cx="1395985" cy="1657732"/>
          </a:xfrm>
          <a:prstGeom prst="rect">
            <a:avLst/>
          </a:prstGeom>
        </p:spPr>
      </p:pic>
      <p:pic>
        <p:nvPicPr>
          <p:cNvPr id="10" name="Рисунок 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90D3A5E-19F6-43B5-B060-78D4075A9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D2354-65F8-4FDB-941E-504C13A11F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605EB-6FAE-4678-8ABD-B3F0B2AB81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3134" y="2045224"/>
            <a:ext cx="11375136" cy="13837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ru-RU" dirty="0"/>
              <a:t>Проект состоит из двух приложений</a:t>
            </a:r>
            <a:r>
              <a:rPr lang="en-US" dirty="0"/>
              <a:t>: ”Parents” </a:t>
            </a:r>
            <a:r>
              <a:rPr lang="ru-RU" dirty="0"/>
              <a:t>и </a:t>
            </a:r>
            <a:r>
              <a:rPr lang="en-US" dirty="0"/>
              <a:t>“Child”. </a:t>
            </a:r>
            <a:r>
              <a:rPr lang="ru-RU" dirty="0"/>
              <a:t>Первой приложение должно быть установлено на телефон родителя, второе – на телефон ребенка.</a:t>
            </a:r>
          </a:p>
        </p:txBody>
      </p:sp>
      <p:pic>
        <p:nvPicPr>
          <p:cNvPr id="24" name="Рисунок 23" descr="Изображение выглядит как зеркало&#10;&#10;Автоматически созданное описание">
            <a:extLst>
              <a:ext uri="{FF2B5EF4-FFF2-40B4-BE49-F238E27FC236}">
                <a16:creationId xmlns:a16="http://schemas.microsoft.com/office/drawing/2014/main" id="{C67645D1-6BF2-439D-AB55-FDDD7E0A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92" y="3306911"/>
            <a:ext cx="3419618" cy="341961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E983969-48F0-4E0A-B40C-6C240463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222" y="4257972"/>
            <a:ext cx="1466957" cy="1466957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зеркало&#10;&#10;Автоматически созданное описание">
            <a:extLst>
              <a:ext uri="{FF2B5EF4-FFF2-40B4-BE49-F238E27FC236}">
                <a16:creationId xmlns:a16="http://schemas.microsoft.com/office/drawing/2014/main" id="{177E7A2F-66F5-4713-9603-74CC3708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9" y="3306911"/>
            <a:ext cx="3419618" cy="3419618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7002609-71C1-4DFA-BFB3-1B5DA3761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664" y="4283242"/>
            <a:ext cx="1441687" cy="1441687"/>
          </a:xfrm>
          <a:prstGeom prst="rect">
            <a:avLst/>
          </a:prstGeom>
        </p:spPr>
      </p:pic>
      <p:pic>
        <p:nvPicPr>
          <p:cNvPr id="26" name="Рисунок 25" descr="Изображение выглядит как еда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3E40DA9-4632-463A-AD3B-84298DBE2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17" y="3726966"/>
            <a:ext cx="2129656" cy="2528967"/>
          </a:xfrm>
          <a:prstGeom prst="rect">
            <a:avLst/>
          </a:prstGeom>
        </p:spPr>
      </p:pic>
      <p:sp>
        <p:nvSpPr>
          <p:cNvPr id="27" name="Стрелка: влево-вправо 26">
            <a:extLst>
              <a:ext uri="{FF2B5EF4-FFF2-40B4-BE49-F238E27FC236}">
                <a16:creationId xmlns:a16="http://schemas.microsoft.com/office/drawing/2014/main" id="{D183DC7B-7683-43A3-B323-9D98ADD7325B}"/>
              </a:ext>
            </a:extLst>
          </p:cNvPr>
          <p:cNvSpPr/>
          <p:nvPr/>
        </p:nvSpPr>
        <p:spPr>
          <a:xfrm>
            <a:off x="3273552" y="4689820"/>
            <a:ext cx="1630463" cy="387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6EE7B890-7DBE-42D4-B919-DFC2484FEB69}"/>
              </a:ext>
            </a:extLst>
          </p:cNvPr>
          <p:cNvSpPr/>
          <p:nvPr/>
        </p:nvSpPr>
        <p:spPr>
          <a:xfrm>
            <a:off x="6888938" y="4689820"/>
            <a:ext cx="1630463" cy="387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DF23903-074E-4377-AA86-42DE97C88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B4060-976B-46B2-BACF-D994118A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 </a:t>
            </a:r>
            <a:r>
              <a:rPr lang="en-US" dirty="0"/>
              <a:t>“parents”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8032D07-9846-4667-96A7-6C6C12D47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8982"/>
            <a:ext cx="1686017" cy="2913063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DC355CE-BFC4-4C4B-AB50-4AE7FFBD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45" y="2228982"/>
            <a:ext cx="1689639" cy="29130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3B87ED-1A62-4493-90AB-668551C4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46" y="2228982"/>
            <a:ext cx="1707905" cy="291306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57ADFBA-4589-4D0E-96C7-CBEC4F08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541" y="2228982"/>
            <a:ext cx="1686017" cy="291306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EE1C403-85CF-4F6C-A277-44AA09AC6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848" y="2228982"/>
            <a:ext cx="1638597" cy="2913062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44AB7F0-E81F-4B3D-8E35-03C2C7654E16}"/>
              </a:ext>
            </a:extLst>
          </p:cNvPr>
          <p:cNvSpPr/>
          <p:nvPr/>
        </p:nvSpPr>
        <p:spPr>
          <a:xfrm>
            <a:off x="2419369" y="3706685"/>
            <a:ext cx="312615" cy="93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20D6ACF-CA5F-43EF-BA32-5290F79F60BE}"/>
              </a:ext>
            </a:extLst>
          </p:cNvPr>
          <p:cNvSpPr/>
          <p:nvPr/>
        </p:nvSpPr>
        <p:spPr>
          <a:xfrm>
            <a:off x="4748940" y="3638620"/>
            <a:ext cx="312615" cy="93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7C8134CD-F55E-4D81-AA21-EE22801B5958}"/>
              </a:ext>
            </a:extLst>
          </p:cNvPr>
          <p:cNvSpPr/>
          <p:nvPr/>
        </p:nvSpPr>
        <p:spPr>
          <a:xfrm>
            <a:off x="7058631" y="3638620"/>
            <a:ext cx="373529" cy="119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лево-вправо 16">
            <a:extLst>
              <a:ext uri="{FF2B5EF4-FFF2-40B4-BE49-F238E27FC236}">
                <a16:creationId xmlns:a16="http://schemas.microsoft.com/office/drawing/2014/main" id="{7852AE29-11ED-4CD0-BA39-FB4BA1AE8DB1}"/>
              </a:ext>
            </a:extLst>
          </p:cNvPr>
          <p:cNvSpPr/>
          <p:nvPr/>
        </p:nvSpPr>
        <p:spPr>
          <a:xfrm>
            <a:off x="9250858" y="3620098"/>
            <a:ext cx="373529" cy="1191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 descr="Изображение выглядит как еда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EC7225B-FD8C-44D8-AFEA-91033F7FF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904" y="5589611"/>
            <a:ext cx="1068117" cy="1268389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3E7BA34-F993-4E2D-98A0-9D5415DE25A5}"/>
              </a:ext>
            </a:extLst>
          </p:cNvPr>
          <p:cNvSpPr/>
          <p:nvPr/>
        </p:nvSpPr>
        <p:spPr>
          <a:xfrm rot="5400000">
            <a:off x="3471105" y="5334516"/>
            <a:ext cx="515716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A7877F4-F323-49F8-86D4-59D77967101E}"/>
              </a:ext>
            </a:extLst>
          </p:cNvPr>
          <p:cNvSpPr/>
          <p:nvPr/>
        </p:nvSpPr>
        <p:spPr>
          <a:xfrm rot="5400000">
            <a:off x="5882438" y="5371701"/>
            <a:ext cx="515716" cy="20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Изображение выглядит как еда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D5A596A-6236-4061-95D8-8609E0A9D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237" y="5624156"/>
            <a:ext cx="1068117" cy="1268389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D4BFE4-3CAC-46FC-9ACF-4053A13B1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1D95B-ABCA-4286-BD05-B3989D8B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 </a:t>
            </a:r>
            <a:r>
              <a:rPr lang="en-US" dirty="0"/>
              <a:t>“Child”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D00872-1366-4EC9-874A-B68EF0C2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1866" y="1878699"/>
            <a:ext cx="1659733" cy="2861502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3FC1472-A699-4382-B42F-3685DFD7A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0" b="255"/>
          <a:stretch/>
        </p:blipFill>
        <p:spPr>
          <a:xfrm>
            <a:off x="6949463" y="1954123"/>
            <a:ext cx="1659733" cy="2861502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2CE8F1A-A4C5-4366-8C08-567AF7FDCACF}"/>
              </a:ext>
            </a:extLst>
          </p:cNvPr>
          <p:cNvSpPr/>
          <p:nvPr/>
        </p:nvSpPr>
        <p:spPr>
          <a:xfrm>
            <a:off x="3837332" y="3271715"/>
            <a:ext cx="2336822" cy="31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еда,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533A70E-776F-4CF7-862B-301C3D49E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086" y="5142043"/>
            <a:ext cx="1525240" cy="1811223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63521517-765E-474D-84F1-C8ECF5D8F4D8}"/>
              </a:ext>
            </a:extLst>
          </p:cNvPr>
          <p:cNvSpPr/>
          <p:nvPr/>
        </p:nvSpPr>
        <p:spPr>
          <a:xfrm rot="2166471">
            <a:off x="2706969" y="5060509"/>
            <a:ext cx="1503406" cy="2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7D69410A-E8AC-4554-89CF-8657ED42A634}"/>
              </a:ext>
            </a:extLst>
          </p:cNvPr>
          <p:cNvSpPr/>
          <p:nvPr/>
        </p:nvSpPr>
        <p:spPr>
          <a:xfrm rot="8488998">
            <a:off x="5418682" y="5041193"/>
            <a:ext cx="1372119" cy="28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39B3461-FB2D-4FF4-B857-42E692536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346D0-9231-424F-B202-BCE983E1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pic>
        <p:nvPicPr>
          <p:cNvPr id="5" name="Объект 4" descr="Изображение выглядит как мяч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F3CAD4F7-5945-47B6-8AD3-FE4595B4E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12" y="2426790"/>
            <a:ext cx="3161983" cy="316198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BC1BE3-E2BC-4EEC-92BE-D29019A1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33" y="2225040"/>
            <a:ext cx="3363733" cy="336373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3D1D53-7C2E-4E65-937B-06A3C1A8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556" y="2225040"/>
            <a:ext cx="2243251" cy="38404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1DF16CE-C1B9-4927-8106-E8C38FAA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7735" y="-76474"/>
            <a:ext cx="2003089" cy="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20D6-321E-4967-B57A-703DA18D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C121C-D5A7-4C82-9793-89C43BFE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5250057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551</TotalTime>
  <Words>140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Corbel</vt:lpstr>
      <vt:lpstr>Gill Sans MT</vt:lpstr>
      <vt:lpstr>Wingdings 2</vt:lpstr>
      <vt:lpstr>Дивиденд</vt:lpstr>
      <vt:lpstr>“Family”</vt:lpstr>
      <vt:lpstr>Идея проекта</vt:lpstr>
      <vt:lpstr>Аналоги</vt:lpstr>
      <vt:lpstr>Использованный инструменты</vt:lpstr>
      <vt:lpstr>Структура проекта</vt:lpstr>
      <vt:lpstr>Структура приложения “parents”</vt:lpstr>
      <vt:lpstr>Структура приложения “Child”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onc</dc:creator>
  <cp:lastModifiedBy>onc</cp:lastModifiedBy>
  <cp:revision>19</cp:revision>
  <dcterms:created xsi:type="dcterms:W3CDTF">2020-05-26T11:02:09Z</dcterms:created>
  <dcterms:modified xsi:type="dcterms:W3CDTF">2020-05-27T08:15:24Z</dcterms:modified>
</cp:coreProperties>
</file>