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0" r:id="rId2"/>
    <p:sldId id="28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0359" autoAdjust="0"/>
  </p:normalViewPr>
  <p:slideViewPr>
    <p:cSldViewPr snapToGrid="0">
      <p:cViewPr varScale="1">
        <p:scale>
          <a:sx n="96" d="100"/>
          <a:sy n="96" d="100"/>
        </p:scale>
        <p:origin x="20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E195B-5FF6-4DA8-9A7A-E27905527EC3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664BC-6308-478C-BFD1-3D9FB89DF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DC5-09AC-49D1-A833-36A75B777116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198C-EB85-4C51-AAB8-70CF2A7F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2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DC5-09AC-49D1-A833-36A75B777116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198C-EB85-4C51-AAB8-70CF2A7F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4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DC5-09AC-49D1-A833-36A75B777116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198C-EB85-4C51-AAB8-70CF2A7F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5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DC5-09AC-49D1-A833-36A75B777116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198C-EB85-4C51-AAB8-70CF2A7F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7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DC5-09AC-49D1-A833-36A75B777116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198C-EB85-4C51-AAB8-70CF2A7F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7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DC5-09AC-49D1-A833-36A75B777116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198C-EB85-4C51-AAB8-70CF2A7F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5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DC5-09AC-49D1-A833-36A75B777116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198C-EB85-4C51-AAB8-70CF2A7F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DC5-09AC-49D1-A833-36A75B777116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198C-EB85-4C51-AAB8-70CF2A7F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2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DC5-09AC-49D1-A833-36A75B777116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198C-EB85-4C51-AAB8-70CF2A7F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9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DC5-09AC-49D1-A833-36A75B777116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198C-EB85-4C51-AAB8-70CF2A7F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DDC5-09AC-49D1-A833-36A75B777116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7198C-EB85-4C51-AAB8-70CF2A7F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5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DDC5-09AC-49D1-A833-36A75B777116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7198C-EB85-4C51-AAB8-70CF2A7F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mohsenz@uwo.c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Outline of CS4442/9542 (Part II)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Instructor of Part II: Dr. </a:t>
            </a:r>
            <a:r>
              <a:rPr lang="en-US" sz="3200" dirty="0" err="1"/>
              <a:t>Yalda</a:t>
            </a:r>
            <a:r>
              <a:rPr lang="en-US" sz="3200" dirty="0"/>
              <a:t> </a:t>
            </a:r>
            <a:r>
              <a:rPr lang="en-US" sz="3200" dirty="0" err="1"/>
              <a:t>Mohsenzadeh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Email: </a:t>
            </a:r>
            <a:r>
              <a:rPr lang="en-US" sz="3200" dirty="0">
                <a:hlinkClick r:id="rId2"/>
              </a:rPr>
              <a:t>ymohsenz@uwo.ca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Office hour: Wednesdays at 10:30 AM to </a:t>
            </a:r>
            <a:r>
              <a:rPr lang="en-US" sz="3200"/>
              <a:t>11:30 </a:t>
            </a:r>
            <a:r>
              <a:rPr lang="en-US" altLang="zh-CN" sz="3200"/>
              <a:t>A</a:t>
            </a:r>
            <a:r>
              <a:rPr lang="en-US" sz="3200"/>
              <a:t>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part II of class will cover a brief introduction to very active and exciting areas of AI:</a:t>
            </a:r>
          </a:p>
          <a:p>
            <a:pPr lvl="1"/>
            <a:r>
              <a:rPr lang="en-US" sz="2800" dirty="0"/>
              <a:t>computer vision &amp; deep learning </a:t>
            </a:r>
          </a:p>
        </p:txBody>
      </p:sp>
    </p:spTree>
    <p:extLst>
      <p:ext uri="{BB962C8B-B14F-4D97-AF65-F5344CB8AC3E}">
        <p14:creationId xmlns:p14="http://schemas.microsoft.com/office/powerpoint/2010/main" val="305366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Outline of CS4442/9542 (Part 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4230"/>
            <a:ext cx="788670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 to Computer Vision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Filtering, Edge detection, Edge types, Image gradients, Canny Edge detector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Image segmentation (perceptual grouping, pixel clustering, histogram-based methods)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Motion: Motion estimation, motion field, optical flow, Methods for optical flow estimation and motion tracking</a:t>
            </a:r>
          </a:p>
          <a:p>
            <a:r>
              <a:rPr lang="en-US" dirty="0"/>
              <a:t>Computer Vision with Deep learning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Neural Networks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Brief history, basic formulation, optimization with gradient descent, layer types (linear, point-wise, nonlinearity), linear classification with perceptron,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Regularizers</a:t>
            </a:r>
            <a:r>
              <a:rPr lang="en-US" dirty="0"/>
              <a:t>, Normalization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Deep learning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Batch processing, stochastic gradient descent, backpropagation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Neural networks for images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Convolutional neural networks (multiple channels, pooling, strides), receptive fields, unit visualization, important network architectures (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VggNet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DenseNet</a:t>
            </a:r>
            <a:r>
              <a:rPr lang="en-US" dirty="0"/>
              <a:t>, ...) and their tricks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Representational learning, unsupervised/self-supervised learning with neural networks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4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207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Outline of CS4442/9542 (Part II)</vt:lpstr>
      <vt:lpstr>Outline of CS4442/9542 (Part II)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II</dc:title>
  <dc:creator>yalda mohsenzadeh</dc:creator>
  <cp:lastModifiedBy>Boyu Wang</cp:lastModifiedBy>
  <cp:revision>39</cp:revision>
  <dcterms:created xsi:type="dcterms:W3CDTF">2020-01-05T23:38:46Z</dcterms:created>
  <dcterms:modified xsi:type="dcterms:W3CDTF">2024-01-07T03:47:50Z</dcterms:modified>
</cp:coreProperties>
</file>