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539">
          <p15:clr>
            <a:srgbClr val="A4A3A4"/>
          </p15:clr>
        </p15:guide>
        <p15:guide id="4" pos="2880">
          <p15:clr>
            <a:srgbClr val="A4A3A4"/>
          </p15:clr>
        </p15:guide>
        <p15:guide id="5" pos="4332">
          <p15:clr>
            <a:srgbClr val="A4A3A4"/>
          </p15:clr>
        </p15:guide>
        <p15:guide id="6" pos="14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0" autoAdjust="0"/>
    <p:restoredTop sz="94667" autoAdjust="0"/>
  </p:normalViewPr>
  <p:slideViewPr>
    <p:cSldViewPr>
      <p:cViewPr varScale="1">
        <p:scale>
          <a:sx n="152" d="100"/>
          <a:sy n="152" d="100"/>
        </p:scale>
        <p:origin x="2012" y="108"/>
      </p:cViewPr>
      <p:guideLst>
        <p:guide orient="horz" pos="3720"/>
        <p:guide orient="horz" pos="2160"/>
        <p:guide orient="horz" pos="3539"/>
        <p:guide pos="2880"/>
        <p:guide pos="4332"/>
        <p:guide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C913-D9B5-486A-9F19-D7B18256D665}" type="datetimeFigureOut">
              <a:rPr lang="en-CA" smtClean="0"/>
              <a:pPr/>
              <a:t>2020-11-25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35837-1C23-4D25-B28C-2AE92FCCBCF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84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0CE68-E0FC-4F68-898C-2BAB9D7DDDF7}" type="datetimeFigureOut">
              <a:rPr lang="en-US"/>
              <a:pPr>
                <a:defRPr/>
              </a:pPr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25D12C-3AF0-40A5-94F7-CBF51ED91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5C25E4-0661-4F05-B146-329EA0B1418E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A6E2-77E7-48C1-B352-47395CF9BB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72C9C-2880-40F4-B1EA-E781D659501C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B846A-4A76-47E1-A50F-D21DEB7EDC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5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1D8E-3571-4A6A-8B90-09BCA3F5FB2F}" type="datetime1">
              <a:rPr lang="en-US" smtClean="0">
                <a:solidFill>
                  <a:srgbClr val="F8F8F8"/>
                </a:solidFill>
              </a:rPr>
              <a:t>11/25/2020</a:t>
            </a:fld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6409E-D61D-4CA8-967B-C4256353BDCB}" type="slidenum">
              <a:rPr lang="en-US">
                <a:solidFill>
                  <a:srgbClr val="F8F8F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0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FC0F3-C52B-4762-9307-7EC5CEB7EBC1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90F7-8BED-4B21-A814-3BA30F5E17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3E25-D6D8-40AE-8C03-8108127764D9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2F6C-DA97-4A4B-882B-554031CC1A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47DA-A7AD-4370-8A1A-7AC6D8404973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24378-2BDF-4197-888D-42F063AC2A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2pPr>
            <a:lvl3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3pPr>
            <a:lvl4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4pPr>
            <a:lvl5pPr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D2836-851D-49A7-A32C-B8C36C192259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2C08-682E-43F6-B2C1-8599D21120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7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8A5BD-6D83-4A4B-B478-5A64DEAA0D85}" type="datetime1">
              <a:rPr lang="en-US" smtClean="0">
                <a:solidFill>
                  <a:srgbClr val="F8F8F8"/>
                </a:solidFill>
              </a:rPr>
              <a:t>11/25/2020</a:t>
            </a:fld>
            <a:endParaRPr lang="en-US">
              <a:solidFill>
                <a:srgbClr val="F8F8F8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F75A-9778-4183-A164-C5ED4B095EC6}" type="slidenum">
              <a:rPr lang="en-US">
                <a:solidFill>
                  <a:srgbClr val="F8F8F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8B30-6CDE-4CAF-979F-374BFED7B5D6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45016-102C-4ACC-9DB4-D679AF0475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A4C6A-B423-4CEA-8831-C55E00B42C26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9F26-1C61-4F2F-8BD9-F5DC09141A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524F7-AF51-4289-876F-E7125D05A439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29A4-9236-4C99-8AE7-13058A6579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3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5B57-1A71-414F-9AB0-35E74FC57AB0}" type="datetime1">
              <a:rPr lang="en-US" smtClean="0">
                <a:solidFill>
                  <a:srgbClr val="000000"/>
                </a:solidFill>
              </a:rPr>
              <a:t>11/25/2020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E6AE-A8CB-4377-9816-A54EDC39FF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375829"/>
            <a:ext cx="8229600" cy="5781131"/>
          </a:xfrm>
        </p:spPr>
        <p:txBody>
          <a:bodyPr>
            <a:normAutofit/>
          </a:bodyPr>
          <a:lstStyle>
            <a:lvl1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1pPr>
            <a:lvl2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2pPr>
            <a:lvl3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3pPr>
            <a:lvl4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4pPr>
            <a:lvl5pPr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6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473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9C9C9C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A44B8-7B6D-4068-985B-A247B9B0B75C}"/>
              </a:ext>
            </a:extLst>
          </p:cNvPr>
          <p:cNvSpPr txBox="1"/>
          <p:nvPr/>
        </p:nvSpPr>
        <p:spPr>
          <a:xfrm>
            <a:off x="3247040" y="1988825"/>
            <a:ext cx="26499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i="1" dirty="0" err="1">
                <a:latin typeface="Consolas" panose="020B0609020204030204" pitchFamily="49" charset="0"/>
              </a:rPr>
              <a:t>AbstractAffinity</a:t>
            </a:r>
            <a:endParaRPr lang="en-CA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AACAC-C2F7-4727-A45D-E5C6880763F9}"/>
              </a:ext>
            </a:extLst>
          </p:cNvPr>
          <p:cNvSpPr txBox="1"/>
          <p:nvPr/>
        </p:nvSpPr>
        <p:spPr>
          <a:xfrm>
            <a:off x="6300213" y="3184774"/>
            <a:ext cx="16129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Affinity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E620E3-8A84-4523-8050-27D607069ED0}"/>
              </a:ext>
            </a:extLst>
          </p:cNvPr>
          <p:cNvSpPr/>
          <p:nvPr/>
        </p:nvSpPr>
        <p:spPr>
          <a:xfrm>
            <a:off x="4485588" y="2360972"/>
            <a:ext cx="172821" cy="2304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B31CC-B5F1-447D-B1B3-FA7B3CBAF723}"/>
              </a:ext>
            </a:extLst>
          </p:cNvPr>
          <p:cNvSpPr txBox="1"/>
          <p:nvPr/>
        </p:nvSpPr>
        <p:spPr>
          <a:xfrm>
            <a:off x="870751" y="3188078"/>
            <a:ext cx="16129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52097-5B54-45EF-9EFC-2E9B1B7F06AA}"/>
              </a:ext>
            </a:extLst>
          </p:cNvPr>
          <p:cNvSpPr txBox="1"/>
          <p:nvPr/>
        </p:nvSpPr>
        <p:spPr>
          <a:xfrm>
            <a:off x="4226358" y="3184774"/>
            <a:ext cx="20018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RemoteRotation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19F4-0719-4674-8C90-190FBC89C1B1}"/>
              </a:ext>
            </a:extLst>
          </p:cNvPr>
          <p:cNvSpPr txBox="1"/>
          <p:nvPr/>
        </p:nvSpPr>
        <p:spPr>
          <a:xfrm>
            <a:off x="2555758" y="3185995"/>
            <a:ext cx="16129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Translation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12C64CD-38E2-4216-95C5-262A9DF2E381}"/>
              </a:ext>
            </a:extLst>
          </p:cNvPr>
          <p:cNvCxnSpPr>
            <a:stCxn id="4" idx="0"/>
            <a:endCxn id="18" idx="3"/>
          </p:cNvCxnSpPr>
          <p:nvPr/>
        </p:nvCxnSpPr>
        <p:spPr>
          <a:xfrm rot="5400000" flipH="1" flipV="1">
            <a:off x="2826284" y="1442364"/>
            <a:ext cx="596678" cy="289475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CAAF08-F733-4266-9205-44416FCDAB6F}"/>
              </a:ext>
            </a:extLst>
          </p:cNvPr>
          <p:cNvCxnSpPr>
            <a:cxnSpLocks/>
            <a:stCxn id="11" idx="0"/>
            <a:endCxn id="18" idx="3"/>
          </p:cNvCxnSpPr>
          <p:nvPr/>
        </p:nvCxnSpPr>
        <p:spPr>
          <a:xfrm rot="5400000" flipH="1" flipV="1">
            <a:off x="3669830" y="2283826"/>
            <a:ext cx="594595" cy="12097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FBAA38A-B192-48B8-9152-CAA25DED0530}"/>
              </a:ext>
            </a:extLst>
          </p:cNvPr>
          <p:cNvCxnSpPr>
            <a:cxnSpLocks/>
            <a:stCxn id="5" idx="0"/>
            <a:endCxn id="18" idx="3"/>
          </p:cNvCxnSpPr>
          <p:nvPr/>
        </p:nvCxnSpPr>
        <p:spPr>
          <a:xfrm rot="16200000" flipV="1">
            <a:off x="4602952" y="2560447"/>
            <a:ext cx="593374" cy="65528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5FA1A1-5273-4F4C-AE35-C5C729326BB2}"/>
              </a:ext>
            </a:extLst>
          </p:cNvPr>
          <p:cNvCxnSpPr>
            <a:cxnSpLocks/>
            <a:stCxn id="8" idx="0"/>
            <a:endCxn id="18" idx="3"/>
          </p:cNvCxnSpPr>
          <p:nvPr/>
        </p:nvCxnSpPr>
        <p:spPr>
          <a:xfrm rot="16200000" flipV="1">
            <a:off x="5542668" y="1620731"/>
            <a:ext cx="593374" cy="25347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0D6C9D-796D-4316-A556-AF78E08E78DA}"/>
              </a:ext>
            </a:extLst>
          </p:cNvPr>
          <p:cNvSpPr txBox="1"/>
          <p:nvPr/>
        </p:nvSpPr>
        <p:spPr>
          <a:xfrm>
            <a:off x="3765503" y="779078"/>
            <a:ext cx="16129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Matrix3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9A6E821-C142-4E97-B558-34F70948BA85}"/>
              </a:ext>
            </a:extLst>
          </p:cNvPr>
          <p:cNvSpPr/>
          <p:nvPr/>
        </p:nvSpPr>
        <p:spPr>
          <a:xfrm>
            <a:off x="4485587" y="1727450"/>
            <a:ext cx="172821" cy="23042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0EA547-7271-4F97-8251-866E2527FC1A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flipV="1">
            <a:off x="4571998" y="1148410"/>
            <a:ext cx="2" cy="579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0D27A1-A1A3-4409-88F0-8CC4EE830C47}"/>
              </a:ext>
            </a:extLst>
          </p:cNvPr>
          <p:cNvSpPr/>
          <p:nvPr/>
        </p:nvSpPr>
        <p:spPr>
          <a:xfrm>
            <a:off x="180686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B2052-7EE0-4EB1-8A85-FCA326191F3F}"/>
              </a:ext>
            </a:extLst>
          </p:cNvPr>
          <p:cNvSpPr/>
          <p:nvPr/>
        </p:nvSpPr>
        <p:spPr>
          <a:xfrm>
            <a:off x="111558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9B295-F127-44E1-B46C-9604FA36F1D2}"/>
              </a:ext>
            </a:extLst>
          </p:cNvPr>
          <p:cNvSpPr/>
          <p:nvPr/>
        </p:nvSpPr>
        <p:spPr>
          <a:xfrm>
            <a:off x="318943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4232B-4187-47DB-BA56-A83FC2A383D9}"/>
              </a:ext>
            </a:extLst>
          </p:cNvPr>
          <p:cNvSpPr/>
          <p:nvPr/>
        </p:nvSpPr>
        <p:spPr>
          <a:xfrm>
            <a:off x="249814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E69F7-B25C-446A-9359-D1576ED909D3}"/>
              </a:ext>
            </a:extLst>
          </p:cNvPr>
          <p:cNvSpPr/>
          <p:nvPr/>
        </p:nvSpPr>
        <p:spPr>
          <a:xfrm>
            <a:off x="457200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F1D41F-8CF4-4AA6-B2D4-465D787F6011}"/>
              </a:ext>
            </a:extLst>
          </p:cNvPr>
          <p:cNvSpPr/>
          <p:nvPr/>
        </p:nvSpPr>
        <p:spPr>
          <a:xfrm>
            <a:off x="388071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22FF86-E56F-4503-9893-24D4464EFDC1}"/>
              </a:ext>
            </a:extLst>
          </p:cNvPr>
          <p:cNvSpPr/>
          <p:nvPr/>
        </p:nvSpPr>
        <p:spPr>
          <a:xfrm>
            <a:off x="595456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3548D-9E3B-4042-A7DB-FF9E5858E9CF}"/>
              </a:ext>
            </a:extLst>
          </p:cNvPr>
          <p:cNvSpPr/>
          <p:nvPr/>
        </p:nvSpPr>
        <p:spPr>
          <a:xfrm>
            <a:off x="526328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0A213-557A-491A-96E9-01B3C61DCC46}"/>
              </a:ext>
            </a:extLst>
          </p:cNvPr>
          <p:cNvSpPr/>
          <p:nvPr/>
        </p:nvSpPr>
        <p:spPr>
          <a:xfrm>
            <a:off x="733713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B27315-32FA-4F3A-A92B-DF255F509079}"/>
              </a:ext>
            </a:extLst>
          </p:cNvPr>
          <p:cNvSpPr/>
          <p:nvPr/>
        </p:nvSpPr>
        <p:spPr>
          <a:xfrm>
            <a:off x="664585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0E3D0-8983-4E3C-A6C3-42A695B66435}"/>
              </a:ext>
            </a:extLst>
          </p:cNvPr>
          <p:cNvSpPr/>
          <p:nvPr/>
        </p:nvSpPr>
        <p:spPr>
          <a:xfrm>
            <a:off x="802842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5C7EC-1234-48FF-82F1-1B3F6109AAF7}"/>
              </a:ext>
            </a:extLst>
          </p:cNvPr>
          <p:cNvSpPr/>
          <p:nvPr/>
        </p:nvSpPr>
        <p:spPr>
          <a:xfrm>
            <a:off x="180686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B4E4E-00FA-4A31-966E-A5B5BE5B3137}"/>
              </a:ext>
            </a:extLst>
          </p:cNvPr>
          <p:cNvSpPr/>
          <p:nvPr/>
        </p:nvSpPr>
        <p:spPr>
          <a:xfrm>
            <a:off x="111558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D16E5-A7F8-4702-8C36-F4C5F804FFA7}"/>
                  </a:ext>
                </a:extLst>
              </p:cNvPr>
              <p:cNvSpPr/>
              <p:nvPr/>
            </p:nvSpPr>
            <p:spPr>
              <a:xfrm>
                <a:off x="3189432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D16E5-A7F8-4702-8C36-F4C5F804F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32" y="1355148"/>
                <a:ext cx="691284" cy="691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796C03-C13E-4118-A7B9-01800A00CA51}"/>
              </a:ext>
            </a:extLst>
          </p:cNvPr>
          <p:cNvSpPr/>
          <p:nvPr/>
        </p:nvSpPr>
        <p:spPr>
          <a:xfrm>
            <a:off x="249814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E131BA-31B9-4719-9304-D1738C101C92}"/>
                  </a:ext>
                </a:extLst>
              </p:cNvPr>
              <p:cNvSpPr/>
              <p:nvPr/>
            </p:nvSpPr>
            <p:spPr>
              <a:xfrm>
                <a:off x="4572000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E131BA-31B9-4719-9304-D1738C101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55148"/>
                <a:ext cx="691284" cy="691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C20ADD-A326-488F-9B34-661144BA3B6B}"/>
                  </a:ext>
                </a:extLst>
              </p:cNvPr>
              <p:cNvSpPr/>
              <p:nvPr/>
            </p:nvSpPr>
            <p:spPr>
              <a:xfrm>
                <a:off x="3880716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C20ADD-A326-488F-9B34-661144BA3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16" y="1355148"/>
                <a:ext cx="691284" cy="691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C9DEC1-9158-4EFE-A653-E89F41596469}"/>
              </a:ext>
            </a:extLst>
          </p:cNvPr>
          <p:cNvSpPr/>
          <p:nvPr/>
        </p:nvSpPr>
        <p:spPr>
          <a:xfrm>
            <a:off x="595456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674EC-D1F1-453A-B4F9-FA1DEDAE1929}"/>
              </a:ext>
            </a:extLst>
          </p:cNvPr>
          <p:cNvSpPr/>
          <p:nvPr/>
        </p:nvSpPr>
        <p:spPr>
          <a:xfrm>
            <a:off x="526328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1355-1362-4AF6-9FA1-DA728ED6976E}"/>
              </a:ext>
            </a:extLst>
          </p:cNvPr>
          <p:cNvSpPr/>
          <p:nvPr/>
        </p:nvSpPr>
        <p:spPr>
          <a:xfrm>
            <a:off x="7337136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EBA58-3E0E-4EA9-90C3-D0EDCB323A9A}"/>
              </a:ext>
            </a:extLst>
          </p:cNvPr>
          <p:cNvSpPr/>
          <p:nvPr/>
        </p:nvSpPr>
        <p:spPr>
          <a:xfrm>
            <a:off x="6645852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5ADF-4B86-4CE9-969B-88C574560600}"/>
              </a:ext>
            </a:extLst>
          </p:cNvPr>
          <p:cNvSpPr/>
          <p:nvPr/>
        </p:nvSpPr>
        <p:spPr>
          <a:xfrm>
            <a:off x="802842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453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0D27A1-A1A3-4409-88F0-8CC4EE830C47}"/>
              </a:ext>
            </a:extLst>
          </p:cNvPr>
          <p:cNvSpPr/>
          <p:nvPr/>
        </p:nvSpPr>
        <p:spPr>
          <a:xfrm>
            <a:off x="180686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B2052-7EE0-4EB1-8A85-FCA326191F3F}"/>
              </a:ext>
            </a:extLst>
          </p:cNvPr>
          <p:cNvSpPr/>
          <p:nvPr/>
        </p:nvSpPr>
        <p:spPr>
          <a:xfrm>
            <a:off x="111558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9B295-F127-44E1-B46C-9604FA36F1D2}"/>
              </a:ext>
            </a:extLst>
          </p:cNvPr>
          <p:cNvSpPr/>
          <p:nvPr/>
        </p:nvSpPr>
        <p:spPr>
          <a:xfrm>
            <a:off x="318943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4232B-4187-47DB-BA56-A83FC2A383D9}"/>
              </a:ext>
            </a:extLst>
          </p:cNvPr>
          <p:cNvSpPr/>
          <p:nvPr/>
        </p:nvSpPr>
        <p:spPr>
          <a:xfrm>
            <a:off x="249814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E69F7-B25C-446A-9359-D1576ED909D3}"/>
              </a:ext>
            </a:extLst>
          </p:cNvPr>
          <p:cNvSpPr/>
          <p:nvPr/>
        </p:nvSpPr>
        <p:spPr>
          <a:xfrm>
            <a:off x="457200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F1D41F-8CF4-4AA6-B2D4-465D787F6011}"/>
              </a:ext>
            </a:extLst>
          </p:cNvPr>
          <p:cNvSpPr/>
          <p:nvPr/>
        </p:nvSpPr>
        <p:spPr>
          <a:xfrm>
            <a:off x="388071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22FF86-E56F-4503-9893-24D4464EFDC1}"/>
              </a:ext>
            </a:extLst>
          </p:cNvPr>
          <p:cNvSpPr/>
          <p:nvPr/>
        </p:nvSpPr>
        <p:spPr>
          <a:xfrm>
            <a:off x="595456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3548D-9E3B-4042-A7DB-FF9E5858E9CF}"/>
              </a:ext>
            </a:extLst>
          </p:cNvPr>
          <p:cNvSpPr/>
          <p:nvPr/>
        </p:nvSpPr>
        <p:spPr>
          <a:xfrm>
            <a:off x="526328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0A213-557A-491A-96E9-01B3C61DCC46}"/>
              </a:ext>
            </a:extLst>
          </p:cNvPr>
          <p:cNvSpPr/>
          <p:nvPr/>
        </p:nvSpPr>
        <p:spPr>
          <a:xfrm>
            <a:off x="733713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B27315-32FA-4F3A-A92B-DF255F509079}"/>
              </a:ext>
            </a:extLst>
          </p:cNvPr>
          <p:cNvSpPr/>
          <p:nvPr/>
        </p:nvSpPr>
        <p:spPr>
          <a:xfrm>
            <a:off x="664585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0E3D0-8983-4E3C-A6C3-42A695B66435}"/>
              </a:ext>
            </a:extLst>
          </p:cNvPr>
          <p:cNvSpPr/>
          <p:nvPr/>
        </p:nvSpPr>
        <p:spPr>
          <a:xfrm>
            <a:off x="802842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5C7EC-1234-48FF-82F1-1B3F6109AAF7}"/>
              </a:ext>
            </a:extLst>
          </p:cNvPr>
          <p:cNvSpPr/>
          <p:nvPr/>
        </p:nvSpPr>
        <p:spPr>
          <a:xfrm>
            <a:off x="180686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B4E4E-00FA-4A31-966E-A5B5BE5B3137}"/>
              </a:ext>
            </a:extLst>
          </p:cNvPr>
          <p:cNvSpPr/>
          <p:nvPr/>
        </p:nvSpPr>
        <p:spPr>
          <a:xfrm>
            <a:off x="111558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D16E5-A7F8-4702-8C36-F4C5F804FFA7}"/>
                  </a:ext>
                </a:extLst>
              </p:cNvPr>
              <p:cNvSpPr/>
              <p:nvPr/>
            </p:nvSpPr>
            <p:spPr>
              <a:xfrm>
                <a:off x="3189432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D16E5-A7F8-4702-8C36-F4C5F804F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32" y="1355148"/>
                <a:ext cx="691284" cy="691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796C03-C13E-4118-A7B9-01800A00CA51}"/>
              </a:ext>
            </a:extLst>
          </p:cNvPr>
          <p:cNvSpPr/>
          <p:nvPr/>
        </p:nvSpPr>
        <p:spPr>
          <a:xfrm>
            <a:off x="249814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E131BA-31B9-4719-9304-D1738C101C92}"/>
                  </a:ext>
                </a:extLst>
              </p:cNvPr>
              <p:cNvSpPr/>
              <p:nvPr/>
            </p:nvSpPr>
            <p:spPr>
              <a:xfrm>
                <a:off x="4572000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E131BA-31B9-4719-9304-D1738C101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55148"/>
                <a:ext cx="691284" cy="691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4C20ADD-A326-488F-9B34-661144BA3B6B}"/>
              </a:ext>
            </a:extLst>
          </p:cNvPr>
          <p:cNvSpPr/>
          <p:nvPr/>
        </p:nvSpPr>
        <p:spPr>
          <a:xfrm>
            <a:off x="3880716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9DEC1-9158-4EFE-A653-E89F41596469}"/>
              </a:ext>
            </a:extLst>
          </p:cNvPr>
          <p:cNvSpPr/>
          <p:nvPr/>
        </p:nvSpPr>
        <p:spPr>
          <a:xfrm>
            <a:off x="595456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674EC-D1F1-453A-B4F9-FA1DEDAE1929}"/>
              </a:ext>
            </a:extLst>
          </p:cNvPr>
          <p:cNvSpPr/>
          <p:nvPr/>
        </p:nvSpPr>
        <p:spPr>
          <a:xfrm>
            <a:off x="526328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1355-1362-4AF6-9FA1-DA728ED6976E}"/>
              </a:ext>
            </a:extLst>
          </p:cNvPr>
          <p:cNvSpPr/>
          <p:nvPr/>
        </p:nvSpPr>
        <p:spPr>
          <a:xfrm>
            <a:off x="7337136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EBA58-3E0E-4EA9-90C3-D0EDCB323A9A}"/>
              </a:ext>
            </a:extLst>
          </p:cNvPr>
          <p:cNvSpPr/>
          <p:nvPr/>
        </p:nvSpPr>
        <p:spPr>
          <a:xfrm>
            <a:off x="6645852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5ADF-4B86-4CE9-969B-88C574560600}"/>
              </a:ext>
            </a:extLst>
          </p:cNvPr>
          <p:cNvSpPr/>
          <p:nvPr/>
        </p:nvSpPr>
        <p:spPr>
          <a:xfrm>
            <a:off x="802842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8237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0D27A1-A1A3-4409-88F0-8CC4EE830C47}"/>
              </a:ext>
            </a:extLst>
          </p:cNvPr>
          <p:cNvSpPr/>
          <p:nvPr/>
        </p:nvSpPr>
        <p:spPr>
          <a:xfrm>
            <a:off x="180686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B2052-7EE0-4EB1-8A85-FCA326191F3F}"/>
              </a:ext>
            </a:extLst>
          </p:cNvPr>
          <p:cNvSpPr/>
          <p:nvPr/>
        </p:nvSpPr>
        <p:spPr>
          <a:xfrm>
            <a:off x="111558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9B295-F127-44E1-B46C-9604FA36F1D2}"/>
              </a:ext>
            </a:extLst>
          </p:cNvPr>
          <p:cNvSpPr/>
          <p:nvPr/>
        </p:nvSpPr>
        <p:spPr>
          <a:xfrm>
            <a:off x="318943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4232B-4187-47DB-BA56-A83FC2A383D9}"/>
              </a:ext>
            </a:extLst>
          </p:cNvPr>
          <p:cNvSpPr/>
          <p:nvPr/>
        </p:nvSpPr>
        <p:spPr>
          <a:xfrm>
            <a:off x="249814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E69F7-B25C-446A-9359-D1576ED909D3}"/>
              </a:ext>
            </a:extLst>
          </p:cNvPr>
          <p:cNvSpPr/>
          <p:nvPr/>
        </p:nvSpPr>
        <p:spPr>
          <a:xfrm>
            <a:off x="457200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F1D41F-8CF4-4AA6-B2D4-465D787F6011}"/>
              </a:ext>
            </a:extLst>
          </p:cNvPr>
          <p:cNvSpPr/>
          <p:nvPr/>
        </p:nvSpPr>
        <p:spPr>
          <a:xfrm>
            <a:off x="388071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22FF86-E56F-4503-9893-24D4464EFDC1}"/>
              </a:ext>
            </a:extLst>
          </p:cNvPr>
          <p:cNvSpPr/>
          <p:nvPr/>
        </p:nvSpPr>
        <p:spPr>
          <a:xfrm>
            <a:off x="595456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3548D-9E3B-4042-A7DB-FF9E5858E9CF}"/>
              </a:ext>
            </a:extLst>
          </p:cNvPr>
          <p:cNvSpPr/>
          <p:nvPr/>
        </p:nvSpPr>
        <p:spPr>
          <a:xfrm>
            <a:off x="526328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0A213-557A-491A-96E9-01B3C61DCC46}"/>
              </a:ext>
            </a:extLst>
          </p:cNvPr>
          <p:cNvSpPr/>
          <p:nvPr/>
        </p:nvSpPr>
        <p:spPr>
          <a:xfrm>
            <a:off x="733713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B27315-32FA-4F3A-A92B-DF255F509079}"/>
              </a:ext>
            </a:extLst>
          </p:cNvPr>
          <p:cNvSpPr/>
          <p:nvPr/>
        </p:nvSpPr>
        <p:spPr>
          <a:xfrm>
            <a:off x="664585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0E3D0-8983-4E3C-A6C3-42A695B66435}"/>
              </a:ext>
            </a:extLst>
          </p:cNvPr>
          <p:cNvSpPr/>
          <p:nvPr/>
        </p:nvSpPr>
        <p:spPr>
          <a:xfrm>
            <a:off x="802842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5C7EC-1234-48FF-82F1-1B3F6109AAF7}"/>
              </a:ext>
            </a:extLst>
          </p:cNvPr>
          <p:cNvSpPr/>
          <p:nvPr/>
        </p:nvSpPr>
        <p:spPr>
          <a:xfrm>
            <a:off x="180686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B4E4E-00FA-4A31-966E-A5B5BE5B3137}"/>
              </a:ext>
            </a:extLst>
          </p:cNvPr>
          <p:cNvSpPr/>
          <p:nvPr/>
        </p:nvSpPr>
        <p:spPr>
          <a:xfrm>
            <a:off x="111558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D16E5-A7F8-4702-8C36-F4C5F804FFA7}"/>
                  </a:ext>
                </a:extLst>
              </p:cNvPr>
              <p:cNvSpPr/>
              <p:nvPr/>
            </p:nvSpPr>
            <p:spPr>
              <a:xfrm>
                <a:off x="3189432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D16E5-A7F8-4702-8C36-F4C5F804F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32" y="1355148"/>
                <a:ext cx="691284" cy="691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796C03-C13E-4118-A7B9-01800A00CA51}"/>
              </a:ext>
            </a:extLst>
          </p:cNvPr>
          <p:cNvSpPr/>
          <p:nvPr/>
        </p:nvSpPr>
        <p:spPr>
          <a:xfrm>
            <a:off x="249814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E131BA-31B9-4719-9304-D1738C101C92}"/>
                  </a:ext>
                </a:extLst>
              </p:cNvPr>
              <p:cNvSpPr/>
              <p:nvPr/>
            </p:nvSpPr>
            <p:spPr>
              <a:xfrm>
                <a:off x="4572000" y="1355148"/>
                <a:ext cx="691284" cy="6912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E131BA-31B9-4719-9304-D1738C101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55148"/>
                <a:ext cx="691284" cy="691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4C20ADD-A326-488F-9B34-661144BA3B6B}"/>
              </a:ext>
            </a:extLst>
          </p:cNvPr>
          <p:cNvSpPr/>
          <p:nvPr/>
        </p:nvSpPr>
        <p:spPr>
          <a:xfrm>
            <a:off x="3880716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DEL</a:t>
            </a:r>
            <a:endParaRPr lang="en-CA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9DEC1-9158-4EFE-A653-E89F41596469}"/>
              </a:ext>
            </a:extLst>
          </p:cNvPr>
          <p:cNvSpPr/>
          <p:nvPr/>
        </p:nvSpPr>
        <p:spPr>
          <a:xfrm>
            <a:off x="595456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674EC-D1F1-453A-B4F9-FA1DEDAE1929}"/>
              </a:ext>
            </a:extLst>
          </p:cNvPr>
          <p:cNvSpPr/>
          <p:nvPr/>
        </p:nvSpPr>
        <p:spPr>
          <a:xfrm>
            <a:off x="526328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1355-1362-4AF6-9FA1-DA728ED6976E}"/>
              </a:ext>
            </a:extLst>
          </p:cNvPr>
          <p:cNvSpPr/>
          <p:nvPr/>
        </p:nvSpPr>
        <p:spPr>
          <a:xfrm>
            <a:off x="7337136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EBA58-3E0E-4EA9-90C3-D0EDCB323A9A}"/>
              </a:ext>
            </a:extLst>
          </p:cNvPr>
          <p:cNvSpPr/>
          <p:nvPr/>
        </p:nvSpPr>
        <p:spPr>
          <a:xfrm>
            <a:off x="6645852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5ADF-4B86-4CE9-969B-88C574560600}"/>
              </a:ext>
            </a:extLst>
          </p:cNvPr>
          <p:cNvSpPr/>
          <p:nvPr/>
        </p:nvSpPr>
        <p:spPr>
          <a:xfrm>
            <a:off x="802842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59439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0D27A1-A1A3-4409-88F0-8CC4EE830C47}"/>
              </a:ext>
            </a:extLst>
          </p:cNvPr>
          <p:cNvSpPr/>
          <p:nvPr/>
        </p:nvSpPr>
        <p:spPr>
          <a:xfrm>
            <a:off x="180686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B2052-7EE0-4EB1-8A85-FCA326191F3F}"/>
              </a:ext>
            </a:extLst>
          </p:cNvPr>
          <p:cNvSpPr/>
          <p:nvPr/>
        </p:nvSpPr>
        <p:spPr>
          <a:xfrm>
            <a:off x="111558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9B295-F127-44E1-B46C-9604FA36F1D2}"/>
              </a:ext>
            </a:extLst>
          </p:cNvPr>
          <p:cNvSpPr/>
          <p:nvPr/>
        </p:nvSpPr>
        <p:spPr>
          <a:xfrm>
            <a:off x="318943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4232B-4187-47DB-BA56-A83FC2A383D9}"/>
              </a:ext>
            </a:extLst>
          </p:cNvPr>
          <p:cNvSpPr/>
          <p:nvPr/>
        </p:nvSpPr>
        <p:spPr>
          <a:xfrm>
            <a:off x="249814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E69F7-B25C-446A-9359-D1576ED909D3}"/>
              </a:ext>
            </a:extLst>
          </p:cNvPr>
          <p:cNvSpPr/>
          <p:nvPr/>
        </p:nvSpPr>
        <p:spPr>
          <a:xfrm>
            <a:off x="457200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F1D41F-8CF4-4AA6-B2D4-465D787F6011}"/>
              </a:ext>
            </a:extLst>
          </p:cNvPr>
          <p:cNvSpPr/>
          <p:nvPr/>
        </p:nvSpPr>
        <p:spPr>
          <a:xfrm>
            <a:off x="388071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22FF86-E56F-4503-9893-24D4464EFDC1}"/>
              </a:ext>
            </a:extLst>
          </p:cNvPr>
          <p:cNvSpPr/>
          <p:nvPr/>
        </p:nvSpPr>
        <p:spPr>
          <a:xfrm>
            <a:off x="5954568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3548D-9E3B-4042-A7DB-FF9E5858E9CF}"/>
              </a:ext>
            </a:extLst>
          </p:cNvPr>
          <p:cNvSpPr/>
          <p:nvPr/>
        </p:nvSpPr>
        <p:spPr>
          <a:xfrm>
            <a:off x="5263284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0A213-557A-491A-96E9-01B3C61DCC46}"/>
              </a:ext>
            </a:extLst>
          </p:cNvPr>
          <p:cNvSpPr/>
          <p:nvPr/>
        </p:nvSpPr>
        <p:spPr>
          <a:xfrm>
            <a:off x="7337136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B27315-32FA-4F3A-A92B-DF255F509079}"/>
              </a:ext>
            </a:extLst>
          </p:cNvPr>
          <p:cNvSpPr/>
          <p:nvPr/>
        </p:nvSpPr>
        <p:spPr>
          <a:xfrm>
            <a:off x="6645852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0E3D0-8983-4E3C-A6C3-42A695B66435}"/>
              </a:ext>
            </a:extLst>
          </p:cNvPr>
          <p:cNvSpPr/>
          <p:nvPr/>
        </p:nvSpPr>
        <p:spPr>
          <a:xfrm>
            <a:off x="8028420" y="2046432"/>
            <a:ext cx="691284" cy="3456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5C7EC-1234-48FF-82F1-1B3F6109AAF7}"/>
              </a:ext>
            </a:extLst>
          </p:cNvPr>
          <p:cNvSpPr/>
          <p:nvPr/>
        </p:nvSpPr>
        <p:spPr>
          <a:xfrm>
            <a:off x="180686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B4E4E-00FA-4A31-966E-A5B5BE5B3137}"/>
              </a:ext>
            </a:extLst>
          </p:cNvPr>
          <p:cNvSpPr/>
          <p:nvPr/>
        </p:nvSpPr>
        <p:spPr>
          <a:xfrm>
            <a:off x="111558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D16E5-A7F8-4702-8C36-F4C5F804FFA7}"/>
              </a:ext>
            </a:extLst>
          </p:cNvPr>
          <p:cNvSpPr/>
          <p:nvPr/>
        </p:nvSpPr>
        <p:spPr>
          <a:xfrm>
            <a:off x="3189432" y="1355148"/>
            <a:ext cx="691284" cy="69128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6C03-C13E-4118-A7B9-01800A00CA51}"/>
              </a:ext>
            </a:extLst>
          </p:cNvPr>
          <p:cNvSpPr/>
          <p:nvPr/>
        </p:nvSpPr>
        <p:spPr>
          <a:xfrm>
            <a:off x="249814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131BA-31B9-4719-9304-D1738C101C92}"/>
              </a:ext>
            </a:extLst>
          </p:cNvPr>
          <p:cNvSpPr/>
          <p:nvPr/>
        </p:nvSpPr>
        <p:spPr>
          <a:xfrm>
            <a:off x="4572000" y="1355148"/>
            <a:ext cx="691284" cy="69128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20ADD-A326-488F-9B34-661144BA3B6B}"/>
              </a:ext>
            </a:extLst>
          </p:cNvPr>
          <p:cNvSpPr/>
          <p:nvPr/>
        </p:nvSpPr>
        <p:spPr>
          <a:xfrm>
            <a:off x="3880716" y="1355148"/>
            <a:ext cx="691284" cy="69128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9DEC1-9158-4EFE-A653-E89F41596469}"/>
              </a:ext>
            </a:extLst>
          </p:cNvPr>
          <p:cNvSpPr/>
          <p:nvPr/>
        </p:nvSpPr>
        <p:spPr>
          <a:xfrm>
            <a:off x="5954568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674EC-D1F1-453A-B4F9-FA1DEDAE1929}"/>
              </a:ext>
            </a:extLst>
          </p:cNvPr>
          <p:cNvSpPr/>
          <p:nvPr/>
        </p:nvSpPr>
        <p:spPr>
          <a:xfrm>
            <a:off x="5263284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1355-1362-4AF6-9FA1-DA728ED6976E}"/>
              </a:ext>
            </a:extLst>
          </p:cNvPr>
          <p:cNvSpPr/>
          <p:nvPr/>
        </p:nvSpPr>
        <p:spPr>
          <a:xfrm>
            <a:off x="7337136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EBA58-3E0E-4EA9-90C3-D0EDCB323A9A}"/>
              </a:ext>
            </a:extLst>
          </p:cNvPr>
          <p:cNvSpPr/>
          <p:nvPr/>
        </p:nvSpPr>
        <p:spPr>
          <a:xfrm>
            <a:off x="6645852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5ADF-4B86-4CE9-969B-88C574560600}"/>
              </a:ext>
            </a:extLst>
          </p:cNvPr>
          <p:cNvSpPr/>
          <p:nvPr/>
        </p:nvSpPr>
        <p:spPr>
          <a:xfrm>
            <a:off x="8028420" y="1355148"/>
            <a:ext cx="691284" cy="69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26306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25651</TotalTime>
  <Words>91</Words>
  <Application>Microsoft Office PowerPoint</Application>
  <PresentationFormat>On-screen Show 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Constantia</vt:lpstr>
      <vt:lpstr>Courier New</vt:lpstr>
      <vt:lpstr>Wingdings</vt:lpstr>
      <vt:lpstr>Wingdings 3</vt:lpstr>
      <vt:lpstr>1_Origin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Utilities</dc:title>
  <dc:creator>mab</dc:creator>
  <cp:lastModifiedBy>Burton Ma</cp:lastModifiedBy>
  <cp:revision>1054</cp:revision>
  <dcterms:created xsi:type="dcterms:W3CDTF">2006-08-16T00:00:00Z</dcterms:created>
  <dcterms:modified xsi:type="dcterms:W3CDTF">2020-11-27T03:09:25Z</dcterms:modified>
</cp:coreProperties>
</file>