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266" r:id="rId4"/>
    <p:sldId id="263" r:id="rId5"/>
    <p:sldId id="268" r:id="rId6"/>
    <p:sldId id="267" r:id="rId7"/>
    <p:sldId id="269" r:id="rId8"/>
    <p:sldId id="271" r:id="rId9"/>
    <p:sldId id="270" r:id="rId10"/>
    <p:sldId id="272" r:id="rId11"/>
    <p:sldId id="274" r:id="rId12"/>
    <p:sldId id="273" r:id="rId13"/>
    <p:sldId id="276" r:id="rId14"/>
    <p:sldId id="275" r:id="rId15"/>
    <p:sldId id="280" r:id="rId16"/>
    <p:sldId id="277" r:id="rId17"/>
    <p:sldId id="281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539">
          <p15:clr>
            <a:srgbClr val="A4A3A4"/>
          </p15:clr>
        </p15:guide>
        <p15:guide id="4" pos="2880">
          <p15:clr>
            <a:srgbClr val="A4A3A4"/>
          </p15:clr>
        </p15:guide>
        <p15:guide id="5" pos="4332">
          <p15:clr>
            <a:srgbClr val="A4A3A4"/>
          </p15:clr>
        </p15:guide>
        <p15:guide id="6" pos="2009" userDrawn="1">
          <p15:clr>
            <a:srgbClr val="A4A3A4"/>
          </p15:clr>
        </p15:guide>
        <p15:guide id="7" orient="horz" pos="1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7" autoAdjust="0"/>
  </p:normalViewPr>
  <p:slideViewPr>
    <p:cSldViewPr>
      <p:cViewPr varScale="1">
        <p:scale>
          <a:sx n="61" d="100"/>
          <a:sy n="61" d="100"/>
        </p:scale>
        <p:origin x="656" y="44"/>
      </p:cViewPr>
      <p:guideLst>
        <p:guide orient="horz" pos="3720"/>
        <p:guide orient="horz" pos="2160"/>
        <p:guide orient="horz" pos="3539"/>
        <p:guide pos="2880"/>
        <p:guide pos="4332"/>
        <p:guide pos="2009"/>
        <p:guide orient="horz" pos="1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C913-D9B5-486A-9F19-D7B18256D665}" type="datetimeFigureOut">
              <a:rPr lang="en-CA" smtClean="0"/>
              <a:pPr/>
              <a:t>2020-11-03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35837-1C23-4D25-B28C-2AE92FCCBCF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84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0CE68-E0FC-4F68-898C-2BAB9D7DDDF7}" type="datetimeFigureOut">
              <a:rPr lang="en-US"/>
              <a:pPr>
                <a:defRPr/>
              </a:pPr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25D12C-3AF0-40A5-94F7-CBF51ED91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5C25E4-0661-4F05-B146-329EA0B1418E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A6E2-77E7-48C1-B352-47395CF9BB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72C9C-2880-40F4-B1EA-E781D659501C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B846A-4A76-47E1-A50F-D21DEB7EDC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5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1D8E-3571-4A6A-8B90-09BCA3F5FB2F}" type="datetime1">
              <a:rPr lang="en-US" smtClean="0">
                <a:solidFill>
                  <a:srgbClr val="F8F8F8"/>
                </a:solidFill>
              </a:rPr>
              <a:t>11/3/2020</a:t>
            </a:fld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6409E-D61D-4CA8-967B-C4256353BDCB}" type="slidenum">
              <a:rPr lang="en-US">
                <a:solidFill>
                  <a:srgbClr val="F8F8F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0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FC0F3-C52B-4762-9307-7EC5CEB7EBC1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90F7-8BED-4B21-A814-3BA30F5E17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3E25-D6D8-40AE-8C03-8108127764D9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2F6C-DA97-4A4B-882B-554031CC1A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47DA-A7AD-4370-8A1A-7AC6D8404973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24378-2BDF-4197-888D-42F063AC2A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2pPr>
            <a:lvl3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3pPr>
            <a:lvl4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4pPr>
            <a:lvl5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D2836-851D-49A7-A32C-B8C36C192259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2C08-682E-43F6-B2C1-8599D21120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7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8A5BD-6D83-4A4B-B478-5A64DEAA0D85}" type="datetime1">
              <a:rPr lang="en-US" smtClean="0">
                <a:solidFill>
                  <a:srgbClr val="F8F8F8"/>
                </a:solidFill>
              </a:rPr>
              <a:t>11/3/2020</a:t>
            </a:fld>
            <a:endParaRPr lang="en-US">
              <a:solidFill>
                <a:srgbClr val="F8F8F8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F75A-9778-4183-A164-C5ED4B095EC6}" type="slidenum">
              <a:rPr lang="en-US">
                <a:solidFill>
                  <a:srgbClr val="F8F8F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8B30-6CDE-4CAF-979F-374BFED7B5D6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45016-102C-4ACC-9DB4-D679AF0475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A4C6A-B423-4CEA-8831-C55E00B42C26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9F26-1C61-4F2F-8BD9-F5DC09141A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524F7-AF51-4289-876F-E7125D05A439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29A4-9236-4C99-8AE7-13058A6579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3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5B57-1A71-414F-9AB0-35E74FC57AB0}" type="datetime1">
              <a:rPr lang="en-US" smtClean="0">
                <a:solidFill>
                  <a:srgbClr val="000000"/>
                </a:solidFill>
              </a:rPr>
              <a:t>11/3/2020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E6AE-A8CB-4377-9816-A54EDC39FF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375829"/>
            <a:ext cx="8229600" cy="5781131"/>
          </a:xfrm>
        </p:spPr>
        <p:txBody>
          <a:bodyPr>
            <a:normAutofit/>
          </a:bodyPr>
          <a:lstStyle>
            <a:lvl1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1pPr>
            <a:lvl2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2pPr>
            <a:lvl3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3pPr>
            <a:lvl4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4pPr>
            <a:lvl5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6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473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9C9C9C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D656B9-04B7-4976-89D9-FA1AE3A85E8D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423991" y="4019048"/>
            <a:ext cx="204230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91372A-C2F6-4C0B-A78F-B47F0564998E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121278" y="4120284"/>
            <a:ext cx="0" cy="2950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E8DE1A-2074-40B0-9DC6-32A699EC30E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1614334" y="4019048"/>
            <a:ext cx="183453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26F476-9FD2-4632-86FD-FBD7331BE7B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161166" y="4019048"/>
            <a:ext cx="101236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68DCB-1C4A-465A-8CD3-240BE9780270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51214" y="4019048"/>
            <a:ext cx="101236" cy="3894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20F01E-2E05-45B0-AB17-F80C6E7EF639}"/>
              </a:ext>
            </a:extLst>
          </p:cNvPr>
          <p:cNvCxnSpPr>
            <a:cxnSpLocks/>
          </p:cNvCxnSpPr>
          <p:nvPr/>
        </p:nvCxnSpPr>
        <p:spPr>
          <a:xfrm flipH="1">
            <a:off x="3209815" y="4011100"/>
            <a:ext cx="101236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E8752B-0317-4FF2-A336-11D5A17E2174}"/>
              </a:ext>
            </a:extLst>
          </p:cNvPr>
          <p:cNvCxnSpPr>
            <a:cxnSpLocks/>
          </p:cNvCxnSpPr>
          <p:nvPr/>
        </p:nvCxnSpPr>
        <p:spPr>
          <a:xfrm>
            <a:off x="3788954" y="4017919"/>
            <a:ext cx="101236" cy="3894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219DCD-66E1-4D5A-B5B4-AF262E25264C}"/>
              </a:ext>
            </a:extLst>
          </p:cNvPr>
          <p:cNvCxnSpPr>
            <a:cxnSpLocks/>
          </p:cNvCxnSpPr>
          <p:nvPr/>
        </p:nvCxnSpPr>
        <p:spPr>
          <a:xfrm flipH="1">
            <a:off x="5271127" y="4023390"/>
            <a:ext cx="101236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A0BF0-C8F2-430F-8732-4F67510BAE95}"/>
              </a:ext>
            </a:extLst>
          </p:cNvPr>
          <p:cNvCxnSpPr>
            <a:cxnSpLocks/>
          </p:cNvCxnSpPr>
          <p:nvPr/>
        </p:nvCxnSpPr>
        <p:spPr>
          <a:xfrm>
            <a:off x="5850266" y="4030209"/>
            <a:ext cx="101236" cy="3894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4B3651-E459-497C-B87D-052D74298902}"/>
              </a:ext>
            </a:extLst>
          </p:cNvPr>
          <p:cNvCxnSpPr>
            <a:cxnSpLocks/>
          </p:cNvCxnSpPr>
          <p:nvPr/>
        </p:nvCxnSpPr>
        <p:spPr>
          <a:xfrm flipH="1">
            <a:off x="6179763" y="4028110"/>
            <a:ext cx="204230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DA2B86-89E2-4032-B90E-70A69680B455}"/>
              </a:ext>
            </a:extLst>
          </p:cNvPr>
          <p:cNvCxnSpPr>
            <a:cxnSpLocks/>
          </p:cNvCxnSpPr>
          <p:nvPr/>
        </p:nvCxnSpPr>
        <p:spPr>
          <a:xfrm>
            <a:off x="6877050" y="4129346"/>
            <a:ext cx="0" cy="2950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65F963-4F31-4E91-A744-76CB00534C9F}"/>
              </a:ext>
            </a:extLst>
          </p:cNvPr>
          <p:cNvCxnSpPr>
            <a:cxnSpLocks/>
          </p:cNvCxnSpPr>
          <p:nvPr/>
        </p:nvCxnSpPr>
        <p:spPr>
          <a:xfrm>
            <a:off x="7370106" y="4028110"/>
            <a:ext cx="183453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A5BCAED-1C4A-4817-9F19-69355BE65461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943B98-D2CF-4D93-A702-FBFEDE4A2954}"/>
              </a:ext>
            </a:extLst>
          </p:cNvPr>
          <p:cNvSpPr/>
          <p:nvPr/>
        </p:nvSpPr>
        <p:spPr>
          <a:xfrm>
            <a:off x="5839354" y="2046432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9611EB-CB43-44E8-BFA5-DE8AAE5A1394}"/>
              </a:ext>
            </a:extLst>
          </p:cNvPr>
          <p:cNvSpPr/>
          <p:nvPr/>
        </p:nvSpPr>
        <p:spPr>
          <a:xfrm>
            <a:off x="5263284" y="342900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DE442-22C7-4844-BD3E-05668A3DC841}"/>
              </a:ext>
            </a:extLst>
          </p:cNvPr>
          <p:cNvSpPr/>
          <p:nvPr/>
        </p:nvSpPr>
        <p:spPr>
          <a:xfrm>
            <a:off x="3206749" y="341530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8D809D-2ADB-413C-B0F5-37914E50FE4F}"/>
              </a:ext>
            </a:extLst>
          </p:cNvPr>
          <p:cNvSpPr/>
          <p:nvPr/>
        </p:nvSpPr>
        <p:spPr>
          <a:xfrm>
            <a:off x="2161166" y="342900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763A92-8E4B-4E46-BA97-5F0F915293AF}"/>
              </a:ext>
            </a:extLst>
          </p:cNvPr>
          <p:cNvSpPr/>
          <p:nvPr/>
        </p:nvSpPr>
        <p:spPr>
          <a:xfrm>
            <a:off x="1787818" y="2036754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8  15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C3252-AC3C-4D7E-933F-C3828C85CB44}"/>
              </a:ext>
            </a:extLst>
          </p:cNvPr>
          <p:cNvSpPr/>
          <p:nvPr/>
        </p:nvSpPr>
        <p:spPr>
          <a:xfrm>
            <a:off x="423991" y="3429000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2  6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C5C4F9-93B1-41C3-9786-9E9816AD064D}"/>
              </a:ext>
            </a:extLst>
          </p:cNvPr>
          <p:cNvSpPr/>
          <p:nvPr/>
        </p:nvSpPr>
        <p:spPr>
          <a:xfrm>
            <a:off x="6179763" y="3438062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50  60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6E64C-902F-483A-815C-815B5A8E1BEE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2978161" y="1253912"/>
            <a:ext cx="1349433" cy="88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7ED8BF-9683-433D-B199-026A1E16DC7A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1121278" y="2626802"/>
            <a:ext cx="870770" cy="802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3DA367-7321-45AD-893E-3E452E74C52B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2485105" y="2728038"/>
            <a:ext cx="21703" cy="700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9A270B-FD56-4123-BB49-3FFC9F431CC8}"/>
              </a:ext>
            </a:extLst>
          </p:cNvPr>
          <p:cNvCxnSpPr>
            <a:cxnSpLocks/>
            <a:stCxn id="14" idx="5"/>
            <a:endCxn id="9" idx="0"/>
          </p:cNvCxnSpPr>
          <p:nvPr/>
        </p:nvCxnSpPr>
        <p:spPr>
          <a:xfrm>
            <a:off x="2978161" y="2626802"/>
            <a:ext cx="574230" cy="788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C58BB5-C4A7-47F1-8F14-32F62E0CDAF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816406" y="1253912"/>
            <a:ext cx="1124184" cy="893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A9F22-8806-4AC9-94DE-FCF3DCB162C1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5608926" y="2636480"/>
            <a:ext cx="331664" cy="792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66E70A-24D9-44A1-BDEB-B60F7B3E932E}"/>
              </a:ext>
            </a:extLst>
          </p:cNvPr>
          <p:cNvCxnSpPr>
            <a:cxnSpLocks/>
            <a:stCxn id="18" idx="0"/>
            <a:endCxn id="5" idx="5"/>
          </p:cNvCxnSpPr>
          <p:nvPr/>
        </p:nvCxnSpPr>
        <p:spPr>
          <a:xfrm flipH="1" flipV="1">
            <a:off x="6429402" y="2636480"/>
            <a:ext cx="447648" cy="801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598D39-88DA-4357-87E8-CAD57C42D3D2}"/>
              </a:ext>
            </a:extLst>
          </p:cNvPr>
          <p:cNvSpPr txBox="1"/>
          <p:nvPr/>
        </p:nvSpPr>
        <p:spPr>
          <a:xfrm>
            <a:off x="151527" y="25433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8</a:t>
            </a:r>
            <a:endParaRPr lang="en-CA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855A58-9827-4E63-B150-0D7F05F72991}"/>
              </a:ext>
            </a:extLst>
          </p:cNvPr>
          <p:cNvSpPr txBox="1"/>
          <p:nvPr/>
        </p:nvSpPr>
        <p:spPr>
          <a:xfrm>
            <a:off x="3195060" y="253935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15</a:t>
            </a:r>
            <a:endParaRPr lang="en-CA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D4295-B00D-4420-8AB1-246D44469125}"/>
              </a:ext>
            </a:extLst>
          </p:cNvPr>
          <p:cNvSpPr txBox="1"/>
          <p:nvPr/>
        </p:nvSpPr>
        <p:spPr>
          <a:xfrm>
            <a:off x="1385434" y="4678077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8 and 15</a:t>
            </a:r>
            <a:endParaRPr lang="en-CA" i="1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208FC67-DA8C-45A8-A937-2D048BC81EE9}"/>
              </a:ext>
            </a:extLst>
          </p:cNvPr>
          <p:cNvSpPr/>
          <p:nvPr/>
        </p:nvSpPr>
        <p:spPr>
          <a:xfrm rot="16200000" flipH="1">
            <a:off x="1086135" y="2763273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CEB0FE7-CDE9-4724-B8A1-10E4C2BEC588}"/>
              </a:ext>
            </a:extLst>
          </p:cNvPr>
          <p:cNvSpPr/>
          <p:nvPr/>
        </p:nvSpPr>
        <p:spPr>
          <a:xfrm rot="5400000">
            <a:off x="3122217" y="2763274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669B362-31BE-4588-B6D4-371CC6E27845}"/>
              </a:ext>
            </a:extLst>
          </p:cNvPr>
          <p:cNvSpPr/>
          <p:nvPr/>
        </p:nvSpPr>
        <p:spPr>
          <a:xfrm rot="5400000" flipH="1" flipV="1">
            <a:off x="892369" y="4143387"/>
            <a:ext cx="3101167" cy="108234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52A1C6-AAE7-4BA6-8B43-FC804FF01303}"/>
              </a:ext>
            </a:extLst>
          </p:cNvPr>
          <p:cNvSpPr txBox="1"/>
          <p:nvPr/>
        </p:nvSpPr>
        <p:spPr>
          <a:xfrm>
            <a:off x="7242221" y="48165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null link</a:t>
            </a:r>
            <a:endParaRPr lang="en-CA" i="1" dirty="0">
              <a:solidFill>
                <a:srgbClr val="00B0F0"/>
              </a:solidFill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2C7C18F4-D6D5-4DF0-B287-04C7333587BC}"/>
              </a:ext>
            </a:extLst>
          </p:cNvPr>
          <p:cNvSpPr/>
          <p:nvPr/>
        </p:nvSpPr>
        <p:spPr>
          <a:xfrm rot="16200000" flipV="1">
            <a:off x="7249755" y="4729459"/>
            <a:ext cx="738221" cy="174676"/>
          </a:xfrm>
          <a:prstGeom prst="arc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CB69B7-C6BC-492A-B4A9-C369457FDBF1}"/>
              </a:ext>
            </a:extLst>
          </p:cNvPr>
          <p:cNvSpPr txBox="1"/>
          <p:nvPr/>
        </p:nvSpPr>
        <p:spPr>
          <a:xfrm>
            <a:off x="1300037" y="15112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3-node</a:t>
            </a:r>
            <a:endParaRPr lang="en-CA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8394DE-B582-41D5-92FE-8F250A423FEF}"/>
              </a:ext>
            </a:extLst>
          </p:cNvPr>
          <p:cNvSpPr txBox="1"/>
          <p:nvPr/>
        </p:nvSpPr>
        <p:spPr>
          <a:xfrm>
            <a:off x="6152673" y="15112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2-node</a:t>
            </a:r>
            <a:endParaRPr lang="en-CA" i="1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3793E090-D9FE-4F97-B2AC-6E911B026235}"/>
              </a:ext>
            </a:extLst>
          </p:cNvPr>
          <p:cNvSpPr/>
          <p:nvPr/>
        </p:nvSpPr>
        <p:spPr>
          <a:xfrm rot="5400000">
            <a:off x="6233375" y="1770420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71BE7A61-D8EB-4327-8A59-9956735F4B14}"/>
              </a:ext>
            </a:extLst>
          </p:cNvPr>
          <p:cNvSpPr/>
          <p:nvPr/>
        </p:nvSpPr>
        <p:spPr>
          <a:xfrm rot="16200000" flipH="1">
            <a:off x="1577621" y="1767286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10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68736E-4446-4F32-BDBB-C991B9954C88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F1F8E6-1624-4BFC-900E-84CF0E2E6748}"/>
              </a:ext>
            </a:extLst>
          </p:cNvPr>
          <p:cNvSpPr/>
          <p:nvPr/>
        </p:nvSpPr>
        <p:spPr>
          <a:xfrm>
            <a:off x="1115580" y="2737716"/>
            <a:ext cx="691284" cy="691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69298-4CC5-446B-BFE6-CD1471813B41}"/>
              </a:ext>
            </a:extLst>
          </p:cNvPr>
          <p:cNvSpPr/>
          <p:nvPr/>
        </p:nvSpPr>
        <p:spPr>
          <a:xfrm>
            <a:off x="712331" y="3768390"/>
            <a:ext cx="691284" cy="691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AA8433-1DAB-4313-A187-FF4B467EA158}"/>
              </a:ext>
            </a:extLst>
          </p:cNvPr>
          <p:cNvSpPr/>
          <p:nvPr/>
        </p:nvSpPr>
        <p:spPr>
          <a:xfrm>
            <a:off x="3179446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816FF-508E-423B-B7FC-E4FF9B6782AB}"/>
              </a:ext>
            </a:extLst>
          </p:cNvPr>
          <p:cNvSpPr/>
          <p:nvPr/>
        </p:nvSpPr>
        <p:spPr>
          <a:xfrm>
            <a:off x="2152506" y="1700790"/>
            <a:ext cx="691284" cy="691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BDF2C-8175-459B-8C5F-1813AF23DD2B}"/>
              </a:ext>
            </a:extLst>
          </p:cNvPr>
          <p:cNvSpPr/>
          <p:nvPr/>
        </p:nvSpPr>
        <p:spPr>
          <a:xfrm>
            <a:off x="5256650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A031E-DA57-45F3-8956-6BD92A36C4D0}"/>
              </a:ext>
            </a:extLst>
          </p:cNvPr>
          <p:cNvSpPr/>
          <p:nvPr/>
        </p:nvSpPr>
        <p:spPr>
          <a:xfrm>
            <a:off x="6291669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B36A46-F3B9-4FE8-A4A9-D4575B206617}"/>
              </a:ext>
            </a:extLst>
          </p:cNvPr>
          <p:cNvCxnSpPr>
            <a:cxnSpLocks/>
            <a:stCxn id="10" idx="7"/>
            <a:endCxn id="2" idx="3"/>
          </p:cNvCxnSpPr>
          <p:nvPr/>
        </p:nvCxnSpPr>
        <p:spPr>
          <a:xfrm flipV="1">
            <a:off x="2742554" y="1253912"/>
            <a:ext cx="1585040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882214-973E-42E7-B134-2C7C4BB749CE}"/>
              </a:ext>
            </a:extLst>
          </p:cNvPr>
          <p:cNvCxnSpPr>
            <a:cxnSpLocks/>
            <a:stCxn id="14" idx="1"/>
            <a:endCxn id="2" idx="5"/>
          </p:cNvCxnSpPr>
          <p:nvPr/>
        </p:nvCxnSpPr>
        <p:spPr>
          <a:xfrm flipH="1" flipV="1">
            <a:off x="4816406" y="1253912"/>
            <a:ext cx="1576499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96EC-A554-4108-9808-2C11E2C982ED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705628" y="2290838"/>
            <a:ext cx="548114" cy="548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6DBFB-E07F-412F-A4C8-1D58951B4BC4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2742554" y="2290838"/>
            <a:ext cx="538128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FCF848-422A-4335-983A-CEBE5F4847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881717" y="2290838"/>
            <a:ext cx="56858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30187A-27F0-4ACC-87D1-B936C373C4A3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5846698" y="2290838"/>
            <a:ext cx="54620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AFEDB6-5281-4922-BD1B-14B177F6E773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1302379" y="3429000"/>
            <a:ext cx="158843" cy="440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EBCC75D-961A-4E88-A95A-C43D914C10D9}"/>
              </a:ext>
            </a:extLst>
          </p:cNvPr>
          <p:cNvSpPr/>
          <p:nvPr/>
        </p:nvSpPr>
        <p:spPr>
          <a:xfrm>
            <a:off x="3194728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6B7687-2A13-4731-9D11-8557FA6A5B3A}"/>
              </a:ext>
            </a:extLst>
          </p:cNvPr>
          <p:cNvSpPr/>
          <p:nvPr/>
        </p:nvSpPr>
        <p:spPr>
          <a:xfrm>
            <a:off x="3609464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D8C32A-0AB0-4F03-A10A-062D0B5393DC}"/>
              </a:ext>
            </a:extLst>
          </p:cNvPr>
          <p:cNvSpPr/>
          <p:nvPr/>
        </p:nvSpPr>
        <p:spPr>
          <a:xfrm>
            <a:off x="5274794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B71594-45BF-497B-87DE-6F2D4B005D9D}"/>
              </a:ext>
            </a:extLst>
          </p:cNvPr>
          <p:cNvSpPr/>
          <p:nvPr/>
        </p:nvSpPr>
        <p:spPr>
          <a:xfrm>
            <a:off x="5680011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E91B64-6D0C-477D-9E36-87D3DD81C951}"/>
              </a:ext>
            </a:extLst>
          </p:cNvPr>
          <p:cNvCxnSpPr>
            <a:cxnSpLocks/>
            <a:stCxn id="74" idx="0"/>
            <a:endCxn id="8" idx="4"/>
          </p:cNvCxnSpPr>
          <p:nvPr/>
        </p:nvCxnSpPr>
        <p:spPr>
          <a:xfrm flipH="1" flipV="1">
            <a:off x="3525088" y="3429000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E11C0C-F030-4DF5-9365-6D1B54DC24A2}"/>
              </a:ext>
            </a:extLst>
          </p:cNvPr>
          <p:cNvCxnSpPr>
            <a:cxnSpLocks/>
            <a:stCxn id="72" idx="0"/>
            <a:endCxn id="8" idx="4"/>
          </p:cNvCxnSpPr>
          <p:nvPr/>
        </p:nvCxnSpPr>
        <p:spPr>
          <a:xfrm flipV="1">
            <a:off x="3325361" y="3429000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AB51D2-3897-42A9-B6CF-E059062B0049}"/>
              </a:ext>
            </a:extLst>
          </p:cNvPr>
          <p:cNvCxnSpPr>
            <a:cxnSpLocks/>
            <a:stCxn id="76" idx="0"/>
            <a:endCxn id="12" idx="4"/>
          </p:cNvCxnSpPr>
          <p:nvPr/>
        </p:nvCxnSpPr>
        <p:spPr>
          <a:xfrm flipV="1">
            <a:off x="5405427" y="3429000"/>
            <a:ext cx="196865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CA17F5-2962-41BD-BEF3-3123D286DD1B}"/>
              </a:ext>
            </a:extLst>
          </p:cNvPr>
          <p:cNvCxnSpPr>
            <a:cxnSpLocks/>
            <a:stCxn id="78" idx="0"/>
            <a:endCxn id="12" idx="4"/>
          </p:cNvCxnSpPr>
          <p:nvPr/>
        </p:nvCxnSpPr>
        <p:spPr>
          <a:xfrm flipH="1" flipV="1">
            <a:off x="5602292" y="3429000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620365C-5D49-41E0-B9C9-5F6249561AC9}"/>
              </a:ext>
            </a:extLst>
          </p:cNvPr>
          <p:cNvSpPr/>
          <p:nvPr/>
        </p:nvSpPr>
        <p:spPr>
          <a:xfrm>
            <a:off x="1142349" y="498438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5BCE29-9D7B-41D2-836E-F565F9318E50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1057973" y="4472178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5AF370-1FEB-4A8C-A486-8E508259E40D}"/>
              </a:ext>
            </a:extLst>
          </p:cNvPr>
          <p:cNvCxnSpPr>
            <a:cxnSpLocks/>
          </p:cNvCxnSpPr>
          <p:nvPr/>
        </p:nvCxnSpPr>
        <p:spPr>
          <a:xfrm flipV="1">
            <a:off x="858246" y="4472178"/>
            <a:ext cx="199727" cy="5122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56F19F7-7B6B-4123-BF90-F1ADD0ECEF16}"/>
              </a:ext>
            </a:extLst>
          </p:cNvPr>
          <p:cNvSpPr/>
          <p:nvPr/>
        </p:nvSpPr>
        <p:spPr>
          <a:xfrm>
            <a:off x="6940124" y="3774642"/>
            <a:ext cx="691284" cy="691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6FAA5F-4055-4A0D-98A0-53578D41E84D}"/>
              </a:ext>
            </a:extLst>
          </p:cNvPr>
          <p:cNvSpPr/>
          <p:nvPr/>
        </p:nvSpPr>
        <p:spPr>
          <a:xfrm>
            <a:off x="7352834" y="2737716"/>
            <a:ext cx="691284" cy="691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84449A-CD98-4892-B245-3191E86446AB}"/>
              </a:ext>
            </a:extLst>
          </p:cNvPr>
          <p:cNvCxnSpPr>
            <a:cxnSpLocks/>
            <a:stCxn id="32" idx="7"/>
            <a:endCxn id="33" idx="4"/>
          </p:cNvCxnSpPr>
          <p:nvPr/>
        </p:nvCxnSpPr>
        <p:spPr>
          <a:xfrm flipV="1">
            <a:off x="7530172" y="3429000"/>
            <a:ext cx="168304" cy="4468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D2D93-0A10-4547-AEA9-D4080C5801F9}"/>
              </a:ext>
            </a:extLst>
          </p:cNvPr>
          <p:cNvSpPr/>
          <p:nvPr/>
        </p:nvSpPr>
        <p:spPr>
          <a:xfrm>
            <a:off x="6958268" y="497813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2A3839-FCEC-43B5-A55E-05ABB3ED5E70}"/>
              </a:ext>
            </a:extLst>
          </p:cNvPr>
          <p:cNvSpPr/>
          <p:nvPr/>
        </p:nvSpPr>
        <p:spPr>
          <a:xfrm>
            <a:off x="7363485" y="497813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C16BF3-BE54-4BCA-9841-070D9A1200F8}"/>
              </a:ext>
            </a:extLst>
          </p:cNvPr>
          <p:cNvCxnSpPr>
            <a:cxnSpLocks/>
            <a:stCxn id="36" idx="0"/>
            <a:endCxn id="32" idx="4"/>
          </p:cNvCxnSpPr>
          <p:nvPr/>
        </p:nvCxnSpPr>
        <p:spPr>
          <a:xfrm flipV="1">
            <a:off x="7088901" y="4465926"/>
            <a:ext cx="196865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C82571-30AB-4C6E-9719-F978796EA693}"/>
              </a:ext>
            </a:extLst>
          </p:cNvPr>
          <p:cNvCxnSpPr>
            <a:cxnSpLocks/>
            <a:stCxn id="38" idx="0"/>
            <a:endCxn id="32" idx="4"/>
          </p:cNvCxnSpPr>
          <p:nvPr/>
        </p:nvCxnSpPr>
        <p:spPr>
          <a:xfrm flipH="1" flipV="1">
            <a:off x="7285766" y="4465926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323E057-59CA-42F8-8FF1-1D5106B31494}"/>
              </a:ext>
            </a:extLst>
          </p:cNvPr>
          <p:cNvSpPr/>
          <p:nvPr/>
        </p:nvSpPr>
        <p:spPr>
          <a:xfrm>
            <a:off x="7782852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D5F8D7-7943-46F9-8CB4-86726C877B49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7705133" y="3429000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AA640E-8084-4310-A861-827558A62546}"/>
              </a:ext>
            </a:extLst>
          </p:cNvPr>
          <p:cNvSpPr/>
          <p:nvPr/>
        </p:nvSpPr>
        <p:spPr>
          <a:xfrm>
            <a:off x="1517388" y="378820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3C39F4-FFE0-4515-AF28-1DF58E5E6E88}"/>
              </a:ext>
            </a:extLst>
          </p:cNvPr>
          <p:cNvCxnSpPr>
            <a:cxnSpLocks/>
            <a:stCxn id="4" idx="4"/>
            <a:endCxn id="43" idx="1"/>
          </p:cNvCxnSpPr>
          <p:nvPr/>
        </p:nvCxnSpPr>
        <p:spPr>
          <a:xfrm>
            <a:off x="1461222" y="3429000"/>
            <a:ext cx="157402" cy="460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EF1340A-52C2-479D-A254-05DCB26C5D04}"/>
              </a:ext>
            </a:extLst>
          </p:cNvPr>
          <p:cNvSpPr/>
          <p:nvPr/>
        </p:nvSpPr>
        <p:spPr>
          <a:xfrm>
            <a:off x="1532670" y="4991702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C0DA3E-DFCC-4850-BC22-4B43049E30B8}"/>
              </a:ext>
            </a:extLst>
          </p:cNvPr>
          <p:cNvSpPr/>
          <p:nvPr/>
        </p:nvSpPr>
        <p:spPr>
          <a:xfrm>
            <a:off x="1947406" y="4991702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6E127E-6F0F-4F44-88DD-72773E48A9D0}"/>
              </a:ext>
            </a:extLst>
          </p:cNvPr>
          <p:cNvCxnSpPr>
            <a:cxnSpLocks/>
            <a:stCxn id="46" idx="0"/>
            <a:endCxn id="43" idx="4"/>
          </p:cNvCxnSpPr>
          <p:nvPr/>
        </p:nvCxnSpPr>
        <p:spPr>
          <a:xfrm flipH="1" flipV="1">
            <a:off x="1863030" y="4479491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6BCB2-E345-44C7-8059-1FD04E69A140}"/>
              </a:ext>
            </a:extLst>
          </p:cNvPr>
          <p:cNvCxnSpPr>
            <a:cxnSpLocks/>
            <a:stCxn id="45" idx="0"/>
            <a:endCxn id="43" idx="4"/>
          </p:cNvCxnSpPr>
          <p:nvPr/>
        </p:nvCxnSpPr>
        <p:spPr>
          <a:xfrm flipV="1">
            <a:off x="1663303" y="4479491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135011-E1B9-4BEA-9309-E7B96D4D207B}"/>
              </a:ext>
            </a:extLst>
          </p:cNvPr>
          <p:cNvSpPr/>
          <p:nvPr/>
        </p:nvSpPr>
        <p:spPr>
          <a:xfrm>
            <a:off x="320432" y="4926879"/>
            <a:ext cx="691284" cy="6912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E6C99F-EFD8-420D-B0E4-DA18AAB0A5FD}"/>
              </a:ext>
            </a:extLst>
          </p:cNvPr>
          <p:cNvSpPr/>
          <p:nvPr/>
        </p:nvSpPr>
        <p:spPr>
          <a:xfrm>
            <a:off x="329841" y="6130374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C691A7-7D52-4655-AD3E-B85EC1805B65}"/>
              </a:ext>
            </a:extLst>
          </p:cNvPr>
          <p:cNvSpPr/>
          <p:nvPr/>
        </p:nvSpPr>
        <p:spPr>
          <a:xfrm>
            <a:off x="744577" y="6130374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7F06BC-B960-4CA9-8D28-DA51084706B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60201" y="5618163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E6A926-EBB1-46F1-8214-440CB2F1F43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60474" y="5618163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3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5723514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435479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313562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816406" y="2290838"/>
            <a:ext cx="982799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4572144" y="3533069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6185140" y="3538440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2682975" y="255213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2724009" y="30020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2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4699399" y="39348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6419232" y="39008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11BD2-B540-497D-9BE7-E0A27838934D}"/>
              </a:ext>
            </a:extLst>
          </p:cNvPr>
          <p:cNvSpPr txBox="1"/>
          <p:nvPr/>
        </p:nvSpPr>
        <p:spPr>
          <a:xfrm>
            <a:off x="4583815" y="723200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link could be left, right,</a:t>
            </a:r>
          </a:p>
          <a:p>
            <a:r>
              <a:rPr lang="en-US" i="1" dirty="0"/>
              <a:t>red, or black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C04C0-15BB-4765-99A2-DDA90BEC8BAD}"/>
              </a:ext>
            </a:extLst>
          </p:cNvPr>
          <p:cNvSpPr txBox="1"/>
          <p:nvPr/>
        </p:nvSpPr>
        <p:spPr>
          <a:xfrm>
            <a:off x="6403377" y="2568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en-CA" i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32E2C-DE48-49D8-AB9B-1D2DB5D218D2}"/>
              </a:ext>
            </a:extLst>
          </p:cNvPr>
          <p:cNvCxnSpPr>
            <a:cxnSpLocks/>
          </p:cNvCxnSpPr>
          <p:nvPr/>
        </p:nvCxnSpPr>
        <p:spPr>
          <a:xfrm flipH="1">
            <a:off x="3548282" y="2290838"/>
            <a:ext cx="779312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1EB8E59A-DBD4-4038-BD4F-787BD5FD446C}"/>
              </a:ext>
            </a:extLst>
          </p:cNvPr>
          <p:cNvSpPr/>
          <p:nvPr/>
        </p:nvSpPr>
        <p:spPr>
          <a:xfrm flipH="1">
            <a:off x="1346008" y="861957"/>
            <a:ext cx="1175068" cy="4974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72A8A-966E-4EDC-B4F0-DF908EB63D59}"/>
              </a:ext>
            </a:extLst>
          </p:cNvPr>
          <p:cNvSpPr txBox="1"/>
          <p:nvPr/>
        </p:nvSpPr>
        <p:spPr>
          <a:xfrm>
            <a:off x="2459257" y="723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rotateLeft</a:t>
            </a:r>
            <a:r>
              <a:rPr lang="en-US" i="1" dirty="0"/>
              <a:t>(h)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1190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17105-8D84-425D-9E57-D57DD52C41BB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548282" y="2290838"/>
            <a:ext cx="779312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2958234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2670199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548282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816406" y="2290838"/>
            <a:ext cx="982799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1806864" y="3533069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3419860" y="3538440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5279001" y="255213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1847898" y="40157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2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3562403" y="387720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5512395" y="286904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en-CA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C04C0-15BB-4765-99A2-DDA90BEC8BAD}"/>
              </a:ext>
            </a:extLst>
          </p:cNvPr>
          <p:cNvSpPr txBox="1"/>
          <p:nvPr/>
        </p:nvSpPr>
        <p:spPr>
          <a:xfrm>
            <a:off x="2645328" y="2568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0062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17105-8D84-425D-9E57-D57DD52C41BB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548282" y="2290838"/>
            <a:ext cx="779312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2958234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2670199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548282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816406" y="2290838"/>
            <a:ext cx="982799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1806864" y="3533069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3419860" y="3538440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5279001" y="255213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1847898" y="40157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2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3562403" y="387720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5512395" y="286904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11BD2-B540-497D-9BE7-E0A27838934D}"/>
              </a:ext>
            </a:extLst>
          </p:cNvPr>
          <p:cNvSpPr txBox="1"/>
          <p:nvPr/>
        </p:nvSpPr>
        <p:spPr>
          <a:xfrm>
            <a:off x="4583815" y="723200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link could be left, right,</a:t>
            </a:r>
          </a:p>
          <a:p>
            <a:r>
              <a:rPr lang="en-US" i="1" dirty="0"/>
              <a:t>red, or black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C04C0-15BB-4765-99A2-DDA90BEC8BAD}"/>
              </a:ext>
            </a:extLst>
          </p:cNvPr>
          <p:cNvSpPr txBox="1"/>
          <p:nvPr/>
        </p:nvSpPr>
        <p:spPr>
          <a:xfrm>
            <a:off x="2645328" y="2568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en-CA" i="1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F313DD6-5964-48C0-9BA7-4DC4A6D2506D}"/>
              </a:ext>
            </a:extLst>
          </p:cNvPr>
          <p:cNvSpPr/>
          <p:nvPr/>
        </p:nvSpPr>
        <p:spPr>
          <a:xfrm>
            <a:off x="1346008" y="861957"/>
            <a:ext cx="1175068" cy="4974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C117E-A15C-4171-B1AB-ACADD339D3FB}"/>
              </a:ext>
            </a:extLst>
          </p:cNvPr>
          <p:cNvSpPr txBox="1"/>
          <p:nvPr/>
        </p:nvSpPr>
        <p:spPr>
          <a:xfrm>
            <a:off x="2459257" y="723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rotateRight</a:t>
            </a:r>
            <a:r>
              <a:rPr lang="en-US" i="1" dirty="0"/>
              <a:t>(h)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22394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5723514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435479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313562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816406" y="2290838"/>
            <a:ext cx="982799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4572144" y="3533069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6185140" y="3538440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2682975" y="255213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2724009" y="30020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2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4699399" y="39348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6419232" y="39008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en-CA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C04C0-15BB-4765-99A2-DDA90BEC8BAD}"/>
              </a:ext>
            </a:extLst>
          </p:cNvPr>
          <p:cNvSpPr txBox="1"/>
          <p:nvPr/>
        </p:nvSpPr>
        <p:spPr>
          <a:xfrm>
            <a:off x="6403377" y="2568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32E2C-DE48-49D8-AB9B-1D2DB5D218D2}"/>
              </a:ext>
            </a:extLst>
          </p:cNvPr>
          <p:cNvCxnSpPr>
            <a:cxnSpLocks/>
          </p:cNvCxnSpPr>
          <p:nvPr/>
        </p:nvCxnSpPr>
        <p:spPr>
          <a:xfrm flipH="1">
            <a:off x="3548282" y="2290838"/>
            <a:ext cx="779312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4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0561C4-8F02-4797-845F-CC723BF7B27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555755" y="1945196"/>
            <a:ext cx="1282977" cy="32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19C638-DC9B-461B-B8F0-B8F574DD49EF}"/>
              </a:ext>
            </a:extLst>
          </p:cNvPr>
          <p:cNvCxnSpPr>
            <a:cxnSpLocks/>
          </p:cNvCxnSpPr>
          <p:nvPr/>
        </p:nvCxnSpPr>
        <p:spPr>
          <a:xfrm flipH="1">
            <a:off x="3971577" y="2046432"/>
            <a:ext cx="370068" cy="851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985658-52F8-4EE0-8823-56734BB91F3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305268" y="1945196"/>
            <a:ext cx="1282977" cy="309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85FEF9A-36A9-4991-AFA6-4350D21386C3}"/>
              </a:ext>
            </a:extLst>
          </p:cNvPr>
          <p:cNvSpPr/>
          <p:nvPr/>
        </p:nvSpPr>
        <p:spPr>
          <a:xfrm>
            <a:off x="3535002" y="1355148"/>
            <a:ext cx="2073996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-5  2  6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CA01BC-03B4-4B30-8291-7D59DC8A5D6B}"/>
              </a:ext>
            </a:extLst>
          </p:cNvPr>
          <p:cNvCxnSpPr>
            <a:cxnSpLocks/>
          </p:cNvCxnSpPr>
          <p:nvPr/>
        </p:nvCxnSpPr>
        <p:spPr>
          <a:xfrm>
            <a:off x="4802500" y="2046432"/>
            <a:ext cx="393826" cy="851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F37FF1E-53CE-4F37-8002-35DF0D74D077}"/>
              </a:ext>
            </a:extLst>
          </p:cNvPr>
          <p:cNvSpPr/>
          <p:nvPr/>
        </p:nvSpPr>
        <p:spPr>
          <a:xfrm>
            <a:off x="1709765" y="2046432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89F925D-DE00-4140-B3C4-D66437DDF1B7}"/>
              </a:ext>
            </a:extLst>
          </p:cNvPr>
          <p:cNvSpPr/>
          <p:nvPr/>
        </p:nvSpPr>
        <p:spPr>
          <a:xfrm>
            <a:off x="4644681" y="2651546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AC4CB07-CF16-4845-B261-46D7FA0EA54A}"/>
              </a:ext>
            </a:extLst>
          </p:cNvPr>
          <p:cNvSpPr/>
          <p:nvPr/>
        </p:nvSpPr>
        <p:spPr>
          <a:xfrm>
            <a:off x="6051811" y="2046432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BF03D-B9EA-4AB5-A080-836CEBE6C6AE}"/>
              </a:ext>
            </a:extLst>
          </p:cNvPr>
          <p:cNvSpPr txBox="1"/>
          <p:nvPr/>
        </p:nvSpPr>
        <p:spPr>
          <a:xfrm>
            <a:off x="1726892" y="2529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-5</a:t>
            </a:r>
            <a:endParaRPr lang="en-CA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C1C73-4A98-4A4E-9993-C9AC92754DAF}"/>
              </a:ext>
            </a:extLst>
          </p:cNvPr>
          <p:cNvSpPr txBox="1"/>
          <p:nvPr/>
        </p:nvSpPr>
        <p:spPr>
          <a:xfrm>
            <a:off x="4787224" y="299030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8101E-E6D9-4904-B55A-7B2D49D174D2}"/>
              </a:ext>
            </a:extLst>
          </p:cNvPr>
          <p:cNvSpPr txBox="1"/>
          <p:nvPr/>
        </p:nvSpPr>
        <p:spPr>
          <a:xfrm>
            <a:off x="6285205" y="236334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9224DA9-34A4-4C91-8AF5-3DEB29C99764}"/>
              </a:ext>
            </a:extLst>
          </p:cNvPr>
          <p:cNvSpPr/>
          <p:nvPr/>
        </p:nvSpPr>
        <p:spPr>
          <a:xfrm>
            <a:off x="3116896" y="2651546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EDA4D-1AA7-47EC-87B9-989DE297C2BC}"/>
              </a:ext>
            </a:extLst>
          </p:cNvPr>
          <p:cNvSpPr txBox="1"/>
          <p:nvPr/>
        </p:nvSpPr>
        <p:spPr>
          <a:xfrm>
            <a:off x="3272518" y="300984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</a:p>
          <a:p>
            <a:r>
              <a:rPr lang="en-US" i="1" dirty="0"/>
              <a:t>-5 and 2</a:t>
            </a:r>
            <a:endParaRPr lang="en-CA" i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2EF91E-6314-45A5-8A60-3F7C244A46C0}"/>
              </a:ext>
            </a:extLst>
          </p:cNvPr>
          <p:cNvCxnSpPr>
            <a:cxnSpLocks/>
          </p:cNvCxnSpPr>
          <p:nvPr/>
        </p:nvCxnSpPr>
        <p:spPr>
          <a:xfrm flipV="1">
            <a:off x="4572000" y="779078"/>
            <a:ext cx="0" cy="5760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3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17105-8D84-425D-9E57-D57DD52C41BB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548282" y="2290838"/>
            <a:ext cx="779312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2958234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  <a:endCxn id="3" idx="7"/>
          </p:cNvCxnSpPr>
          <p:nvPr/>
        </p:nvCxnSpPr>
        <p:spPr>
          <a:xfrm flipH="1">
            <a:off x="2627340" y="3277145"/>
            <a:ext cx="432130" cy="514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548282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816406" y="2290838"/>
            <a:ext cx="982799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925632" y="4626095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3419860" y="3538440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5279001" y="255213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942759" y="510872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-5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3562403" y="387720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5512395" y="286904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128F3E-0D4D-4275-8BD7-B20B4BC48895}"/>
              </a:ext>
            </a:extLst>
          </p:cNvPr>
          <p:cNvSpPr/>
          <p:nvPr/>
        </p:nvSpPr>
        <p:spPr>
          <a:xfrm>
            <a:off x="2037292" y="3690569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7822A-1902-438F-B955-F8A1138C558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749956" y="4280617"/>
            <a:ext cx="388572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A3E68B-9244-4C72-97CE-FED00FDB6EC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2627340" y="4280617"/>
            <a:ext cx="330894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1A22F26-BAA0-47EC-B0DF-AAEAE925BAF4}"/>
              </a:ext>
            </a:extLst>
          </p:cNvPr>
          <p:cNvSpPr/>
          <p:nvPr/>
        </p:nvSpPr>
        <p:spPr>
          <a:xfrm>
            <a:off x="2400133" y="4626095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57D5B-3D69-44A1-A740-5591743D4F66}"/>
              </a:ext>
            </a:extLst>
          </p:cNvPr>
          <p:cNvSpPr txBox="1"/>
          <p:nvPr/>
        </p:nvSpPr>
        <p:spPr>
          <a:xfrm>
            <a:off x="2555755" y="498438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</a:p>
          <a:p>
            <a:r>
              <a:rPr lang="en-US" i="1" dirty="0"/>
              <a:t>-5 and 2</a:t>
            </a:r>
            <a:endParaRPr lang="en-CA" i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6167CE-42FE-4384-B0EC-C25990EE1BB2}"/>
              </a:ext>
            </a:extLst>
          </p:cNvPr>
          <p:cNvCxnSpPr>
            <a:cxnSpLocks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13D735-9634-4238-99A7-B14B555117C5}"/>
              </a:ext>
            </a:extLst>
          </p:cNvPr>
          <p:cNvSpPr txBox="1"/>
          <p:nvPr/>
        </p:nvSpPr>
        <p:spPr>
          <a:xfrm>
            <a:off x="4583815" y="7232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link could be left or right</a:t>
            </a:r>
          </a:p>
        </p:txBody>
      </p:sp>
    </p:spTree>
    <p:extLst>
      <p:ext uri="{BB962C8B-B14F-4D97-AF65-F5344CB8AC3E}">
        <p14:creationId xmlns:p14="http://schemas.microsoft.com/office/powerpoint/2010/main" val="134806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17105-8D84-425D-9E57-D57DD52C41BB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548282" y="2290838"/>
            <a:ext cx="779312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2958234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  <a:endCxn id="3" idx="7"/>
          </p:cNvCxnSpPr>
          <p:nvPr/>
        </p:nvCxnSpPr>
        <p:spPr>
          <a:xfrm flipH="1">
            <a:off x="2627340" y="3277145"/>
            <a:ext cx="432130" cy="514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548282" y="3277145"/>
            <a:ext cx="389271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816406" y="2290838"/>
            <a:ext cx="982799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925632" y="4626095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3419860" y="3538440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5279001" y="255213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942759" y="510872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-5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3562403" y="387720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5512395" y="286904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11BD2-B540-497D-9BE7-E0A27838934D}"/>
              </a:ext>
            </a:extLst>
          </p:cNvPr>
          <p:cNvSpPr txBox="1"/>
          <p:nvPr/>
        </p:nvSpPr>
        <p:spPr>
          <a:xfrm>
            <a:off x="4583815" y="7232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link could be left or right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C04C0-15BB-4765-99A2-DDA90BEC8BAD}"/>
              </a:ext>
            </a:extLst>
          </p:cNvPr>
          <p:cNvSpPr txBox="1"/>
          <p:nvPr/>
        </p:nvSpPr>
        <p:spPr>
          <a:xfrm>
            <a:off x="2645328" y="2568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en-CA" i="1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F313DD6-5964-48C0-9BA7-4DC4A6D2506D}"/>
              </a:ext>
            </a:extLst>
          </p:cNvPr>
          <p:cNvSpPr/>
          <p:nvPr/>
        </p:nvSpPr>
        <p:spPr>
          <a:xfrm>
            <a:off x="1346008" y="861957"/>
            <a:ext cx="1175068" cy="4974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C117E-A15C-4171-B1AB-ACADD339D3FB}"/>
              </a:ext>
            </a:extLst>
          </p:cNvPr>
          <p:cNvSpPr txBox="1"/>
          <p:nvPr/>
        </p:nvSpPr>
        <p:spPr>
          <a:xfrm>
            <a:off x="2459257" y="7232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 = </a:t>
            </a:r>
            <a:r>
              <a:rPr lang="en-US" i="1" dirty="0" err="1"/>
              <a:t>rotateRight</a:t>
            </a:r>
            <a:r>
              <a:rPr lang="en-US" i="1" dirty="0"/>
              <a:t>(h)</a:t>
            </a:r>
            <a:endParaRPr lang="en-CA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128F3E-0D4D-4275-8BD7-B20B4BC48895}"/>
              </a:ext>
            </a:extLst>
          </p:cNvPr>
          <p:cNvSpPr/>
          <p:nvPr/>
        </p:nvSpPr>
        <p:spPr>
          <a:xfrm>
            <a:off x="2037292" y="3690569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7822A-1902-438F-B955-F8A1138C558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749956" y="4280617"/>
            <a:ext cx="388572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A3E68B-9244-4C72-97CE-FED00FDB6EC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2627340" y="4280617"/>
            <a:ext cx="330894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1A22F26-BAA0-47EC-B0DF-AAEAE925BAF4}"/>
              </a:ext>
            </a:extLst>
          </p:cNvPr>
          <p:cNvSpPr/>
          <p:nvPr/>
        </p:nvSpPr>
        <p:spPr>
          <a:xfrm>
            <a:off x="2400133" y="4626095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57D5B-3D69-44A1-A740-5591743D4F66}"/>
              </a:ext>
            </a:extLst>
          </p:cNvPr>
          <p:cNvSpPr txBox="1"/>
          <p:nvPr/>
        </p:nvSpPr>
        <p:spPr>
          <a:xfrm>
            <a:off x="2555755" y="498438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</a:p>
          <a:p>
            <a:r>
              <a:rPr lang="en-US" i="1" dirty="0"/>
              <a:t>-5 and 2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5873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5868358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816406" y="2290838"/>
            <a:ext cx="1153188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1576436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4744821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6234976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1593563" y="410525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-5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4887364" y="396138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6468370" y="393953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128F3E-0D4D-4275-8BD7-B20B4BC48895}"/>
              </a:ext>
            </a:extLst>
          </p:cNvPr>
          <p:cNvSpPr/>
          <p:nvPr/>
        </p:nvSpPr>
        <p:spPr>
          <a:xfrm>
            <a:off x="2688096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7822A-1902-438F-B955-F8A1138C558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400760" y="3277145"/>
            <a:ext cx="388572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A3E68B-9244-4C72-97CE-FED00FDB6EC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278144" y="3277145"/>
            <a:ext cx="330894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1A22F26-BAA0-47EC-B0DF-AAEAE925BAF4}"/>
              </a:ext>
            </a:extLst>
          </p:cNvPr>
          <p:cNvSpPr/>
          <p:nvPr/>
        </p:nvSpPr>
        <p:spPr>
          <a:xfrm>
            <a:off x="3050937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57D5B-3D69-44A1-A740-5591743D4F66}"/>
              </a:ext>
            </a:extLst>
          </p:cNvPr>
          <p:cNvSpPr txBox="1"/>
          <p:nvPr/>
        </p:nvSpPr>
        <p:spPr>
          <a:xfrm>
            <a:off x="3206559" y="398091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</a:p>
          <a:p>
            <a:r>
              <a:rPr lang="en-US" i="1" dirty="0"/>
              <a:t>-5 and 2</a:t>
            </a:r>
            <a:endParaRPr lang="en-CA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6B573A-9F49-465F-85C4-0228138DC11D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278144" y="2290838"/>
            <a:ext cx="1049450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4BBD7A-BFD7-4BFC-BC76-9D97EFC7345C}"/>
              </a:ext>
            </a:extLst>
          </p:cNvPr>
          <p:cNvCxnSpPr>
            <a:cxnSpLocks/>
          </p:cNvCxnSpPr>
          <p:nvPr/>
        </p:nvCxnSpPr>
        <p:spPr>
          <a:xfrm flipH="1">
            <a:off x="5580755" y="3287587"/>
            <a:ext cx="388572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B5A8BB-D38F-4F94-A035-20086B91FBAE}"/>
              </a:ext>
            </a:extLst>
          </p:cNvPr>
          <p:cNvCxnSpPr>
            <a:cxnSpLocks/>
          </p:cNvCxnSpPr>
          <p:nvPr/>
        </p:nvCxnSpPr>
        <p:spPr>
          <a:xfrm>
            <a:off x="6458139" y="3287587"/>
            <a:ext cx="330894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A43541-2B87-4415-9312-CAA9A499034D}"/>
              </a:ext>
            </a:extLst>
          </p:cNvPr>
          <p:cNvSpPr txBox="1"/>
          <p:nvPr/>
        </p:nvSpPr>
        <p:spPr>
          <a:xfrm>
            <a:off x="2459257" y="7232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flipColours</a:t>
            </a:r>
            <a:r>
              <a:rPr lang="en-US" i="1" dirty="0"/>
              <a:t>(h)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078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83BF03-8352-426B-B0E8-EEDD74D1EC4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124720"/>
            <a:ext cx="0" cy="576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4226358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5868358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816406" y="2290838"/>
            <a:ext cx="1153188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CCD5CA-648E-40A2-A5ED-07C4D174E8E7}"/>
              </a:ext>
            </a:extLst>
          </p:cNvPr>
          <p:cNvSpPr/>
          <p:nvPr/>
        </p:nvSpPr>
        <p:spPr>
          <a:xfrm>
            <a:off x="1576436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BEE6B6D-5D91-45DA-B99C-6D752270F34A}"/>
              </a:ext>
            </a:extLst>
          </p:cNvPr>
          <p:cNvSpPr/>
          <p:nvPr/>
        </p:nvSpPr>
        <p:spPr>
          <a:xfrm>
            <a:off x="4744821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80C0BC-3D26-44F1-9D44-C853097500F4}"/>
              </a:ext>
            </a:extLst>
          </p:cNvPr>
          <p:cNvSpPr/>
          <p:nvPr/>
        </p:nvSpPr>
        <p:spPr>
          <a:xfrm>
            <a:off x="6234976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1593563" y="410525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-5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4887364" y="396138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6468370" y="393953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</a:t>
            </a:r>
          </a:p>
          <a:p>
            <a:pPr algn="ctr"/>
            <a:r>
              <a:rPr lang="en-US" i="1" dirty="0"/>
              <a:t>than 6</a:t>
            </a:r>
            <a:endParaRPr lang="en-C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29FC2-C843-4B52-A8B4-41B4AB7298DE}"/>
              </a:ext>
            </a:extLst>
          </p:cNvPr>
          <p:cNvSpPr txBox="1"/>
          <p:nvPr/>
        </p:nvSpPr>
        <p:spPr>
          <a:xfrm>
            <a:off x="3913452" y="157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CA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128F3E-0D4D-4275-8BD7-B20B4BC48895}"/>
              </a:ext>
            </a:extLst>
          </p:cNvPr>
          <p:cNvSpPr/>
          <p:nvPr/>
        </p:nvSpPr>
        <p:spPr>
          <a:xfrm>
            <a:off x="2688096" y="26870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7822A-1902-438F-B955-F8A1138C558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400760" y="3277145"/>
            <a:ext cx="388572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A3E68B-9244-4C72-97CE-FED00FDB6EC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278144" y="3277145"/>
            <a:ext cx="330894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1A22F26-BAA0-47EC-B0DF-AAEAE925BAF4}"/>
              </a:ext>
            </a:extLst>
          </p:cNvPr>
          <p:cNvSpPr/>
          <p:nvPr/>
        </p:nvSpPr>
        <p:spPr>
          <a:xfrm>
            <a:off x="3050937" y="3622623"/>
            <a:ext cx="1382424" cy="10939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57D5B-3D69-44A1-A740-5591743D4F66}"/>
              </a:ext>
            </a:extLst>
          </p:cNvPr>
          <p:cNvSpPr txBox="1"/>
          <p:nvPr/>
        </p:nvSpPr>
        <p:spPr>
          <a:xfrm>
            <a:off x="3206559" y="398091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</a:p>
          <a:p>
            <a:r>
              <a:rPr lang="en-US" i="1" dirty="0"/>
              <a:t>-5 and 2</a:t>
            </a:r>
            <a:endParaRPr lang="en-CA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6B573A-9F49-465F-85C4-0228138DC11D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278144" y="2290838"/>
            <a:ext cx="1049450" cy="4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4BBD7A-BFD7-4BFC-BC76-9D97EFC7345C}"/>
              </a:ext>
            </a:extLst>
          </p:cNvPr>
          <p:cNvCxnSpPr>
            <a:cxnSpLocks/>
          </p:cNvCxnSpPr>
          <p:nvPr/>
        </p:nvCxnSpPr>
        <p:spPr>
          <a:xfrm flipH="1">
            <a:off x="5580755" y="3287587"/>
            <a:ext cx="388572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B5A8BB-D38F-4F94-A035-20086B91FBAE}"/>
              </a:ext>
            </a:extLst>
          </p:cNvPr>
          <p:cNvCxnSpPr>
            <a:cxnSpLocks/>
          </p:cNvCxnSpPr>
          <p:nvPr/>
        </p:nvCxnSpPr>
        <p:spPr>
          <a:xfrm>
            <a:off x="6458139" y="3287587"/>
            <a:ext cx="330894" cy="51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43C6B2-FD74-478A-AAC0-377405977BC3}"/>
              </a:ext>
            </a:extLst>
          </p:cNvPr>
          <p:cNvSpPr txBox="1"/>
          <p:nvPr/>
        </p:nvSpPr>
        <p:spPr>
          <a:xfrm>
            <a:off x="3770524" y="278833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flipped </a:t>
            </a:r>
            <a:r>
              <a:rPr lang="en-US" i="1" dirty="0" err="1"/>
              <a:t>colours</a:t>
            </a:r>
            <a:endParaRPr lang="en-CA" i="1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25987CC-01B8-4241-85D5-A10C0CC9054F}"/>
              </a:ext>
            </a:extLst>
          </p:cNvPr>
          <p:cNvSpPr/>
          <p:nvPr/>
        </p:nvSpPr>
        <p:spPr>
          <a:xfrm rot="5400000" flipH="1" flipV="1">
            <a:off x="5049247" y="2743828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A9C772D-9057-47FB-B02B-5511811F27F1}"/>
              </a:ext>
            </a:extLst>
          </p:cNvPr>
          <p:cNvSpPr/>
          <p:nvPr/>
        </p:nvSpPr>
        <p:spPr>
          <a:xfrm rot="16200000" flipV="1">
            <a:off x="3574497" y="2743828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0BB1-CCFC-4A60-B917-8BF9E0F4ED75}"/>
              </a:ext>
            </a:extLst>
          </p:cNvPr>
          <p:cNvSpPr txBox="1"/>
          <p:nvPr/>
        </p:nvSpPr>
        <p:spPr>
          <a:xfrm>
            <a:off x="4572000" y="10511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flipped </a:t>
            </a:r>
            <a:r>
              <a:rPr lang="en-US" i="1" dirty="0" err="1"/>
              <a:t>colour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3388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9B7A7D-CE12-44CA-942E-71E4E6627FAE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3015770" y="5401616"/>
            <a:ext cx="274826" cy="41467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10785A-AD6E-4CDF-87F5-3C56A8681807}"/>
              </a:ext>
            </a:extLst>
          </p:cNvPr>
          <p:cNvCxnSpPr>
            <a:cxnSpLocks/>
          </p:cNvCxnSpPr>
          <p:nvPr/>
        </p:nvCxnSpPr>
        <p:spPr>
          <a:xfrm flipH="1">
            <a:off x="5125945" y="5410825"/>
            <a:ext cx="274826" cy="41467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C07528-36D1-48A8-9F8C-6A235160FE5E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866630" y="5401616"/>
            <a:ext cx="261600" cy="41467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D3D1F7-AE44-4903-806F-E4AB3962D916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3779408" y="5401616"/>
            <a:ext cx="238648" cy="42388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3D85B-3714-42D4-9EC6-CB6F8A386D8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535002" y="1945196"/>
            <a:ext cx="303730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41F371-EBF5-4744-909A-DEA2C02466D0}"/>
              </a:ext>
            </a:extLst>
          </p:cNvPr>
          <p:cNvCxnSpPr>
            <a:cxnSpLocks/>
          </p:cNvCxnSpPr>
          <p:nvPr/>
        </p:nvCxnSpPr>
        <p:spPr>
          <a:xfrm flipH="1">
            <a:off x="4232289" y="2046432"/>
            <a:ext cx="109355" cy="2950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29AA60-4C02-4DAA-9311-D0506E84C73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305268" y="1945196"/>
            <a:ext cx="297872" cy="3894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2B4B9CA-5E30-44FC-B63C-3E5109775FAE}"/>
              </a:ext>
            </a:extLst>
          </p:cNvPr>
          <p:cNvSpPr/>
          <p:nvPr/>
        </p:nvSpPr>
        <p:spPr>
          <a:xfrm>
            <a:off x="3535002" y="1355148"/>
            <a:ext cx="2073996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50  60  85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8CE2C1-7FD7-442B-B6FB-D43BA112D642}"/>
              </a:ext>
            </a:extLst>
          </p:cNvPr>
          <p:cNvCxnSpPr>
            <a:cxnSpLocks/>
          </p:cNvCxnSpPr>
          <p:nvPr/>
        </p:nvCxnSpPr>
        <p:spPr>
          <a:xfrm>
            <a:off x="4802500" y="2046432"/>
            <a:ext cx="119084" cy="2950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FF35EF8-9A9B-4998-9BAC-2D399F72508A}"/>
              </a:ext>
            </a:extLst>
          </p:cNvPr>
          <p:cNvSpPr/>
          <p:nvPr/>
        </p:nvSpPr>
        <p:spPr>
          <a:xfrm>
            <a:off x="3189360" y="4811568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4C7BBC-E57B-4E33-9DA4-BDB716DD17D0}"/>
              </a:ext>
            </a:extLst>
          </p:cNvPr>
          <p:cNvSpPr/>
          <p:nvPr/>
        </p:nvSpPr>
        <p:spPr>
          <a:xfrm>
            <a:off x="5276582" y="4811568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977CB6-598D-49D4-BBDE-A77B22AD4BC1}"/>
              </a:ext>
            </a:extLst>
          </p:cNvPr>
          <p:cNvCxnSpPr>
            <a:cxnSpLocks/>
            <a:stCxn id="69" idx="4"/>
            <a:endCxn id="20" idx="0"/>
          </p:cNvCxnSpPr>
          <p:nvPr/>
        </p:nvCxnSpPr>
        <p:spPr>
          <a:xfrm>
            <a:off x="3529072" y="4400837"/>
            <a:ext cx="5930" cy="410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4C5502-58E2-4B3F-B62C-F58A42B7CC44}"/>
              </a:ext>
            </a:extLst>
          </p:cNvPr>
          <p:cNvCxnSpPr>
            <a:cxnSpLocks/>
            <a:stCxn id="69" idx="5"/>
            <a:endCxn id="22" idx="1"/>
          </p:cNvCxnSpPr>
          <p:nvPr/>
        </p:nvCxnSpPr>
        <p:spPr>
          <a:xfrm>
            <a:off x="4022128" y="4299601"/>
            <a:ext cx="1355690" cy="613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4FCF-40B9-48C4-A939-51C572AA9BA8}"/>
              </a:ext>
            </a:extLst>
          </p:cNvPr>
          <p:cNvSpPr txBox="1"/>
          <p:nvPr/>
        </p:nvSpPr>
        <p:spPr>
          <a:xfrm>
            <a:off x="1445939" y="212972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 40 and 50</a:t>
            </a:r>
            <a:endParaRPr lang="en-CA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B96CF3-0B43-4EC6-954D-41AEAB5A7B39}"/>
              </a:ext>
            </a:extLst>
          </p:cNvPr>
          <p:cNvSpPr txBox="1"/>
          <p:nvPr/>
        </p:nvSpPr>
        <p:spPr>
          <a:xfrm>
            <a:off x="5595269" y="20987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85</a:t>
            </a:r>
            <a:endParaRPr lang="en-CA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55496E-0512-45FA-8CF5-EA141EF398A2}"/>
              </a:ext>
            </a:extLst>
          </p:cNvPr>
          <p:cNvSpPr txBox="1"/>
          <p:nvPr/>
        </p:nvSpPr>
        <p:spPr>
          <a:xfrm>
            <a:off x="3015770" y="258107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50 and 60</a:t>
            </a:r>
            <a:endParaRPr lang="en-CA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D8AB4-5351-4881-85DA-5810F0AF776D}"/>
              </a:ext>
            </a:extLst>
          </p:cNvPr>
          <p:cNvSpPr txBox="1"/>
          <p:nvPr/>
        </p:nvSpPr>
        <p:spPr>
          <a:xfrm>
            <a:off x="4917642" y="257820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60 and 85</a:t>
            </a:r>
            <a:endParaRPr lang="en-CA" i="1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EC71106-29AA-4041-8305-E6CE12FA9DE7}"/>
              </a:ext>
            </a:extLst>
          </p:cNvPr>
          <p:cNvSpPr/>
          <p:nvPr/>
        </p:nvSpPr>
        <p:spPr>
          <a:xfrm rot="5400000" flipH="1" flipV="1">
            <a:off x="3864454" y="2522783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6BB7824-0B05-4AE9-AAEE-6EED22494FAD}"/>
              </a:ext>
            </a:extLst>
          </p:cNvPr>
          <p:cNvSpPr/>
          <p:nvPr/>
        </p:nvSpPr>
        <p:spPr>
          <a:xfrm rot="16200000" flipV="1">
            <a:off x="4712816" y="2530663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B59C43-EA23-4E98-81BE-683346F50954}"/>
              </a:ext>
            </a:extLst>
          </p:cNvPr>
          <p:cNvSpPr txBox="1"/>
          <p:nvPr/>
        </p:nvSpPr>
        <p:spPr>
          <a:xfrm>
            <a:off x="920963" y="563697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 40 and 50</a:t>
            </a:r>
            <a:endParaRPr lang="en-CA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DD8053-FAC0-4CB6-BE30-82AECE8EDA38}"/>
              </a:ext>
            </a:extLst>
          </p:cNvPr>
          <p:cNvSpPr txBox="1"/>
          <p:nvPr/>
        </p:nvSpPr>
        <p:spPr>
          <a:xfrm>
            <a:off x="6098108" y="563162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85</a:t>
            </a:r>
            <a:endParaRPr lang="en-CA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605256-F718-4429-A49F-70F2A6B0346F}"/>
              </a:ext>
            </a:extLst>
          </p:cNvPr>
          <p:cNvSpPr txBox="1"/>
          <p:nvPr/>
        </p:nvSpPr>
        <p:spPr>
          <a:xfrm>
            <a:off x="3016611" y="604520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50 and 60</a:t>
            </a:r>
            <a:endParaRPr lang="en-CA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CBC9C-16A0-41DB-B1ED-B4F0421885B0}"/>
              </a:ext>
            </a:extLst>
          </p:cNvPr>
          <p:cNvSpPr txBox="1"/>
          <p:nvPr/>
        </p:nvSpPr>
        <p:spPr>
          <a:xfrm>
            <a:off x="4918483" y="604233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60 and 85</a:t>
            </a:r>
            <a:endParaRPr lang="en-CA" i="1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2572531-C9F7-494E-9B67-9CF0D7340BED}"/>
              </a:ext>
            </a:extLst>
          </p:cNvPr>
          <p:cNvSpPr/>
          <p:nvPr/>
        </p:nvSpPr>
        <p:spPr>
          <a:xfrm rot="16200000" flipV="1">
            <a:off x="3799903" y="5986915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34036A6-C645-4D26-A6FB-3F68B0C144A6}"/>
              </a:ext>
            </a:extLst>
          </p:cNvPr>
          <p:cNvSpPr/>
          <p:nvPr/>
        </p:nvSpPr>
        <p:spPr>
          <a:xfrm rot="5400000" flipH="1" flipV="1">
            <a:off x="4779222" y="5994795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B727712-9DB7-452D-8E49-D36C2EB1B904}"/>
              </a:ext>
            </a:extLst>
          </p:cNvPr>
          <p:cNvSpPr/>
          <p:nvPr/>
        </p:nvSpPr>
        <p:spPr>
          <a:xfrm>
            <a:off x="2498004" y="315623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704B17-DEF1-4405-A8B6-0DB1E5A801DC}"/>
              </a:ext>
            </a:extLst>
          </p:cNvPr>
          <p:cNvCxnSpPr>
            <a:cxnSpLocks/>
            <a:stCxn id="64" idx="5"/>
            <a:endCxn id="7" idx="1"/>
          </p:cNvCxnSpPr>
          <p:nvPr/>
        </p:nvCxnSpPr>
        <p:spPr>
          <a:xfrm>
            <a:off x="3088052" y="905671"/>
            <a:ext cx="750680" cy="550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32C0C5A-D8BD-47CF-8648-9BA996BD1D5A}"/>
              </a:ext>
            </a:extLst>
          </p:cNvPr>
          <p:cNvSpPr/>
          <p:nvPr/>
        </p:nvSpPr>
        <p:spPr>
          <a:xfrm>
            <a:off x="2831785" y="3709553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40  60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3978EE-D2BC-447C-B352-9375AA1512FE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1922078" y="905671"/>
            <a:ext cx="677162" cy="433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C8DC3D-B76F-4213-B696-DDC3B5832DE9}"/>
              </a:ext>
            </a:extLst>
          </p:cNvPr>
          <p:cNvCxnSpPr>
            <a:cxnSpLocks/>
          </p:cNvCxnSpPr>
          <p:nvPr/>
        </p:nvCxnSpPr>
        <p:spPr>
          <a:xfrm flipH="1">
            <a:off x="2338608" y="4298565"/>
            <a:ext cx="677162" cy="433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9B7A7D-CE12-44CA-942E-71E4E6627FAE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3015770" y="5401616"/>
            <a:ext cx="274826" cy="41467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10785A-AD6E-4CDF-87F5-3C56A8681807}"/>
              </a:ext>
            </a:extLst>
          </p:cNvPr>
          <p:cNvCxnSpPr>
            <a:cxnSpLocks/>
          </p:cNvCxnSpPr>
          <p:nvPr/>
        </p:nvCxnSpPr>
        <p:spPr>
          <a:xfrm flipH="1">
            <a:off x="5125945" y="5410825"/>
            <a:ext cx="274826" cy="41467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C07528-36D1-48A8-9F8C-6A235160FE5E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866630" y="5401616"/>
            <a:ext cx="261600" cy="41467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D3D1F7-AE44-4903-806F-E4AB3962D916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3779408" y="5401616"/>
            <a:ext cx="238648" cy="42388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3D85B-3714-42D4-9EC6-CB6F8A386D8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535002" y="1945196"/>
            <a:ext cx="303730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41F371-EBF5-4744-909A-DEA2C02466D0}"/>
              </a:ext>
            </a:extLst>
          </p:cNvPr>
          <p:cNvCxnSpPr>
            <a:cxnSpLocks/>
          </p:cNvCxnSpPr>
          <p:nvPr/>
        </p:nvCxnSpPr>
        <p:spPr>
          <a:xfrm flipH="1">
            <a:off x="4232289" y="2046432"/>
            <a:ext cx="109355" cy="2950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29AA60-4C02-4DAA-9311-D0506E84C73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305268" y="1945196"/>
            <a:ext cx="297872" cy="3894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2B4B9CA-5E30-44FC-B63C-3E5109775FAE}"/>
              </a:ext>
            </a:extLst>
          </p:cNvPr>
          <p:cNvSpPr/>
          <p:nvPr/>
        </p:nvSpPr>
        <p:spPr>
          <a:xfrm>
            <a:off x="3535002" y="1355148"/>
            <a:ext cx="2073996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50  60  85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8CE2C1-7FD7-442B-B6FB-D43BA112D642}"/>
              </a:ext>
            </a:extLst>
          </p:cNvPr>
          <p:cNvCxnSpPr>
            <a:cxnSpLocks/>
          </p:cNvCxnSpPr>
          <p:nvPr/>
        </p:nvCxnSpPr>
        <p:spPr>
          <a:xfrm>
            <a:off x="4802500" y="2046432"/>
            <a:ext cx="119084" cy="2950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BEBA9E-D08F-44C0-BD37-D57B43A2D433}"/>
              </a:ext>
            </a:extLst>
          </p:cNvPr>
          <p:cNvSpPr/>
          <p:nvPr/>
        </p:nvSpPr>
        <p:spPr>
          <a:xfrm>
            <a:off x="4231977" y="376017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F35EF8-9A9B-4998-9BAC-2D399F72508A}"/>
              </a:ext>
            </a:extLst>
          </p:cNvPr>
          <p:cNvSpPr/>
          <p:nvPr/>
        </p:nvSpPr>
        <p:spPr>
          <a:xfrm>
            <a:off x="3189360" y="4811568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4C7BBC-E57B-4E33-9DA4-BDB716DD17D0}"/>
              </a:ext>
            </a:extLst>
          </p:cNvPr>
          <p:cNvSpPr/>
          <p:nvPr/>
        </p:nvSpPr>
        <p:spPr>
          <a:xfrm>
            <a:off x="5276582" y="4811568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977CB6-598D-49D4-BBDE-A77B22AD4BC1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3779408" y="4350218"/>
            <a:ext cx="553805" cy="562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4C5502-58E2-4B3F-B62C-F58A42B7CC44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4822025" y="4350218"/>
            <a:ext cx="555793" cy="562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4FCF-40B9-48C4-A939-51C572AA9BA8}"/>
              </a:ext>
            </a:extLst>
          </p:cNvPr>
          <p:cNvSpPr txBox="1"/>
          <p:nvPr/>
        </p:nvSpPr>
        <p:spPr>
          <a:xfrm>
            <a:off x="2133595" y="212972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50</a:t>
            </a:r>
            <a:endParaRPr lang="en-CA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B96CF3-0B43-4EC6-954D-41AEAB5A7B39}"/>
              </a:ext>
            </a:extLst>
          </p:cNvPr>
          <p:cNvSpPr txBox="1"/>
          <p:nvPr/>
        </p:nvSpPr>
        <p:spPr>
          <a:xfrm>
            <a:off x="5595269" y="20987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85</a:t>
            </a:r>
            <a:endParaRPr lang="en-CA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55496E-0512-45FA-8CF5-EA141EF398A2}"/>
              </a:ext>
            </a:extLst>
          </p:cNvPr>
          <p:cNvSpPr txBox="1"/>
          <p:nvPr/>
        </p:nvSpPr>
        <p:spPr>
          <a:xfrm>
            <a:off x="3015770" y="258107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50 and 60</a:t>
            </a:r>
            <a:endParaRPr lang="en-CA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D8AB4-5351-4881-85DA-5810F0AF776D}"/>
              </a:ext>
            </a:extLst>
          </p:cNvPr>
          <p:cNvSpPr txBox="1"/>
          <p:nvPr/>
        </p:nvSpPr>
        <p:spPr>
          <a:xfrm>
            <a:off x="4917642" y="257820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60 and 85</a:t>
            </a:r>
            <a:endParaRPr lang="en-CA" i="1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EC71106-29AA-4041-8305-E6CE12FA9DE7}"/>
              </a:ext>
            </a:extLst>
          </p:cNvPr>
          <p:cNvSpPr/>
          <p:nvPr/>
        </p:nvSpPr>
        <p:spPr>
          <a:xfrm rot="5400000" flipH="1" flipV="1">
            <a:off x="3864454" y="2522783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6BB7824-0B05-4AE9-AAEE-6EED22494FAD}"/>
              </a:ext>
            </a:extLst>
          </p:cNvPr>
          <p:cNvSpPr/>
          <p:nvPr/>
        </p:nvSpPr>
        <p:spPr>
          <a:xfrm rot="16200000" flipV="1">
            <a:off x="4712816" y="2530663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B59C43-EA23-4E98-81BE-683346F50954}"/>
              </a:ext>
            </a:extLst>
          </p:cNvPr>
          <p:cNvSpPr txBox="1"/>
          <p:nvPr/>
        </p:nvSpPr>
        <p:spPr>
          <a:xfrm>
            <a:off x="1620107" y="56369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50</a:t>
            </a:r>
            <a:endParaRPr lang="en-CA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DD8053-FAC0-4CB6-BE30-82AECE8EDA38}"/>
              </a:ext>
            </a:extLst>
          </p:cNvPr>
          <p:cNvSpPr txBox="1"/>
          <p:nvPr/>
        </p:nvSpPr>
        <p:spPr>
          <a:xfrm>
            <a:off x="6098108" y="563162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85</a:t>
            </a:r>
            <a:endParaRPr lang="en-CA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605256-F718-4429-A49F-70F2A6B0346F}"/>
              </a:ext>
            </a:extLst>
          </p:cNvPr>
          <p:cNvSpPr txBox="1"/>
          <p:nvPr/>
        </p:nvSpPr>
        <p:spPr>
          <a:xfrm>
            <a:off x="3016611" y="604520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50 and 60</a:t>
            </a:r>
            <a:endParaRPr lang="en-CA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CBC9C-16A0-41DB-B1ED-B4F0421885B0}"/>
              </a:ext>
            </a:extLst>
          </p:cNvPr>
          <p:cNvSpPr txBox="1"/>
          <p:nvPr/>
        </p:nvSpPr>
        <p:spPr>
          <a:xfrm>
            <a:off x="4918483" y="604233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60 and 85</a:t>
            </a:r>
            <a:endParaRPr lang="en-CA" i="1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2572531-C9F7-494E-9B67-9CF0D7340BED}"/>
              </a:ext>
            </a:extLst>
          </p:cNvPr>
          <p:cNvSpPr/>
          <p:nvPr/>
        </p:nvSpPr>
        <p:spPr>
          <a:xfrm rot="16200000" flipV="1">
            <a:off x="3799903" y="5986915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34036A6-C645-4D26-A6FB-3F68B0C144A6}"/>
              </a:ext>
            </a:extLst>
          </p:cNvPr>
          <p:cNvSpPr/>
          <p:nvPr/>
        </p:nvSpPr>
        <p:spPr>
          <a:xfrm rot="5400000" flipH="1" flipV="1">
            <a:off x="4779222" y="5994795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6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68736E-4446-4F32-BDBB-C991B9954C88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F1F8E6-1624-4BFC-900E-84CF0E2E6748}"/>
              </a:ext>
            </a:extLst>
          </p:cNvPr>
          <p:cNvSpPr/>
          <p:nvPr/>
        </p:nvSpPr>
        <p:spPr>
          <a:xfrm>
            <a:off x="1115580" y="2737716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69298-4CC5-446B-BFE6-CD1471813B41}"/>
              </a:ext>
            </a:extLst>
          </p:cNvPr>
          <p:cNvSpPr/>
          <p:nvPr/>
        </p:nvSpPr>
        <p:spPr>
          <a:xfrm>
            <a:off x="1541647" y="3768390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AA8433-1DAB-4313-A187-FF4B467EA158}"/>
              </a:ext>
            </a:extLst>
          </p:cNvPr>
          <p:cNvSpPr/>
          <p:nvPr/>
        </p:nvSpPr>
        <p:spPr>
          <a:xfrm>
            <a:off x="3179446" y="2737716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816FF-508E-423B-B7FC-E4FF9B6782AB}"/>
              </a:ext>
            </a:extLst>
          </p:cNvPr>
          <p:cNvSpPr/>
          <p:nvPr/>
        </p:nvSpPr>
        <p:spPr>
          <a:xfrm>
            <a:off x="2152506" y="1700790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BDF2C-8175-459B-8C5F-1813AF23DD2B}"/>
              </a:ext>
            </a:extLst>
          </p:cNvPr>
          <p:cNvSpPr/>
          <p:nvPr/>
        </p:nvSpPr>
        <p:spPr>
          <a:xfrm>
            <a:off x="5256650" y="2737716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A031E-DA57-45F3-8956-6BD92A36C4D0}"/>
              </a:ext>
            </a:extLst>
          </p:cNvPr>
          <p:cNvSpPr/>
          <p:nvPr/>
        </p:nvSpPr>
        <p:spPr>
          <a:xfrm>
            <a:off x="6291669" y="1700790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81BD63-67D0-4DB1-8D93-01FCCB85B52A}"/>
              </a:ext>
            </a:extLst>
          </p:cNvPr>
          <p:cNvSpPr/>
          <p:nvPr/>
        </p:nvSpPr>
        <p:spPr>
          <a:xfrm>
            <a:off x="6933887" y="3774643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A14549-3046-4E69-8E44-AA8850176B6F}"/>
              </a:ext>
            </a:extLst>
          </p:cNvPr>
          <p:cNvSpPr/>
          <p:nvPr/>
        </p:nvSpPr>
        <p:spPr>
          <a:xfrm>
            <a:off x="7740385" y="3774643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5BACA4-F22D-4AE4-910E-661416364949}"/>
              </a:ext>
            </a:extLst>
          </p:cNvPr>
          <p:cNvSpPr/>
          <p:nvPr/>
        </p:nvSpPr>
        <p:spPr>
          <a:xfrm>
            <a:off x="7349068" y="2737716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B36A46-F3B9-4FE8-A4A9-D4575B206617}"/>
              </a:ext>
            </a:extLst>
          </p:cNvPr>
          <p:cNvCxnSpPr>
            <a:cxnSpLocks/>
            <a:stCxn id="10" idx="7"/>
            <a:endCxn id="2" idx="3"/>
          </p:cNvCxnSpPr>
          <p:nvPr/>
        </p:nvCxnSpPr>
        <p:spPr>
          <a:xfrm flipV="1">
            <a:off x="2742554" y="1253912"/>
            <a:ext cx="1585040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882214-973E-42E7-B134-2C7C4BB749CE}"/>
              </a:ext>
            </a:extLst>
          </p:cNvPr>
          <p:cNvCxnSpPr>
            <a:cxnSpLocks/>
            <a:stCxn id="14" idx="1"/>
            <a:endCxn id="2" idx="5"/>
          </p:cNvCxnSpPr>
          <p:nvPr/>
        </p:nvCxnSpPr>
        <p:spPr>
          <a:xfrm flipH="1" flipV="1">
            <a:off x="4816406" y="1253912"/>
            <a:ext cx="1576499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96EC-A554-4108-9808-2C11E2C982ED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705628" y="2290838"/>
            <a:ext cx="548114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6DBFB-E07F-412F-A4C8-1D58951B4BC4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2742554" y="2290838"/>
            <a:ext cx="538128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FCF848-422A-4335-983A-CEBE5F4847FE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6881717" y="2290838"/>
            <a:ext cx="56858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30187A-27F0-4ACC-87D1-B936C373C4A3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5846698" y="2290838"/>
            <a:ext cx="54620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8AB818-A1C3-48AA-A424-17CEDAA8B2F6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V="1">
            <a:off x="7279529" y="3429000"/>
            <a:ext cx="415181" cy="345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279B9-0496-479D-93E7-C25DACE3342E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H="1" flipV="1">
            <a:off x="7694710" y="3429000"/>
            <a:ext cx="391317" cy="345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AFEDB6-5281-4922-BD1B-14B177F6E773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flipH="1" flipV="1">
            <a:off x="1461222" y="3429000"/>
            <a:ext cx="181661" cy="440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3874CE-5E9F-4D29-B679-DA64E23329DC}"/>
              </a:ext>
            </a:extLst>
          </p:cNvPr>
          <p:cNvSpPr/>
          <p:nvPr/>
        </p:nvSpPr>
        <p:spPr>
          <a:xfrm>
            <a:off x="1118025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EBCC75D-961A-4E88-A95A-C43D914C10D9}"/>
              </a:ext>
            </a:extLst>
          </p:cNvPr>
          <p:cNvSpPr/>
          <p:nvPr/>
        </p:nvSpPr>
        <p:spPr>
          <a:xfrm>
            <a:off x="3194728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6B7687-2A13-4731-9D11-8557FA6A5B3A}"/>
              </a:ext>
            </a:extLst>
          </p:cNvPr>
          <p:cNvSpPr/>
          <p:nvPr/>
        </p:nvSpPr>
        <p:spPr>
          <a:xfrm>
            <a:off x="3609464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D8C32A-0AB0-4F03-A10A-062D0B5393DC}"/>
              </a:ext>
            </a:extLst>
          </p:cNvPr>
          <p:cNvSpPr/>
          <p:nvPr/>
        </p:nvSpPr>
        <p:spPr>
          <a:xfrm>
            <a:off x="5274794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B71594-45BF-497B-87DE-6F2D4B005D9D}"/>
              </a:ext>
            </a:extLst>
          </p:cNvPr>
          <p:cNvSpPr/>
          <p:nvPr/>
        </p:nvSpPr>
        <p:spPr>
          <a:xfrm>
            <a:off x="5680011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B9758F-367E-41AF-BC99-6F9CA33C3561}"/>
              </a:ext>
            </a:extLst>
          </p:cNvPr>
          <p:cNvSpPr/>
          <p:nvPr/>
        </p:nvSpPr>
        <p:spPr>
          <a:xfrm>
            <a:off x="6934759" y="498439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9E900A-7A6B-4929-9C1C-6DA640F8C7A4}"/>
              </a:ext>
            </a:extLst>
          </p:cNvPr>
          <p:cNvSpPr/>
          <p:nvPr/>
        </p:nvSpPr>
        <p:spPr>
          <a:xfrm>
            <a:off x="7363463" y="498439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933A86-E2D2-4188-9ED5-07515BEC1B9A}"/>
              </a:ext>
            </a:extLst>
          </p:cNvPr>
          <p:cNvSpPr/>
          <p:nvPr/>
        </p:nvSpPr>
        <p:spPr>
          <a:xfrm>
            <a:off x="7740385" y="498439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FCD56D-FC82-4F25-AD41-F4B25B2BB228}"/>
              </a:ext>
            </a:extLst>
          </p:cNvPr>
          <p:cNvSpPr/>
          <p:nvPr/>
        </p:nvSpPr>
        <p:spPr>
          <a:xfrm>
            <a:off x="8170403" y="498439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8A869E-FD80-47E9-BACB-D199ABCBA693}"/>
              </a:ext>
            </a:extLst>
          </p:cNvPr>
          <p:cNvCxnSpPr>
            <a:cxnSpLocks/>
            <a:stCxn id="50" idx="0"/>
            <a:endCxn id="4" idx="4"/>
          </p:cNvCxnSpPr>
          <p:nvPr/>
        </p:nvCxnSpPr>
        <p:spPr>
          <a:xfrm flipV="1">
            <a:off x="1248658" y="3429000"/>
            <a:ext cx="212564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E91B64-6D0C-477D-9E36-87D3DD81C951}"/>
              </a:ext>
            </a:extLst>
          </p:cNvPr>
          <p:cNvCxnSpPr>
            <a:cxnSpLocks/>
            <a:stCxn id="74" idx="0"/>
            <a:endCxn id="8" idx="4"/>
          </p:cNvCxnSpPr>
          <p:nvPr/>
        </p:nvCxnSpPr>
        <p:spPr>
          <a:xfrm flipH="1" flipV="1">
            <a:off x="3525088" y="3429000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E11C0C-F030-4DF5-9365-6D1B54DC24A2}"/>
              </a:ext>
            </a:extLst>
          </p:cNvPr>
          <p:cNvCxnSpPr>
            <a:cxnSpLocks/>
            <a:stCxn id="72" idx="0"/>
            <a:endCxn id="8" idx="4"/>
          </p:cNvCxnSpPr>
          <p:nvPr/>
        </p:nvCxnSpPr>
        <p:spPr>
          <a:xfrm flipV="1">
            <a:off x="3325361" y="3429000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AB51D2-3897-42A9-B6CF-E059062B0049}"/>
              </a:ext>
            </a:extLst>
          </p:cNvPr>
          <p:cNvCxnSpPr>
            <a:cxnSpLocks/>
            <a:stCxn id="76" idx="0"/>
            <a:endCxn id="12" idx="4"/>
          </p:cNvCxnSpPr>
          <p:nvPr/>
        </p:nvCxnSpPr>
        <p:spPr>
          <a:xfrm flipV="1">
            <a:off x="5405427" y="3429000"/>
            <a:ext cx="196865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CA17F5-2962-41BD-BEF3-3123D286DD1B}"/>
              </a:ext>
            </a:extLst>
          </p:cNvPr>
          <p:cNvCxnSpPr>
            <a:cxnSpLocks/>
            <a:stCxn id="78" idx="0"/>
            <a:endCxn id="12" idx="4"/>
          </p:cNvCxnSpPr>
          <p:nvPr/>
        </p:nvCxnSpPr>
        <p:spPr>
          <a:xfrm flipH="1" flipV="1">
            <a:off x="5602292" y="3429000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3C4636-A193-4668-AD90-261689919D80}"/>
              </a:ext>
            </a:extLst>
          </p:cNvPr>
          <p:cNvCxnSpPr>
            <a:cxnSpLocks/>
            <a:stCxn id="82" idx="0"/>
            <a:endCxn id="16" idx="4"/>
          </p:cNvCxnSpPr>
          <p:nvPr/>
        </p:nvCxnSpPr>
        <p:spPr>
          <a:xfrm flipH="1" flipV="1">
            <a:off x="7279529" y="4465927"/>
            <a:ext cx="214567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3CDA773-7283-46DB-BEEE-E9D5CD5F4738}"/>
              </a:ext>
            </a:extLst>
          </p:cNvPr>
          <p:cNvCxnSpPr>
            <a:cxnSpLocks/>
            <a:stCxn id="80" idx="0"/>
            <a:endCxn id="16" idx="4"/>
          </p:cNvCxnSpPr>
          <p:nvPr/>
        </p:nvCxnSpPr>
        <p:spPr>
          <a:xfrm flipV="1">
            <a:off x="7065392" y="4465927"/>
            <a:ext cx="214137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734840-2587-4B1A-ABB5-37207A3487E1}"/>
              </a:ext>
            </a:extLst>
          </p:cNvPr>
          <p:cNvCxnSpPr>
            <a:cxnSpLocks/>
            <a:stCxn id="84" idx="0"/>
            <a:endCxn id="18" idx="4"/>
          </p:cNvCxnSpPr>
          <p:nvPr/>
        </p:nvCxnSpPr>
        <p:spPr>
          <a:xfrm flipV="1">
            <a:off x="7871018" y="4465927"/>
            <a:ext cx="215009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660DB5C-4A76-4E7C-90CA-831CD833BE20}"/>
              </a:ext>
            </a:extLst>
          </p:cNvPr>
          <p:cNvCxnSpPr>
            <a:cxnSpLocks/>
            <a:stCxn id="86" idx="0"/>
            <a:endCxn id="18" idx="4"/>
          </p:cNvCxnSpPr>
          <p:nvPr/>
        </p:nvCxnSpPr>
        <p:spPr>
          <a:xfrm flipH="1" flipV="1">
            <a:off x="8086027" y="4465927"/>
            <a:ext cx="215009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326549-DC5D-43E3-B695-1EF736A4E36E}"/>
              </a:ext>
            </a:extLst>
          </p:cNvPr>
          <p:cNvSpPr/>
          <p:nvPr/>
        </p:nvSpPr>
        <p:spPr>
          <a:xfrm>
            <a:off x="1556929" y="4984389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620365C-5D49-41E0-B9C9-5F6249561AC9}"/>
              </a:ext>
            </a:extLst>
          </p:cNvPr>
          <p:cNvSpPr/>
          <p:nvPr/>
        </p:nvSpPr>
        <p:spPr>
          <a:xfrm>
            <a:off x="1971665" y="4984389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5BCE29-9D7B-41D2-836E-F565F9318E50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1887289" y="4472178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5AF370-1FEB-4A8C-A486-8E508259E40D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1687562" y="4472178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68736E-4446-4F32-BDBB-C991B9954C88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F1F8E6-1624-4BFC-900E-84CF0E2E6748}"/>
              </a:ext>
            </a:extLst>
          </p:cNvPr>
          <p:cNvSpPr/>
          <p:nvPr/>
        </p:nvSpPr>
        <p:spPr>
          <a:xfrm>
            <a:off x="1115580" y="2737716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69298-4CC5-446B-BFE6-CD1471813B41}"/>
              </a:ext>
            </a:extLst>
          </p:cNvPr>
          <p:cNvSpPr/>
          <p:nvPr/>
        </p:nvSpPr>
        <p:spPr>
          <a:xfrm>
            <a:off x="661970" y="3768390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AA8433-1DAB-4313-A187-FF4B467EA158}"/>
              </a:ext>
            </a:extLst>
          </p:cNvPr>
          <p:cNvSpPr/>
          <p:nvPr/>
        </p:nvSpPr>
        <p:spPr>
          <a:xfrm>
            <a:off x="3179446" y="2737716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816FF-508E-423B-B7FC-E4FF9B6782AB}"/>
              </a:ext>
            </a:extLst>
          </p:cNvPr>
          <p:cNvSpPr/>
          <p:nvPr/>
        </p:nvSpPr>
        <p:spPr>
          <a:xfrm>
            <a:off x="2152506" y="1700790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BDF2C-8175-459B-8C5F-1813AF23DD2B}"/>
              </a:ext>
            </a:extLst>
          </p:cNvPr>
          <p:cNvSpPr/>
          <p:nvPr/>
        </p:nvSpPr>
        <p:spPr>
          <a:xfrm>
            <a:off x="5256650" y="2737716"/>
            <a:ext cx="691284" cy="6912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A031E-DA57-45F3-8956-6BD92A36C4D0}"/>
              </a:ext>
            </a:extLst>
          </p:cNvPr>
          <p:cNvSpPr/>
          <p:nvPr/>
        </p:nvSpPr>
        <p:spPr>
          <a:xfrm>
            <a:off x="6291669" y="1700790"/>
            <a:ext cx="691284" cy="691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B36A46-F3B9-4FE8-A4A9-D4575B206617}"/>
              </a:ext>
            </a:extLst>
          </p:cNvPr>
          <p:cNvCxnSpPr>
            <a:cxnSpLocks/>
            <a:stCxn id="10" idx="7"/>
            <a:endCxn id="2" idx="3"/>
          </p:cNvCxnSpPr>
          <p:nvPr/>
        </p:nvCxnSpPr>
        <p:spPr>
          <a:xfrm flipV="1">
            <a:off x="2742554" y="1253912"/>
            <a:ext cx="1585040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882214-973E-42E7-B134-2C7C4BB749CE}"/>
              </a:ext>
            </a:extLst>
          </p:cNvPr>
          <p:cNvCxnSpPr>
            <a:cxnSpLocks/>
            <a:stCxn id="14" idx="1"/>
            <a:endCxn id="2" idx="5"/>
          </p:cNvCxnSpPr>
          <p:nvPr/>
        </p:nvCxnSpPr>
        <p:spPr>
          <a:xfrm flipH="1" flipV="1">
            <a:off x="4816406" y="1253912"/>
            <a:ext cx="1576499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96EC-A554-4108-9808-2C11E2C982ED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705628" y="2290838"/>
            <a:ext cx="548114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6DBFB-E07F-412F-A4C8-1D58951B4BC4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2742554" y="2290838"/>
            <a:ext cx="538128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FCF848-422A-4335-983A-CEBE5F4847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881717" y="2290838"/>
            <a:ext cx="56858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30187A-27F0-4ACC-87D1-B936C373C4A3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5846698" y="2290838"/>
            <a:ext cx="54620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AFEDB6-5281-4922-BD1B-14B177F6E773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1252018" y="3429000"/>
            <a:ext cx="209204" cy="440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3874CE-5E9F-4D29-B679-DA64E23329DC}"/>
              </a:ext>
            </a:extLst>
          </p:cNvPr>
          <p:cNvSpPr/>
          <p:nvPr/>
        </p:nvSpPr>
        <p:spPr>
          <a:xfrm>
            <a:off x="1529398" y="3953469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EBCC75D-961A-4E88-A95A-C43D914C10D9}"/>
              </a:ext>
            </a:extLst>
          </p:cNvPr>
          <p:cNvSpPr/>
          <p:nvPr/>
        </p:nvSpPr>
        <p:spPr>
          <a:xfrm>
            <a:off x="3194728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6B7687-2A13-4731-9D11-8557FA6A5B3A}"/>
              </a:ext>
            </a:extLst>
          </p:cNvPr>
          <p:cNvSpPr/>
          <p:nvPr/>
        </p:nvSpPr>
        <p:spPr>
          <a:xfrm>
            <a:off x="3609464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D8C32A-0AB0-4F03-A10A-062D0B5393DC}"/>
              </a:ext>
            </a:extLst>
          </p:cNvPr>
          <p:cNvSpPr/>
          <p:nvPr/>
        </p:nvSpPr>
        <p:spPr>
          <a:xfrm>
            <a:off x="5274794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B71594-45BF-497B-87DE-6F2D4B005D9D}"/>
              </a:ext>
            </a:extLst>
          </p:cNvPr>
          <p:cNvSpPr/>
          <p:nvPr/>
        </p:nvSpPr>
        <p:spPr>
          <a:xfrm>
            <a:off x="5680011" y="3941211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8A869E-FD80-47E9-BACB-D199ABCBA693}"/>
              </a:ext>
            </a:extLst>
          </p:cNvPr>
          <p:cNvCxnSpPr>
            <a:cxnSpLocks/>
            <a:stCxn id="50" idx="0"/>
            <a:endCxn id="4" idx="4"/>
          </p:cNvCxnSpPr>
          <p:nvPr/>
        </p:nvCxnSpPr>
        <p:spPr>
          <a:xfrm flipH="1" flipV="1">
            <a:off x="1461222" y="3429000"/>
            <a:ext cx="198809" cy="524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E91B64-6D0C-477D-9E36-87D3DD81C951}"/>
              </a:ext>
            </a:extLst>
          </p:cNvPr>
          <p:cNvCxnSpPr>
            <a:cxnSpLocks/>
            <a:stCxn id="74" idx="0"/>
            <a:endCxn id="8" idx="4"/>
          </p:cNvCxnSpPr>
          <p:nvPr/>
        </p:nvCxnSpPr>
        <p:spPr>
          <a:xfrm flipH="1" flipV="1">
            <a:off x="3525088" y="3429000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E11C0C-F030-4DF5-9365-6D1B54DC24A2}"/>
              </a:ext>
            </a:extLst>
          </p:cNvPr>
          <p:cNvCxnSpPr>
            <a:cxnSpLocks/>
            <a:stCxn id="72" idx="0"/>
            <a:endCxn id="8" idx="4"/>
          </p:cNvCxnSpPr>
          <p:nvPr/>
        </p:nvCxnSpPr>
        <p:spPr>
          <a:xfrm flipV="1">
            <a:off x="3325361" y="3429000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AB51D2-3897-42A9-B6CF-E059062B0049}"/>
              </a:ext>
            </a:extLst>
          </p:cNvPr>
          <p:cNvCxnSpPr>
            <a:cxnSpLocks/>
            <a:stCxn id="76" idx="0"/>
            <a:endCxn id="12" idx="4"/>
          </p:cNvCxnSpPr>
          <p:nvPr/>
        </p:nvCxnSpPr>
        <p:spPr>
          <a:xfrm flipV="1">
            <a:off x="5405427" y="3429000"/>
            <a:ext cx="196865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CA17F5-2962-41BD-BEF3-3123D286DD1B}"/>
              </a:ext>
            </a:extLst>
          </p:cNvPr>
          <p:cNvCxnSpPr>
            <a:cxnSpLocks/>
            <a:stCxn id="78" idx="0"/>
            <a:endCxn id="12" idx="4"/>
          </p:cNvCxnSpPr>
          <p:nvPr/>
        </p:nvCxnSpPr>
        <p:spPr>
          <a:xfrm flipH="1" flipV="1">
            <a:off x="5602292" y="3429000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326549-DC5D-43E3-B695-1EF736A4E36E}"/>
              </a:ext>
            </a:extLst>
          </p:cNvPr>
          <p:cNvSpPr/>
          <p:nvPr/>
        </p:nvSpPr>
        <p:spPr>
          <a:xfrm>
            <a:off x="677252" y="4984389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620365C-5D49-41E0-B9C9-5F6249561AC9}"/>
              </a:ext>
            </a:extLst>
          </p:cNvPr>
          <p:cNvSpPr/>
          <p:nvPr/>
        </p:nvSpPr>
        <p:spPr>
          <a:xfrm>
            <a:off x="1091988" y="4984389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5BCE29-9D7B-41D2-836E-F565F9318E50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1007612" y="4472178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5AF370-1FEB-4A8C-A486-8E508259E40D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807885" y="4472178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F895EFD-6B2E-4ECE-BA5C-423391FAB232}"/>
              </a:ext>
            </a:extLst>
          </p:cNvPr>
          <p:cNvSpPr/>
          <p:nvPr/>
        </p:nvSpPr>
        <p:spPr>
          <a:xfrm>
            <a:off x="7333854" y="2838952"/>
            <a:ext cx="261266" cy="345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9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68736E-4446-4F32-BDBB-C991B9954C88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F1F8E6-1624-4BFC-900E-84CF0E2E6748}"/>
              </a:ext>
            </a:extLst>
          </p:cNvPr>
          <p:cNvSpPr/>
          <p:nvPr/>
        </p:nvSpPr>
        <p:spPr>
          <a:xfrm>
            <a:off x="1115580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69298-4CC5-446B-BFE6-CD1471813B41}"/>
              </a:ext>
            </a:extLst>
          </p:cNvPr>
          <p:cNvSpPr/>
          <p:nvPr/>
        </p:nvSpPr>
        <p:spPr>
          <a:xfrm>
            <a:off x="1541647" y="37683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AA8433-1DAB-4313-A187-FF4B467EA158}"/>
              </a:ext>
            </a:extLst>
          </p:cNvPr>
          <p:cNvSpPr/>
          <p:nvPr/>
        </p:nvSpPr>
        <p:spPr>
          <a:xfrm>
            <a:off x="3179446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816FF-508E-423B-B7FC-E4FF9B6782AB}"/>
              </a:ext>
            </a:extLst>
          </p:cNvPr>
          <p:cNvSpPr/>
          <p:nvPr/>
        </p:nvSpPr>
        <p:spPr>
          <a:xfrm>
            <a:off x="2152506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BDF2C-8175-459B-8C5F-1813AF23DD2B}"/>
              </a:ext>
            </a:extLst>
          </p:cNvPr>
          <p:cNvSpPr/>
          <p:nvPr/>
        </p:nvSpPr>
        <p:spPr>
          <a:xfrm>
            <a:off x="5256650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A031E-DA57-45F3-8956-6BD92A36C4D0}"/>
              </a:ext>
            </a:extLst>
          </p:cNvPr>
          <p:cNvSpPr/>
          <p:nvPr/>
        </p:nvSpPr>
        <p:spPr>
          <a:xfrm>
            <a:off x="6291669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81BD63-67D0-4DB1-8D93-01FCCB85B52A}"/>
              </a:ext>
            </a:extLst>
          </p:cNvPr>
          <p:cNvSpPr/>
          <p:nvPr/>
        </p:nvSpPr>
        <p:spPr>
          <a:xfrm>
            <a:off x="6933887" y="3774643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A14549-3046-4E69-8E44-AA8850176B6F}"/>
              </a:ext>
            </a:extLst>
          </p:cNvPr>
          <p:cNvSpPr/>
          <p:nvPr/>
        </p:nvSpPr>
        <p:spPr>
          <a:xfrm>
            <a:off x="7740385" y="3774643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5BACA4-F22D-4AE4-910E-661416364949}"/>
              </a:ext>
            </a:extLst>
          </p:cNvPr>
          <p:cNvSpPr/>
          <p:nvPr/>
        </p:nvSpPr>
        <p:spPr>
          <a:xfrm>
            <a:off x="7349068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B36A46-F3B9-4FE8-A4A9-D4575B206617}"/>
              </a:ext>
            </a:extLst>
          </p:cNvPr>
          <p:cNvCxnSpPr>
            <a:cxnSpLocks/>
            <a:stCxn id="10" idx="7"/>
            <a:endCxn id="2" idx="3"/>
          </p:cNvCxnSpPr>
          <p:nvPr/>
        </p:nvCxnSpPr>
        <p:spPr>
          <a:xfrm flipV="1">
            <a:off x="2742554" y="1253912"/>
            <a:ext cx="1585040" cy="548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882214-973E-42E7-B134-2C7C4BB749CE}"/>
              </a:ext>
            </a:extLst>
          </p:cNvPr>
          <p:cNvCxnSpPr>
            <a:cxnSpLocks/>
            <a:stCxn id="14" idx="1"/>
            <a:endCxn id="2" idx="5"/>
          </p:cNvCxnSpPr>
          <p:nvPr/>
        </p:nvCxnSpPr>
        <p:spPr>
          <a:xfrm flipH="1" flipV="1">
            <a:off x="4816406" y="1253912"/>
            <a:ext cx="1576499" cy="548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96EC-A554-4108-9808-2C11E2C982ED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705628" y="2290838"/>
            <a:ext cx="548114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6DBFB-E07F-412F-A4C8-1D58951B4BC4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2742554" y="2290838"/>
            <a:ext cx="538128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FCF848-422A-4335-983A-CEBE5F4847FE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6881717" y="2290838"/>
            <a:ext cx="56858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30187A-27F0-4ACC-87D1-B936C373C4A3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5846698" y="2290838"/>
            <a:ext cx="54620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8AB818-A1C3-48AA-A424-17CEDAA8B2F6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V="1">
            <a:off x="7279529" y="3429000"/>
            <a:ext cx="415181" cy="345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279B9-0496-479D-93E7-C25DACE3342E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H="1" flipV="1">
            <a:off x="7694710" y="3429000"/>
            <a:ext cx="391317" cy="345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AFEDB6-5281-4922-BD1B-14B177F6E773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flipH="1" flipV="1">
            <a:off x="1461222" y="3429000"/>
            <a:ext cx="181661" cy="4406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3874CE-5E9F-4D29-B679-DA64E23329DC}"/>
              </a:ext>
            </a:extLst>
          </p:cNvPr>
          <p:cNvSpPr/>
          <p:nvPr/>
        </p:nvSpPr>
        <p:spPr>
          <a:xfrm>
            <a:off x="1118025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EBCC75D-961A-4E88-A95A-C43D914C10D9}"/>
              </a:ext>
            </a:extLst>
          </p:cNvPr>
          <p:cNvSpPr/>
          <p:nvPr/>
        </p:nvSpPr>
        <p:spPr>
          <a:xfrm>
            <a:off x="3194728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6B7687-2A13-4731-9D11-8557FA6A5B3A}"/>
              </a:ext>
            </a:extLst>
          </p:cNvPr>
          <p:cNvSpPr/>
          <p:nvPr/>
        </p:nvSpPr>
        <p:spPr>
          <a:xfrm>
            <a:off x="3609464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D8C32A-0AB0-4F03-A10A-062D0B5393DC}"/>
              </a:ext>
            </a:extLst>
          </p:cNvPr>
          <p:cNvSpPr/>
          <p:nvPr/>
        </p:nvSpPr>
        <p:spPr>
          <a:xfrm>
            <a:off x="5274794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B71594-45BF-497B-87DE-6F2D4B005D9D}"/>
              </a:ext>
            </a:extLst>
          </p:cNvPr>
          <p:cNvSpPr/>
          <p:nvPr/>
        </p:nvSpPr>
        <p:spPr>
          <a:xfrm>
            <a:off x="5680011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B9758F-367E-41AF-BC99-6F9CA33C3561}"/>
              </a:ext>
            </a:extLst>
          </p:cNvPr>
          <p:cNvSpPr/>
          <p:nvPr/>
        </p:nvSpPr>
        <p:spPr>
          <a:xfrm>
            <a:off x="6934759" y="498439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9E900A-7A6B-4929-9C1C-6DA640F8C7A4}"/>
              </a:ext>
            </a:extLst>
          </p:cNvPr>
          <p:cNvSpPr/>
          <p:nvPr/>
        </p:nvSpPr>
        <p:spPr>
          <a:xfrm>
            <a:off x="7363463" y="498439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933A86-E2D2-4188-9ED5-07515BEC1B9A}"/>
              </a:ext>
            </a:extLst>
          </p:cNvPr>
          <p:cNvSpPr/>
          <p:nvPr/>
        </p:nvSpPr>
        <p:spPr>
          <a:xfrm>
            <a:off x="7740385" y="498439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FCD56D-FC82-4F25-AD41-F4B25B2BB228}"/>
              </a:ext>
            </a:extLst>
          </p:cNvPr>
          <p:cNvSpPr/>
          <p:nvPr/>
        </p:nvSpPr>
        <p:spPr>
          <a:xfrm>
            <a:off x="8170403" y="498439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8A869E-FD80-47E9-BACB-D199ABCBA693}"/>
              </a:ext>
            </a:extLst>
          </p:cNvPr>
          <p:cNvCxnSpPr>
            <a:cxnSpLocks/>
            <a:stCxn id="50" idx="0"/>
            <a:endCxn id="4" idx="4"/>
          </p:cNvCxnSpPr>
          <p:nvPr/>
        </p:nvCxnSpPr>
        <p:spPr>
          <a:xfrm flipV="1">
            <a:off x="1248658" y="3429000"/>
            <a:ext cx="212564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E91B64-6D0C-477D-9E36-87D3DD81C951}"/>
              </a:ext>
            </a:extLst>
          </p:cNvPr>
          <p:cNvCxnSpPr>
            <a:cxnSpLocks/>
            <a:stCxn id="74" idx="0"/>
            <a:endCxn id="8" idx="4"/>
          </p:cNvCxnSpPr>
          <p:nvPr/>
        </p:nvCxnSpPr>
        <p:spPr>
          <a:xfrm flipH="1" flipV="1">
            <a:off x="3525088" y="3429000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E11C0C-F030-4DF5-9365-6D1B54DC24A2}"/>
              </a:ext>
            </a:extLst>
          </p:cNvPr>
          <p:cNvCxnSpPr>
            <a:cxnSpLocks/>
            <a:stCxn id="72" idx="0"/>
            <a:endCxn id="8" idx="4"/>
          </p:cNvCxnSpPr>
          <p:nvPr/>
        </p:nvCxnSpPr>
        <p:spPr>
          <a:xfrm flipV="1">
            <a:off x="3325361" y="3429000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AB51D2-3897-42A9-B6CF-E059062B0049}"/>
              </a:ext>
            </a:extLst>
          </p:cNvPr>
          <p:cNvCxnSpPr>
            <a:cxnSpLocks/>
            <a:stCxn id="76" idx="0"/>
            <a:endCxn id="12" idx="4"/>
          </p:cNvCxnSpPr>
          <p:nvPr/>
        </p:nvCxnSpPr>
        <p:spPr>
          <a:xfrm flipV="1">
            <a:off x="5405427" y="3429000"/>
            <a:ext cx="196865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CA17F5-2962-41BD-BEF3-3123D286DD1B}"/>
              </a:ext>
            </a:extLst>
          </p:cNvPr>
          <p:cNvCxnSpPr>
            <a:cxnSpLocks/>
            <a:stCxn id="78" idx="0"/>
            <a:endCxn id="12" idx="4"/>
          </p:cNvCxnSpPr>
          <p:nvPr/>
        </p:nvCxnSpPr>
        <p:spPr>
          <a:xfrm flipH="1" flipV="1">
            <a:off x="5602292" y="3429000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3C4636-A193-4668-AD90-261689919D80}"/>
              </a:ext>
            </a:extLst>
          </p:cNvPr>
          <p:cNvCxnSpPr>
            <a:cxnSpLocks/>
            <a:stCxn id="82" idx="0"/>
            <a:endCxn id="16" idx="4"/>
          </p:cNvCxnSpPr>
          <p:nvPr/>
        </p:nvCxnSpPr>
        <p:spPr>
          <a:xfrm flipH="1" flipV="1">
            <a:off x="7279529" y="4465927"/>
            <a:ext cx="214567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3CDA773-7283-46DB-BEEE-E9D5CD5F4738}"/>
              </a:ext>
            </a:extLst>
          </p:cNvPr>
          <p:cNvCxnSpPr>
            <a:cxnSpLocks/>
            <a:stCxn id="80" idx="0"/>
            <a:endCxn id="16" idx="4"/>
          </p:cNvCxnSpPr>
          <p:nvPr/>
        </p:nvCxnSpPr>
        <p:spPr>
          <a:xfrm flipV="1">
            <a:off x="7065392" y="4465927"/>
            <a:ext cx="214137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734840-2587-4B1A-ABB5-37207A3487E1}"/>
              </a:ext>
            </a:extLst>
          </p:cNvPr>
          <p:cNvCxnSpPr>
            <a:cxnSpLocks/>
            <a:stCxn id="84" idx="0"/>
            <a:endCxn id="18" idx="4"/>
          </p:cNvCxnSpPr>
          <p:nvPr/>
        </p:nvCxnSpPr>
        <p:spPr>
          <a:xfrm flipV="1">
            <a:off x="7871018" y="4465927"/>
            <a:ext cx="215009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660DB5C-4A76-4E7C-90CA-831CD833BE20}"/>
              </a:ext>
            </a:extLst>
          </p:cNvPr>
          <p:cNvCxnSpPr>
            <a:cxnSpLocks/>
            <a:stCxn id="86" idx="0"/>
            <a:endCxn id="18" idx="4"/>
          </p:cNvCxnSpPr>
          <p:nvPr/>
        </p:nvCxnSpPr>
        <p:spPr>
          <a:xfrm flipH="1" flipV="1">
            <a:off x="8086027" y="4465927"/>
            <a:ext cx="215009" cy="518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326549-DC5D-43E3-B695-1EF736A4E36E}"/>
              </a:ext>
            </a:extLst>
          </p:cNvPr>
          <p:cNvSpPr/>
          <p:nvPr/>
        </p:nvSpPr>
        <p:spPr>
          <a:xfrm>
            <a:off x="1556929" y="498438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620365C-5D49-41E0-B9C9-5F6249561AC9}"/>
              </a:ext>
            </a:extLst>
          </p:cNvPr>
          <p:cNvSpPr/>
          <p:nvPr/>
        </p:nvSpPr>
        <p:spPr>
          <a:xfrm>
            <a:off x="1971665" y="498438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5BCE29-9D7B-41D2-836E-F565F9318E50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1887289" y="4472178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5AF370-1FEB-4A8C-A486-8E508259E40D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1687562" y="4472178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6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68736E-4446-4F32-BDBB-C991B9954C88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F1F8E6-1624-4BFC-900E-84CF0E2E6748}"/>
              </a:ext>
            </a:extLst>
          </p:cNvPr>
          <p:cNvSpPr/>
          <p:nvPr/>
        </p:nvSpPr>
        <p:spPr>
          <a:xfrm>
            <a:off x="1115580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69298-4CC5-446B-BFE6-CD1471813B41}"/>
              </a:ext>
            </a:extLst>
          </p:cNvPr>
          <p:cNvSpPr/>
          <p:nvPr/>
        </p:nvSpPr>
        <p:spPr>
          <a:xfrm>
            <a:off x="712331" y="37683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AA8433-1DAB-4313-A187-FF4B467EA158}"/>
              </a:ext>
            </a:extLst>
          </p:cNvPr>
          <p:cNvSpPr/>
          <p:nvPr/>
        </p:nvSpPr>
        <p:spPr>
          <a:xfrm>
            <a:off x="3179446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816FF-508E-423B-B7FC-E4FF9B6782AB}"/>
              </a:ext>
            </a:extLst>
          </p:cNvPr>
          <p:cNvSpPr/>
          <p:nvPr/>
        </p:nvSpPr>
        <p:spPr>
          <a:xfrm>
            <a:off x="2152506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BDF2C-8175-459B-8C5F-1813AF23DD2B}"/>
              </a:ext>
            </a:extLst>
          </p:cNvPr>
          <p:cNvSpPr/>
          <p:nvPr/>
        </p:nvSpPr>
        <p:spPr>
          <a:xfrm>
            <a:off x="5256650" y="2737716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CA031E-DA57-45F3-8956-6BD92A36C4D0}"/>
              </a:ext>
            </a:extLst>
          </p:cNvPr>
          <p:cNvSpPr/>
          <p:nvPr/>
        </p:nvSpPr>
        <p:spPr>
          <a:xfrm>
            <a:off x="6291669" y="170079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B36A46-F3B9-4FE8-A4A9-D4575B206617}"/>
              </a:ext>
            </a:extLst>
          </p:cNvPr>
          <p:cNvCxnSpPr>
            <a:cxnSpLocks/>
            <a:stCxn id="10" idx="7"/>
            <a:endCxn id="2" idx="3"/>
          </p:cNvCxnSpPr>
          <p:nvPr/>
        </p:nvCxnSpPr>
        <p:spPr>
          <a:xfrm flipV="1">
            <a:off x="2742554" y="1253912"/>
            <a:ext cx="1585040" cy="548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882214-973E-42E7-B134-2C7C4BB749CE}"/>
              </a:ext>
            </a:extLst>
          </p:cNvPr>
          <p:cNvCxnSpPr>
            <a:cxnSpLocks/>
            <a:stCxn id="14" idx="1"/>
            <a:endCxn id="2" idx="5"/>
          </p:cNvCxnSpPr>
          <p:nvPr/>
        </p:nvCxnSpPr>
        <p:spPr>
          <a:xfrm flipH="1" flipV="1">
            <a:off x="4816406" y="1253912"/>
            <a:ext cx="1576499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96EC-A554-4108-9808-2C11E2C982ED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705628" y="2290838"/>
            <a:ext cx="548114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6DBFB-E07F-412F-A4C8-1D58951B4BC4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2742554" y="2290838"/>
            <a:ext cx="538128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FCF848-422A-4335-983A-CEBE5F4847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881717" y="2290838"/>
            <a:ext cx="568587" cy="548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30187A-27F0-4ACC-87D1-B936C373C4A3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5846698" y="2290838"/>
            <a:ext cx="546207" cy="548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AFEDB6-5281-4922-BD1B-14B177F6E773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1302379" y="3429000"/>
            <a:ext cx="158843" cy="4406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3874CE-5E9F-4D29-B679-DA64E23329DC}"/>
              </a:ext>
            </a:extLst>
          </p:cNvPr>
          <p:cNvSpPr/>
          <p:nvPr/>
        </p:nvSpPr>
        <p:spPr>
          <a:xfrm>
            <a:off x="1530991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EBCC75D-961A-4E88-A95A-C43D914C10D9}"/>
              </a:ext>
            </a:extLst>
          </p:cNvPr>
          <p:cNvSpPr/>
          <p:nvPr/>
        </p:nvSpPr>
        <p:spPr>
          <a:xfrm>
            <a:off x="3194728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6B7687-2A13-4731-9D11-8557FA6A5B3A}"/>
              </a:ext>
            </a:extLst>
          </p:cNvPr>
          <p:cNvSpPr/>
          <p:nvPr/>
        </p:nvSpPr>
        <p:spPr>
          <a:xfrm>
            <a:off x="3609464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D8C32A-0AB0-4F03-A10A-062D0B5393DC}"/>
              </a:ext>
            </a:extLst>
          </p:cNvPr>
          <p:cNvSpPr/>
          <p:nvPr/>
        </p:nvSpPr>
        <p:spPr>
          <a:xfrm>
            <a:off x="5274794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B71594-45BF-497B-87DE-6F2D4B005D9D}"/>
              </a:ext>
            </a:extLst>
          </p:cNvPr>
          <p:cNvSpPr/>
          <p:nvPr/>
        </p:nvSpPr>
        <p:spPr>
          <a:xfrm>
            <a:off x="5680011" y="3941211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8A869E-FD80-47E9-BACB-D199ABCBA693}"/>
              </a:ext>
            </a:extLst>
          </p:cNvPr>
          <p:cNvCxnSpPr>
            <a:cxnSpLocks/>
            <a:stCxn id="50" idx="0"/>
            <a:endCxn id="4" idx="4"/>
          </p:cNvCxnSpPr>
          <p:nvPr/>
        </p:nvCxnSpPr>
        <p:spPr>
          <a:xfrm flipH="1" flipV="1">
            <a:off x="1461222" y="3429000"/>
            <a:ext cx="20040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E91B64-6D0C-477D-9E36-87D3DD81C951}"/>
              </a:ext>
            </a:extLst>
          </p:cNvPr>
          <p:cNvCxnSpPr>
            <a:cxnSpLocks/>
            <a:stCxn id="74" idx="0"/>
            <a:endCxn id="8" idx="4"/>
          </p:cNvCxnSpPr>
          <p:nvPr/>
        </p:nvCxnSpPr>
        <p:spPr>
          <a:xfrm flipH="1" flipV="1">
            <a:off x="3525088" y="3429000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E11C0C-F030-4DF5-9365-6D1B54DC24A2}"/>
              </a:ext>
            </a:extLst>
          </p:cNvPr>
          <p:cNvCxnSpPr>
            <a:cxnSpLocks/>
            <a:stCxn id="72" idx="0"/>
            <a:endCxn id="8" idx="4"/>
          </p:cNvCxnSpPr>
          <p:nvPr/>
        </p:nvCxnSpPr>
        <p:spPr>
          <a:xfrm flipV="1">
            <a:off x="3325361" y="3429000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AB51D2-3897-42A9-B6CF-E059062B0049}"/>
              </a:ext>
            </a:extLst>
          </p:cNvPr>
          <p:cNvCxnSpPr>
            <a:cxnSpLocks/>
            <a:stCxn id="76" idx="0"/>
            <a:endCxn id="12" idx="4"/>
          </p:cNvCxnSpPr>
          <p:nvPr/>
        </p:nvCxnSpPr>
        <p:spPr>
          <a:xfrm flipV="1">
            <a:off x="5405427" y="3429000"/>
            <a:ext cx="196865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CA17F5-2962-41BD-BEF3-3123D286DD1B}"/>
              </a:ext>
            </a:extLst>
          </p:cNvPr>
          <p:cNvCxnSpPr>
            <a:cxnSpLocks/>
            <a:stCxn id="78" idx="0"/>
            <a:endCxn id="12" idx="4"/>
          </p:cNvCxnSpPr>
          <p:nvPr/>
        </p:nvCxnSpPr>
        <p:spPr>
          <a:xfrm flipH="1" flipV="1">
            <a:off x="5602292" y="3429000"/>
            <a:ext cx="208352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326549-DC5D-43E3-B695-1EF736A4E36E}"/>
              </a:ext>
            </a:extLst>
          </p:cNvPr>
          <p:cNvSpPr/>
          <p:nvPr/>
        </p:nvSpPr>
        <p:spPr>
          <a:xfrm>
            <a:off x="727613" y="498438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620365C-5D49-41E0-B9C9-5F6249561AC9}"/>
              </a:ext>
            </a:extLst>
          </p:cNvPr>
          <p:cNvSpPr/>
          <p:nvPr/>
        </p:nvSpPr>
        <p:spPr>
          <a:xfrm>
            <a:off x="1142349" y="498438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5BCE29-9D7B-41D2-836E-F565F9318E50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1057973" y="4472178"/>
            <a:ext cx="215009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5AF370-1FEB-4A8C-A486-8E508259E40D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858246" y="4472178"/>
            <a:ext cx="199727" cy="51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092A036-3F99-49F7-847C-7333049B0AC2}"/>
              </a:ext>
            </a:extLst>
          </p:cNvPr>
          <p:cNvSpPr/>
          <p:nvPr/>
        </p:nvSpPr>
        <p:spPr>
          <a:xfrm>
            <a:off x="7307739" y="284416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D52917-6C95-45A4-8001-6E5677F2E50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394097" y="2348445"/>
            <a:ext cx="204230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EAD742-B328-4BC9-9E8B-5DCFB40C137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91384" y="2449681"/>
            <a:ext cx="0" cy="29502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17105-8D84-425D-9E57-D57DD52C41BB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853332" y="2348445"/>
            <a:ext cx="779312" cy="49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8ACA6F-0DC2-452C-A779-029A6E76E01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584440" y="2348445"/>
            <a:ext cx="183453" cy="39625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9D103A4-1EF1-4CD1-9273-23BF295C12E8}"/>
              </a:ext>
            </a:extLst>
          </p:cNvPr>
          <p:cNvSpPr/>
          <p:nvPr/>
        </p:nvSpPr>
        <p:spPr>
          <a:xfrm>
            <a:off x="1394097" y="1758397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2  6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C102C1-578E-4EEF-A652-7ECA3F0AE4A0}"/>
              </a:ext>
            </a:extLst>
          </p:cNvPr>
          <p:cNvSpPr/>
          <p:nvPr/>
        </p:nvSpPr>
        <p:spPr>
          <a:xfrm>
            <a:off x="6531408" y="1758397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B1173-AFC3-401C-98CE-D3B395890A42}"/>
              </a:ext>
            </a:extLst>
          </p:cNvPr>
          <p:cNvSpPr/>
          <p:nvPr/>
        </p:nvSpPr>
        <p:spPr>
          <a:xfrm>
            <a:off x="5263284" y="2744704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CBED4-AA54-4B25-AFDB-28A365B4989D}"/>
              </a:ext>
            </a:extLst>
          </p:cNvPr>
          <p:cNvSpPr txBox="1"/>
          <p:nvPr/>
        </p:nvSpPr>
        <p:spPr>
          <a:xfrm>
            <a:off x="115243" y="247660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2</a:t>
            </a:r>
            <a:endParaRPr lang="en-CA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68108-8EB7-4EE4-9D2D-D3594CAA1065}"/>
              </a:ext>
            </a:extLst>
          </p:cNvPr>
          <p:cNvSpPr txBox="1"/>
          <p:nvPr/>
        </p:nvSpPr>
        <p:spPr>
          <a:xfrm>
            <a:off x="2740560" y="246582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6</a:t>
            </a:r>
            <a:endParaRPr lang="en-CA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34462-E672-4D75-B0DF-576380184FC6}"/>
              </a:ext>
            </a:extLst>
          </p:cNvPr>
          <p:cNvSpPr txBox="1"/>
          <p:nvPr/>
        </p:nvSpPr>
        <p:spPr>
          <a:xfrm>
            <a:off x="1037818" y="300677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4AE084C-39DE-4278-890D-E89AA154748A}"/>
              </a:ext>
            </a:extLst>
          </p:cNvPr>
          <p:cNvSpPr/>
          <p:nvPr/>
        </p:nvSpPr>
        <p:spPr>
          <a:xfrm rot="5400000" flipH="1" flipV="1">
            <a:off x="1758262" y="2948486"/>
            <a:ext cx="566731" cy="174676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12904-679C-463C-9792-9FD38FF09E0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975249" y="3334752"/>
            <a:ext cx="389271" cy="497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01187-3FEA-4DCB-BFF2-95C55966BAE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853332" y="3334752"/>
            <a:ext cx="389271" cy="497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9821-71C3-4229-AB50-0AE48E6FFE7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121456" y="2348445"/>
            <a:ext cx="982799" cy="497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1875BF-E04B-40A5-8B02-0FB01B45C0AD}"/>
              </a:ext>
            </a:extLst>
          </p:cNvPr>
          <p:cNvSpPr txBox="1"/>
          <p:nvPr/>
        </p:nvSpPr>
        <p:spPr>
          <a:xfrm>
            <a:off x="3765502" y="383224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less than 2</a:t>
            </a:r>
            <a:endParaRPr lang="en-CA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625A6-8853-494B-AA0D-F2A6517DE586}"/>
              </a:ext>
            </a:extLst>
          </p:cNvPr>
          <p:cNvSpPr txBox="1"/>
          <p:nvPr/>
        </p:nvSpPr>
        <p:spPr>
          <a:xfrm>
            <a:off x="6140344" y="3832247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between</a:t>
            </a:r>
            <a:br>
              <a:rPr lang="en-US" i="1" dirty="0"/>
            </a:br>
            <a:r>
              <a:rPr lang="en-US" i="1" dirty="0"/>
              <a:t>2 and 6</a:t>
            </a:r>
            <a:endParaRPr lang="en-CA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D8A4B-7CAB-42DB-830E-31D20A8B82AF}"/>
              </a:ext>
            </a:extLst>
          </p:cNvPr>
          <p:cNvSpPr txBox="1"/>
          <p:nvPr/>
        </p:nvSpPr>
        <p:spPr>
          <a:xfrm>
            <a:off x="7452350" y="28553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greater than 6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67899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D656B9-04B7-4976-89D9-FA1AE3A85E8D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423991" y="4019048"/>
            <a:ext cx="204230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91372A-C2F6-4C0B-A78F-B47F0564998E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121278" y="4120284"/>
            <a:ext cx="0" cy="295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E8DE1A-2074-40B0-9DC6-32A699EC30E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1614334" y="4019048"/>
            <a:ext cx="183453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26F476-9FD2-4632-86FD-FBD7331BE7B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161166" y="4019048"/>
            <a:ext cx="101236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C68DCB-1C4A-465A-8CD3-240BE9780270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51214" y="4019048"/>
            <a:ext cx="101236" cy="389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20F01E-2E05-45B0-AB17-F80C6E7EF639}"/>
              </a:ext>
            </a:extLst>
          </p:cNvPr>
          <p:cNvCxnSpPr>
            <a:cxnSpLocks/>
          </p:cNvCxnSpPr>
          <p:nvPr/>
        </p:nvCxnSpPr>
        <p:spPr>
          <a:xfrm flipH="1">
            <a:off x="3209815" y="4011100"/>
            <a:ext cx="101236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E8752B-0317-4FF2-A336-11D5A17E2174}"/>
              </a:ext>
            </a:extLst>
          </p:cNvPr>
          <p:cNvCxnSpPr>
            <a:cxnSpLocks/>
          </p:cNvCxnSpPr>
          <p:nvPr/>
        </p:nvCxnSpPr>
        <p:spPr>
          <a:xfrm>
            <a:off x="3788954" y="4017919"/>
            <a:ext cx="101236" cy="389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219DCD-66E1-4D5A-B5B4-AF262E25264C}"/>
              </a:ext>
            </a:extLst>
          </p:cNvPr>
          <p:cNvCxnSpPr>
            <a:cxnSpLocks/>
          </p:cNvCxnSpPr>
          <p:nvPr/>
        </p:nvCxnSpPr>
        <p:spPr>
          <a:xfrm flipH="1">
            <a:off x="5271127" y="4023390"/>
            <a:ext cx="101236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A0BF0-C8F2-430F-8732-4F67510BAE95}"/>
              </a:ext>
            </a:extLst>
          </p:cNvPr>
          <p:cNvCxnSpPr>
            <a:cxnSpLocks/>
          </p:cNvCxnSpPr>
          <p:nvPr/>
        </p:nvCxnSpPr>
        <p:spPr>
          <a:xfrm>
            <a:off x="5850266" y="4030209"/>
            <a:ext cx="101236" cy="389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4B3651-E459-497C-B87D-052D74298902}"/>
              </a:ext>
            </a:extLst>
          </p:cNvPr>
          <p:cNvCxnSpPr>
            <a:cxnSpLocks/>
          </p:cNvCxnSpPr>
          <p:nvPr/>
        </p:nvCxnSpPr>
        <p:spPr>
          <a:xfrm flipH="1">
            <a:off x="6179763" y="4028110"/>
            <a:ext cx="204230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DA2B86-89E2-4032-B90E-70A69680B455}"/>
              </a:ext>
            </a:extLst>
          </p:cNvPr>
          <p:cNvCxnSpPr>
            <a:cxnSpLocks/>
          </p:cNvCxnSpPr>
          <p:nvPr/>
        </p:nvCxnSpPr>
        <p:spPr>
          <a:xfrm>
            <a:off x="6877050" y="4129346"/>
            <a:ext cx="0" cy="295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65F963-4F31-4E91-A744-76CB00534C9F}"/>
              </a:ext>
            </a:extLst>
          </p:cNvPr>
          <p:cNvCxnSpPr>
            <a:cxnSpLocks/>
          </p:cNvCxnSpPr>
          <p:nvPr/>
        </p:nvCxnSpPr>
        <p:spPr>
          <a:xfrm>
            <a:off x="7370106" y="4028110"/>
            <a:ext cx="183453" cy="39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A5BCAED-1C4A-4817-9F19-69355BE65461}"/>
              </a:ext>
            </a:extLst>
          </p:cNvPr>
          <p:cNvSpPr/>
          <p:nvPr/>
        </p:nvSpPr>
        <p:spPr>
          <a:xfrm>
            <a:off x="4226358" y="663864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943B98-D2CF-4D93-A702-FBFEDE4A2954}"/>
              </a:ext>
            </a:extLst>
          </p:cNvPr>
          <p:cNvSpPr/>
          <p:nvPr/>
        </p:nvSpPr>
        <p:spPr>
          <a:xfrm>
            <a:off x="5839354" y="2046432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9611EB-CB43-44E8-BFA5-DE8AAE5A1394}"/>
              </a:ext>
            </a:extLst>
          </p:cNvPr>
          <p:cNvSpPr/>
          <p:nvPr/>
        </p:nvSpPr>
        <p:spPr>
          <a:xfrm>
            <a:off x="5263284" y="342900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DE442-22C7-4844-BD3E-05668A3DC841}"/>
              </a:ext>
            </a:extLst>
          </p:cNvPr>
          <p:cNvSpPr/>
          <p:nvPr/>
        </p:nvSpPr>
        <p:spPr>
          <a:xfrm>
            <a:off x="3206749" y="341530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8D809D-2ADB-413C-B0F5-37914E50FE4F}"/>
              </a:ext>
            </a:extLst>
          </p:cNvPr>
          <p:cNvSpPr/>
          <p:nvPr/>
        </p:nvSpPr>
        <p:spPr>
          <a:xfrm>
            <a:off x="2161166" y="3429000"/>
            <a:ext cx="691284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763A92-8E4B-4E46-BA97-5F0F915293AF}"/>
              </a:ext>
            </a:extLst>
          </p:cNvPr>
          <p:cNvSpPr/>
          <p:nvPr/>
        </p:nvSpPr>
        <p:spPr>
          <a:xfrm>
            <a:off x="1787818" y="2036754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8  15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C3252-AC3C-4D7E-933F-C3828C85CB44}"/>
              </a:ext>
            </a:extLst>
          </p:cNvPr>
          <p:cNvSpPr/>
          <p:nvPr/>
        </p:nvSpPr>
        <p:spPr>
          <a:xfrm>
            <a:off x="423991" y="3429000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2  6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C5C4F9-93B1-41C3-9786-9E9816AD064D}"/>
              </a:ext>
            </a:extLst>
          </p:cNvPr>
          <p:cNvSpPr/>
          <p:nvPr/>
        </p:nvSpPr>
        <p:spPr>
          <a:xfrm>
            <a:off x="6179763" y="3438062"/>
            <a:ext cx="1394573" cy="69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50  60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6E64C-902F-483A-815C-815B5A8E1BEE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2978161" y="1253912"/>
            <a:ext cx="1349433" cy="88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7ED8BF-9683-433D-B199-026A1E16DC7A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1121278" y="2626802"/>
            <a:ext cx="870770" cy="802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3DA367-7321-45AD-893E-3E452E74C52B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2485105" y="2728038"/>
            <a:ext cx="21703" cy="700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9A270B-FD56-4123-BB49-3FFC9F431CC8}"/>
              </a:ext>
            </a:extLst>
          </p:cNvPr>
          <p:cNvCxnSpPr>
            <a:cxnSpLocks/>
            <a:stCxn id="14" idx="5"/>
            <a:endCxn id="9" idx="0"/>
          </p:cNvCxnSpPr>
          <p:nvPr/>
        </p:nvCxnSpPr>
        <p:spPr>
          <a:xfrm>
            <a:off x="2978161" y="2626802"/>
            <a:ext cx="574230" cy="788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C58BB5-C4A7-47F1-8F14-32F62E0CDAF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816406" y="1253912"/>
            <a:ext cx="1124184" cy="893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6A9F22-8806-4AC9-94DE-FCF3DCB162C1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5608926" y="2636480"/>
            <a:ext cx="331664" cy="792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66E70A-24D9-44A1-BDEB-B60F7B3E932E}"/>
              </a:ext>
            </a:extLst>
          </p:cNvPr>
          <p:cNvCxnSpPr>
            <a:cxnSpLocks/>
            <a:stCxn id="18" idx="0"/>
            <a:endCxn id="5" idx="5"/>
          </p:cNvCxnSpPr>
          <p:nvPr/>
        </p:nvCxnSpPr>
        <p:spPr>
          <a:xfrm flipH="1" flipV="1">
            <a:off x="6429402" y="2636480"/>
            <a:ext cx="447648" cy="801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9A7D226-6C3E-4FC0-A034-69EA2DB228B5}"/>
              </a:ext>
            </a:extLst>
          </p:cNvPr>
          <p:cNvSpPr/>
          <p:nvPr/>
        </p:nvSpPr>
        <p:spPr>
          <a:xfrm>
            <a:off x="294466" y="441680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6F519-ABA4-454D-A7B5-86228FCDC96A}"/>
              </a:ext>
            </a:extLst>
          </p:cNvPr>
          <p:cNvSpPr/>
          <p:nvPr/>
        </p:nvSpPr>
        <p:spPr>
          <a:xfrm>
            <a:off x="990617" y="441530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EFA7A-BB46-4C1E-966E-3BBF59E3C9FE}"/>
              </a:ext>
            </a:extLst>
          </p:cNvPr>
          <p:cNvSpPr/>
          <p:nvPr/>
        </p:nvSpPr>
        <p:spPr>
          <a:xfrm>
            <a:off x="1667560" y="441530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05D18-95E0-45C5-B0E6-769C723BEF99}"/>
              </a:ext>
            </a:extLst>
          </p:cNvPr>
          <p:cNvSpPr/>
          <p:nvPr/>
        </p:nvSpPr>
        <p:spPr>
          <a:xfrm>
            <a:off x="2023959" y="4422254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DDC10-57A5-49A0-85C3-5F7FC1F202BF}"/>
              </a:ext>
            </a:extLst>
          </p:cNvPr>
          <p:cNvSpPr/>
          <p:nvPr/>
        </p:nvSpPr>
        <p:spPr>
          <a:xfrm>
            <a:off x="2728466" y="441530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4D5017-EE81-425D-8AAD-EEB205B38916}"/>
              </a:ext>
            </a:extLst>
          </p:cNvPr>
          <p:cNvSpPr/>
          <p:nvPr/>
        </p:nvSpPr>
        <p:spPr>
          <a:xfrm>
            <a:off x="3090890" y="4418880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26D90-BC0A-4C32-9E1C-51C6F6F86144}"/>
              </a:ext>
            </a:extLst>
          </p:cNvPr>
          <p:cNvSpPr/>
          <p:nvPr/>
        </p:nvSpPr>
        <p:spPr>
          <a:xfrm>
            <a:off x="3767400" y="4423057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65552-8721-4EBE-A980-E565FE81B12A}"/>
              </a:ext>
            </a:extLst>
          </p:cNvPr>
          <p:cNvSpPr/>
          <p:nvPr/>
        </p:nvSpPr>
        <p:spPr>
          <a:xfrm>
            <a:off x="5140494" y="4418880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49369A-AA40-49DA-A22E-33D05B52BF4A}"/>
              </a:ext>
            </a:extLst>
          </p:cNvPr>
          <p:cNvSpPr/>
          <p:nvPr/>
        </p:nvSpPr>
        <p:spPr>
          <a:xfrm>
            <a:off x="5785945" y="442436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351FD-FE1E-4C83-A0D2-DDADE3E85A5F}"/>
              </a:ext>
            </a:extLst>
          </p:cNvPr>
          <p:cNvSpPr/>
          <p:nvPr/>
        </p:nvSpPr>
        <p:spPr>
          <a:xfrm>
            <a:off x="6087693" y="442436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6A155-FBE2-4A19-8E80-0CED682A7A72}"/>
              </a:ext>
            </a:extLst>
          </p:cNvPr>
          <p:cNvSpPr/>
          <p:nvPr/>
        </p:nvSpPr>
        <p:spPr>
          <a:xfrm>
            <a:off x="6746416" y="442436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DA048-BAA0-4734-B422-F1C1AD570A4F}"/>
              </a:ext>
            </a:extLst>
          </p:cNvPr>
          <p:cNvSpPr/>
          <p:nvPr/>
        </p:nvSpPr>
        <p:spPr>
          <a:xfrm>
            <a:off x="7422926" y="4424369"/>
            <a:ext cx="261266" cy="34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5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22958</TotalTime>
  <Words>480</Words>
  <Application>Microsoft Office PowerPoint</Application>
  <PresentationFormat>On-screen Show (4:3)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Constantia</vt:lpstr>
      <vt:lpstr>Courier New</vt:lpstr>
      <vt:lpstr>Wingdings</vt:lpstr>
      <vt:lpstr>Wingdings 3</vt:lpstr>
      <vt:lpstr>1_Origin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Utilities</dc:title>
  <dc:creator>mab</dc:creator>
  <cp:lastModifiedBy>Burton Ma</cp:lastModifiedBy>
  <cp:revision>1064</cp:revision>
  <dcterms:created xsi:type="dcterms:W3CDTF">2006-08-16T00:00:00Z</dcterms:created>
  <dcterms:modified xsi:type="dcterms:W3CDTF">2020-11-08T21:26:05Z</dcterms:modified>
</cp:coreProperties>
</file>