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3" orient="horz" pos="1616" userDrawn="1">
          <p15:clr>
            <a:srgbClr val="A4A3A4"/>
          </p15:clr>
        </p15:guide>
        <p15:guide id="4" pos="1118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484" y="108"/>
      </p:cViewPr>
      <p:guideLst>
        <p:guide orient="horz" pos="935"/>
        <p:guide orient="horz" pos="1616"/>
        <p:guide pos="1118"/>
        <p:guide pos="6562"/>
        <p:guide pos="3840"/>
        <p:guide orient="horz" pos="1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C8D64-1B7E-4921-B3F7-C4373CFDBE4B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7A232-C683-4740-8E53-7934385B3B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982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1AD-7D14-4EE3-810C-3B4906D89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D47A7-A52C-4377-9501-804F8AD06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5ED3-2906-4236-A071-C2032084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98DE9-159E-4527-B461-EBE84620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2BDE-D0A8-4257-BAFB-23757389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7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6630-B6AE-4E13-AEBA-8ADC45D0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9EE98-41A6-4717-9660-D9F2F90D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B564-C18F-46B9-AF3F-DF59431F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59A4-5329-4999-B3F1-A6E1D32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D117-1809-486F-897E-A2719A3B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2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EDB44-EC4A-4C2E-AD0E-4C945150F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5D59-B817-40CF-A78E-954AF0B58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793-F339-4585-A886-83B5D2C2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DA49-C62C-4E35-9BE1-846CCBB5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9DFC-20F1-4A2C-ABC7-E1B65066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66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C969-5F3B-46B9-80A7-705698BA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5A0A-F2A2-40F8-A8D5-E5DCC13C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298A-8D4D-4002-A211-86FD4C54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CF5-D4BD-43CC-BD67-BA8D6E29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BA03D-F9ED-4A25-A80D-ACAE515D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294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DB8D-609C-4EB8-BDC6-F0455D8A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C518B-15B0-40ED-9205-90FB3E93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8E981-EB32-446F-B2E9-371F58C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735C-4BEA-42A4-99A9-5F19A9FC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F04D-DACD-4845-A0F2-48B00227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6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3D05-36E4-4A3A-B31B-978CC58E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8504-508E-4464-99D2-E5A90B4B6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F539A-3C8F-43EF-8841-B6419522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038B-7AD1-4BF7-8514-836348E6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0212-9724-42EB-830F-0DDAA6EA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337B-77A5-40B6-A886-4BD1BEB5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4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A6AF-64A0-4932-9D2D-56A2491C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41890-5CFC-4153-980D-32CD7437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3299F-AB87-4F8B-9D84-85EA7EFDB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08F60-4004-467B-9C94-464692619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00327-5CE5-4929-B278-D381FE3D8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F5CB7-7ADA-46A2-8F51-41A6D9A3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C62C0-1470-44FD-9A60-983EC21F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34A8A-00B8-4E77-9F18-2C30BF55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9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7A4A-EC8B-4BF7-9662-6FEE603A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1D169-5A7D-48E5-A0EF-4A18EA5D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ADA15-DC29-4525-B32D-F867925B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6CE91-CE68-422B-8A25-E5A0DD47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62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95A44-E8EF-4B73-BFDD-C3B25D67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5538C0-199B-4FBE-A011-DF91E67C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05F4-7288-4C3B-BE74-0C4E3104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961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5B3F-FEBC-4F87-927F-5DE34246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A5D0-6987-407C-AC10-921D03609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F3D6C-7A3A-422E-A901-EAFB9844B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99E1-DA3B-4BCA-B12B-B1F89E03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18621-5F6B-4B4C-8765-9A818428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F599-2852-435B-955B-AD39787E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57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B69D-2BCB-48A8-BE06-9BDFC057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7DFB1-17EF-4CC0-B092-8E20AB96F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4A2F0-A3E2-4E07-B013-945B1899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8FC74-95EB-42F4-A893-B1E6AF20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46AD-8462-44EE-92AC-147FB3EC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AA106-9D45-49A4-8C49-26E61F2A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CF1F5-AB82-485E-A2EC-17DBA55D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353A-4A22-46F1-B48C-AE0ECBA1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9B13-3FB1-4668-B22C-79BE1B5DE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6882-A269-480C-8228-F8768133912D}" type="datetimeFigureOut">
              <a:rPr lang="en-CA" smtClean="0"/>
              <a:t>2020-10-02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90E5-3789-4085-AD2F-766AF801A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E14C-7628-41DA-A5C5-D6081C319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8268-94D8-4A77-839A-3A13D1517A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43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961065-44D7-47A6-8B99-D02AD753F9E9}"/>
              </a:ext>
            </a:extLst>
          </p:cNvPr>
          <p:cNvSpPr/>
          <p:nvPr/>
        </p:nvSpPr>
        <p:spPr>
          <a:xfrm>
            <a:off x="1774825" y="2600326"/>
            <a:ext cx="8642350" cy="1658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67AACE-4464-406B-8DCB-8603A9F4E877}"/>
              </a:ext>
            </a:extLst>
          </p:cNvPr>
          <p:cNvSpPr/>
          <p:nvPr/>
        </p:nvSpPr>
        <p:spPr>
          <a:xfrm>
            <a:off x="6642053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ECBDCE-6569-4D8C-B454-311CCBFFDF9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73854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67784-FD2D-485E-838F-5ACB0D95D3AD}"/>
              </a:ext>
            </a:extLst>
          </p:cNvPr>
          <p:cNvSpPr txBox="1"/>
          <p:nvPr/>
        </p:nvSpPr>
        <p:spPr>
          <a:xfrm>
            <a:off x="8920742" y="327470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null</a:t>
            </a:r>
            <a:endParaRPr lang="en-CA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6D1DD-7F60-4879-8BEC-A919C1E7821B}"/>
              </a:ext>
            </a:extLst>
          </p:cNvPr>
          <p:cNvSpPr/>
          <p:nvPr/>
        </p:nvSpPr>
        <p:spPr>
          <a:xfrm>
            <a:off x="5880099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28CC8-057B-4288-8F9E-DFA9C431D0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11900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A58D3B-9CF4-4136-9FC3-DB34F6B5FA9A}"/>
              </a:ext>
            </a:extLst>
          </p:cNvPr>
          <p:cNvSpPr txBox="1"/>
          <p:nvPr/>
        </p:nvSpPr>
        <p:spPr>
          <a:xfrm>
            <a:off x="5830414" y="3675045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front</a:t>
            </a:r>
            <a:endParaRPr lang="en-CA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73592-052E-4425-B792-74A098525C16}"/>
              </a:ext>
            </a:extLst>
          </p:cNvPr>
          <p:cNvSpPr/>
          <p:nvPr/>
        </p:nvSpPr>
        <p:spPr>
          <a:xfrm>
            <a:off x="7404007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874C4-EFBA-45B3-8D3E-0CD873A96B4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35808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64BB96-2F5C-4053-906C-2793F5F2EB45}"/>
              </a:ext>
            </a:extLst>
          </p:cNvPr>
          <p:cNvSpPr txBox="1"/>
          <p:nvPr/>
        </p:nvSpPr>
        <p:spPr>
          <a:xfrm>
            <a:off x="8133563" y="3672698"/>
            <a:ext cx="508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</a:t>
            </a:r>
            <a:endParaRPr lang="en-CA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195A0-3AFE-47D1-B1E3-0BEF95281A0E}"/>
              </a:ext>
            </a:extLst>
          </p:cNvPr>
          <p:cNvSpPr/>
          <p:nvPr/>
        </p:nvSpPr>
        <p:spPr>
          <a:xfrm>
            <a:off x="8171804" y="3209234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80B9EF-3A50-48CA-9147-187CC60EACE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603605" y="3425134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5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961065-44D7-47A6-8B99-D02AD753F9E9}"/>
              </a:ext>
            </a:extLst>
          </p:cNvPr>
          <p:cNvSpPr/>
          <p:nvPr/>
        </p:nvSpPr>
        <p:spPr>
          <a:xfrm>
            <a:off x="1774825" y="2600326"/>
            <a:ext cx="8642350" cy="1658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67AACE-4464-406B-8DCB-8603A9F4E877}"/>
              </a:ext>
            </a:extLst>
          </p:cNvPr>
          <p:cNvSpPr/>
          <p:nvPr/>
        </p:nvSpPr>
        <p:spPr>
          <a:xfrm>
            <a:off x="6642053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CA" sz="1200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ECBDCE-6569-4D8C-B454-311CCBFFDF9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73854" y="3429000"/>
            <a:ext cx="31713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67784-FD2D-485E-838F-5ACB0D95D3AD}"/>
              </a:ext>
            </a:extLst>
          </p:cNvPr>
          <p:cNvSpPr txBox="1"/>
          <p:nvPr/>
        </p:nvSpPr>
        <p:spPr>
          <a:xfrm>
            <a:off x="8920742" y="327470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null</a:t>
            </a:r>
            <a:endParaRPr lang="en-CA" sz="1200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6D1DD-7F60-4879-8BEC-A919C1E7821B}"/>
              </a:ext>
            </a:extLst>
          </p:cNvPr>
          <p:cNvSpPr/>
          <p:nvPr/>
        </p:nvSpPr>
        <p:spPr>
          <a:xfrm>
            <a:off x="5880099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28CC8-057B-4288-8F9E-DFA9C431D0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11900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A58D3B-9CF4-4136-9FC3-DB34F6B5FA9A}"/>
              </a:ext>
            </a:extLst>
          </p:cNvPr>
          <p:cNvSpPr txBox="1"/>
          <p:nvPr/>
        </p:nvSpPr>
        <p:spPr>
          <a:xfrm>
            <a:off x="5830414" y="3675045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front</a:t>
            </a:r>
            <a:endParaRPr lang="en-CA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73592-052E-4425-B792-74A098525C16}"/>
              </a:ext>
            </a:extLst>
          </p:cNvPr>
          <p:cNvSpPr/>
          <p:nvPr/>
        </p:nvSpPr>
        <p:spPr>
          <a:xfrm>
            <a:off x="7404007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CA" sz="1200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874C4-EFBA-45B3-8D3E-0CD873A96B4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35808" y="3429000"/>
            <a:ext cx="31713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64BB96-2F5C-4053-906C-2793F5F2EB45}"/>
              </a:ext>
            </a:extLst>
          </p:cNvPr>
          <p:cNvSpPr txBox="1"/>
          <p:nvPr/>
        </p:nvSpPr>
        <p:spPr>
          <a:xfrm>
            <a:off x="8133563" y="3672698"/>
            <a:ext cx="508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back</a:t>
            </a:r>
            <a:endParaRPr lang="en-CA" sz="1200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195A0-3AFE-47D1-B1E3-0BEF95281A0E}"/>
              </a:ext>
            </a:extLst>
          </p:cNvPr>
          <p:cNvSpPr/>
          <p:nvPr/>
        </p:nvSpPr>
        <p:spPr>
          <a:xfrm>
            <a:off x="8171804" y="3209234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CA" sz="1200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80B9EF-3A50-48CA-9147-187CC60EACE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603605" y="3425134"/>
            <a:ext cx="31713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56BE41-4BF4-41F3-BC8B-FDA6374A5CA1}"/>
              </a:ext>
            </a:extLst>
          </p:cNvPr>
          <p:cNvSpPr txBox="1"/>
          <p:nvPr/>
        </p:nvSpPr>
        <p:spPr>
          <a:xfrm>
            <a:off x="6592367" y="3672698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front</a:t>
            </a:r>
            <a:endParaRPr lang="en-CA" sz="1200" dirty="0">
              <a:solidFill>
                <a:srgbClr val="00B0F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0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961065-44D7-47A6-8B99-D02AD753F9E9}"/>
              </a:ext>
            </a:extLst>
          </p:cNvPr>
          <p:cNvSpPr/>
          <p:nvPr/>
        </p:nvSpPr>
        <p:spPr>
          <a:xfrm>
            <a:off x="1774825" y="2600326"/>
            <a:ext cx="8642350" cy="1658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67AACE-4464-406B-8DCB-8603A9F4E877}"/>
              </a:ext>
            </a:extLst>
          </p:cNvPr>
          <p:cNvSpPr/>
          <p:nvPr/>
        </p:nvSpPr>
        <p:spPr>
          <a:xfrm>
            <a:off x="6642053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ECBDCE-6569-4D8C-B454-311CCBFFDF9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73854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67784-FD2D-485E-838F-5ACB0D95D3AD}"/>
              </a:ext>
            </a:extLst>
          </p:cNvPr>
          <p:cNvSpPr txBox="1"/>
          <p:nvPr/>
        </p:nvSpPr>
        <p:spPr>
          <a:xfrm>
            <a:off x="8920742" y="327470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null</a:t>
            </a:r>
            <a:endParaRPr lang="en-CA" sz="1200" dirty="0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6D1DD-7F60-4879-8BEC-A919C1E7821B}"/>
              </a:ext>
            </a:extLst>
          </p:cNvPr>
          <p:cNvSpPr/>
          <p:nvPr/>
        </p:nvSpPr>
        <p:spPr>
          <a:xfrm>
            <a:off x="5880099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28CC8-057B-4288-8F9E-DFA9C431D0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11900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A58D3B-9CF4-4136-9FC3-DB34F6B5FA9A}"/>
              </a:ext>
            </a:extLst>
          </p:cNvPr>
          <p:cNvSpPr txBox="1"/>
          <p:nvPr/>
        </p:nvSpPr>
        <p:spPr>
          <a:xfrm>
            <a:off x="5830414" y="3675045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front</a:t>
            </a:r>
            <a:endParaRPr lang="en-CA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73592-052E-4425-B792-74A098525C16}"/>
              </a:ext>
            </a:extLst>
          </p:cNvPr>
          <p:cNvSpPr/>
          <p:nvPr/>
        </p:nvSpPr>
        <p:spPr>
          <a:xfrm>
            <a:off x="7404007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CA" sz="1200" dirty="0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874C4-EFBA-45B3-8D3E-0CD873A96B4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35808" y="3429000"/>
            <a:ext cx="3171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64BB96-2F5C-4053-906C-2793F5F2EB45}"/>
              </a:ext>
            </a:extLst>
          </p:cNvPr>
          <p:cNvSpPr txBox="1"/>
          <p:nvPr/>
        </p:nvSpPr>
        <p:spPr>
          <a:xfrm>
            <a:off x="8133563" y="3672698"/>
            <a:ext cx="508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back</a:t>
            </a:r>
            <a:endParaRPr lang="en-CA" sz="1200" dirty="0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195A0-3AFE-47D1-B1E3-0BEF95281A0E}"/>
              </a:ext>
            </a:extLst>
          </p:cNvPr>
          <p:cNvSpPr/>
          <p:nvPr/>
        </p:nvSpPr>
        <p:spPr>
          <a:xfrm>
            <a:off x="8171804" y="3209234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CA" sz="1200" dirty="0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80B9EF-3A50-48CA-9147-187CC60EACE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603605" y="3425134"/>
            <a:ext cx="3171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E7B638-BABB-45AD-8787-5509D6371E84}"/>
              </a:ext>
            </a:extLst>
          </p:cNvPr>
          <p:cNvSpPr txBox="1"/>
          <p:nvPr/>
        </p:nvSpPr>
        <p:spPr>
          <a:xfrm>
            <a:off x="7354321" y="3672698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front</a:t>
            </a:r>
            <a:endParaRPr lang="en-CA" sz="1200" dirty="0">
              <a:solidFill>
                <a:srgbClr val="7030A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9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961065-44D7-47A6-8B99-D02AD753F9E9}"/>
              </a:ext>
            </a:extLst>
          </p:cNvPr>
          <p:cNvSpPr/>
          <p:nvPr/>
        </p:nvSpPr>
        <p:spPr>
          <a:xfrm>
            <a:off x="1774825" y="2600326"/>
            <a:ext cx="8642350" cy="1658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67AACE-4464-406B-8DCB-8603A9F4E877}"/>
              </a:ext>
            </a:extLst>
          </p:cNvPr>
          <p:cNvSpPr/>
          <p:nvPr/>
        </p:nvSpPr>
        <p:spPr>
          <a:xfrm>
            <a:off x="6642053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ECBDCE-6569-4D8C-B454-311CCBFFDF9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073854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67784-FD2D-485E-838F-5ACB0D95D3AD}"/>
              </a:ext>
            </a:extLst>
          </p:cNvPr>
          <p:cNvSpPr txBox="1"/>
          <p:nvPr/>
        </p:nvSpPr>
        <p:spPr>
          <a:xfrm>
            <a:off x="8920742" y="327470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null</a:t>
            </a:r>
            <a:endParaRPr lang="en-CA" sz="12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6D1DD-7F60-4879-8BEC-A919C1E7821B}"/>
              </a:ext>
            </a:extLst>
          </p:cNvPr>
          <p:cNvSpPr/>
          <p:nvPr/>
        </p:nvSpPr>
        <p:spPr>
          <a:xfrm>
            <a:off x="5880099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28CC8-057B-4288-8F9E-DFA9C431D01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11900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A58D3B-9CF4-4136-9FC3-DB34F6B5FA9A}"/>
              </a:ext>
            </a:extLst>
          </p:cNvPr>
          <p:cNvSpPr txBox="1"/>
          <p:nvPr/>
        </p:nvSpPr>
        <p:spPr>
          <a:xfrm>
            <a:off x="5830414" y="3675045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front</a:t>
            </a:r>
            <a:endParaRPr lang="en-CA" sz="1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73592-052E-4425-B792-74A098525C16}"/>
              </a:ext>
            </a:extLst>
          </p:cNvPr>
          <p:cNvSpPr/>
          <p:nvPr/>
        </p:nvSpPr>
        <p:spPr>
          <a:xfrm>
            <a:off x="7404007" y="3213100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endParaRPr lang="en-C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874C4-EFBA-45B3-8D3E-0CD873A96B4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835808" y="3429000"/>
            <a:ext cx="317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64BB96-2F5C-4053-906C-2793F5F2EB45}"/>
              </a:ext>
            </a:extLst>
          </p:cNvPr>
          <p:cNvSpPr txBox="1"/>
          <p:nvPr/>
        </p:nvSpPr>
        <p:spPr>
          <a:xfrm>
            <a:off x="8133563" y="3672698"/>
            <a:ext cx="508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back</a:t>
            </a:r>
            <a:endParaRPr lang="en-CA" sz="12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195A0-3AFE-47D1-B1E3-0BEF95281A0E}"/>
              </a:ext>
            </a:extLst>
          </p:cNvPr>
          <p:cNvSpPr/>
          <p:nvPr/>
        </p:nvSpPr>
        <p:spPr>
          <a:xfrm>
            <a:off x="8171804" y="3209234"/>
            <a:ext cx="431801" cy="4317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  <a:endParaRPr lang="en-CA" sz="12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80B9EF-3A50-48CA-9147-187CC60EACE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603605" y="3425134"/>
            <a:ext cx="3171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6B78EA-CC3A-499E-A0DD-E2A1311D4920}"/>
              </a:ext>
            </a:extLst>
          </p:cNvPr>
          <p:cNvSpPr txBox="1"/>
          <p:nvPr/>
        </p:nvSpPr>
        <p:spPr>
          <a:xfrm>
            <a:off x="8122117" y="3949697"/>
            <a:ext cx="5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front</a:t>
            </a:r>
            <a:endParaRPr lang="en-CA" sz="1200" dirty="0">
              <a:solidFill>
                <a:schemeClr val="accent4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24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31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Burton Burton</dc:creator>
  <cp:lastModifiedBy>Burton Ma</cp:lastModifiedBy>
  <cp:revision>12</cp:revision>
  <dcterms:created xsi:type="dcterms:W3CDTF">2020-09-12T01:32:26Z</dcterms:created>
  <dcterms:modified xsi:type="dcterms:W3CDTF">2020-10-02T20:06:34Z</dcterms:modified>
</cp:coreProperties>
</file>