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6.png" ContentType="image/png"/>
  <Override PartName="/ppt/media/image5.jpeg" ContentType="image/jpeg"/>
  <Override PartName="/ppt/media/image3.png" ContentType="image/png"/>
  <Override PartName="/ppt/media/image8.png" ContentType="image/png"/>
  <Override PartName="/ppt/media/image1.png" ContentType="image/png"/>
  <Override PartName="/ppt/media/image9.png" ContentType="image/png"/>
  <Override PartName="/ppt/media/image2.png" ContentType="image/png"/>
  <Override PartName="/ppt/media/image7.png" ContentType="image/png"/>
  <Override PartName="/ppt/media/image4.png" ContentType="image/png"/>
  <Override PartName="/ppt/notesSlides/_rels/notesSlide1.xml.rels" ContentType="application/vnd.openxmlformats-package.relationships+xml"/>
  <Override PartName="/ppt/notesSlides/notesSlide1.xml" ContentType="application/vnd.openxmlformats-officedocument.presentationml.notesSlide+xml"/>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theme/theme2.xml" ContentType="application/vnd.openxmlformats-officedocument.them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30275212" cy="42803762"/>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GB" sz="4400" spc="-1" strike="noStrike">
                <a:latin typeface="Arial"/>
              </a:rPr>
              <a:t>Click </a:t>
            </a:r>
            <a:r>
              <a:rPr b="0" lang="en-GB" sz="4400" spc="-1" strike="noStrike">
                <a:latin typeface="Arial"/>
              </a:rPr>
              <a:t>to </a:t>
            </a:r>
            <a:r>
              <a:rPr b="0" lang="en-GB" sz="4400" spc="-1" strike="noStrike">
                <a:latin typeface="Arial"/>
              </a:rPr>
              <a:t>mov</a:t>
            </a:r>
            <a:r>
              <a:rPr b="0" lang="en-GB" sz="4400" spc="-1" strike="noStrike">
                <a:latin typeface="Arial"/>
              </a:rPr>
              <a:t>e the </a:t>
            </a:r>
            <a:r>
              <a:rPr b="0" lang="en-GB" sz="4400" spc="-1" strike="noStrike">
                <a:latin typeface="Arial"/>
              </a:rPr>
              <a:t>slide</a:t>
            </a:r>
            <a:endParaRPr b="0" lang="en-GB" sz="4400" spc="-1" strike="noStrike">
              <a:latin typeface="Arial"/>
            </a:endParaRPr>
          </a:p>
        </p:txBody>
      </p:sp>
      <p:sp>
        <p:nvSpPr>
          <p:cNvPr id="43" name="PlaceHolder 2"/>
          <p:cNvSpPr>
            <a:spLocks noGrp="1"/>
          </p:cNvSpPr>
          <p:nvPr>
            <p:ph type="body"/>
          </p:nvPr>
        </p:nvSpPr>
        <p:spPr>
          <a:xfrm>
            <a:off x="756000" y="5078520"/>
            <a:ext cx="6047640" cy="4811040"/>
          </a:xfrm>
          <a:prstGeom prst="rect">
            <a:avLst/>
          </a:prstGeom>
        </p:spPr>
        <p:txBody>
          <a:bodyPr lIns="0" rIns="0" tIns="0" bIns="0">
            <a:noAutofit/>
          </a:bodyPr>
          <a:p>
            <a:r>
              <a:rPr b="0" lang="en-GB" sz="2000" spc="-1" strike="noStrike">
                <a:latin typeface="Arial"/>
              </a:rPr>
              <a:t>Click to </a:t>
            </a:r>
            <a:r>
              <a:rPr b="0" lang="en-GB" sz="2000" spc="-1" strike="noStrike">
                <a:latin typeface="Arial"/>
              </a:rPr>
              <a:t>edit the </a:t>
            </a:r>
            <a:r>
              <a:rPr b="0" lang="en-GB" sz="2000" spc="-1" strike="noStrike">
                <a:latin typeface="Arial"/>
              </a:rPr>
              <a:t>notes </a:t>
            </a:r>
            <a:r>
              <a:rPr b="0" lang="en-GB" sz="2000" spc="-1" strike="noStrike">
                <a:latin typeface="Arial"/>
              </a:rPr>
              <a:t>format</a:t>
            </a:r>
            <a:endParaRPr b="0" lang="en-GB" sz="2000" spc="-1" strike="noStrike">
              <a:latin typeface="Arial"/>
            </a:endParaRPr>
          </a:p>
        </p:txBody>
      </p:sp>
      <p:sp>
        <p:nvSpPr>
          <p:cNvPr id="44" name="PlaceHolder 3"/>
          <p:cNvSpPr>
            <a:spLocks noGrp="1"/>
          </p:cNvSpPr>
          <p:nvPr>
            <p:ph type="hdr"/>
          </p:nvPr>
        </p:nvSpPr>
        <p:spPr>
          <a:xfrm>
            <a:off x="0" y="0"/>
            <a:ext cx="3280680" cy="534240"/>
          </a:xfrm>
          <a:prstGeom prst="rect">
            <a:avLst/>
          </a:prstGeom>
        </p:spPr>
        <p:txBody>
          <a:bodyPr lIns="0" rIns="0" tIns="0" bIns="0">
            <a:noAutofit/>
          </a:bodyPr>
          <a:p>
            <a:r>
              <a:rPr b="0" lang="en-GB" sz="1400" spc="-1" strike="noStrike">
                <a:latin typeface="Times New Roman"/>
              </a:rPr>
              <a:t> </a:t>
            </a:r>
            <a:endParaRPr b="0" lang="en-GB" sz="1400" spc="-1" strike="noStrike">
              <a:latin typeface="Times New Roman"/>
            </a:endParaRPr>
          </a:p>
        </p:txBody>
      </p:sp>
      <p:sp>
        <p:nvSpPr>
          <p:cNvPr id="45" name="PlaceHolder 4"/>
          <p:cNvSpPr>
            <a:spLocks noGrp="1"/>
          </p:cNvSpPr>
          <p:nvPr>
            <p:ph type="dt"/>
          </p:nvPr>
        </p:nvSpPr>
        <p:spPr>
          <a:xfrm>
            <a:off x="4278960" y="0"/>
            <a:ext cx="3280680" cy="534240"/>
          </a:xfrm>
          <a:prstGeom prst="rect">
            <a:avLst/>
          </a:prstGeom>
        </p:spPr>
        <p:txBody>
          <a:bodyPr lIns="0" rIns="0" tIns="0" bIns="0">
            <a:noAutofit/>
          </a:bodyPr>
          <a:p>
            <a:pPr algn="r"/>
            <a:r>
              <a:rPr b="0" lang="en-GB" sz="1400" spc="-1" strike="noStrike">
                <a:latin typeface="Times New Roman"/>
              </a:rPr>
              <a:t> </a:t>
            </a:r>
            <a:endParaRPr b="0" lang="en-GB" sz="1400" spc="-1" strike="noStrike">
              <a:latin typeface="Times New Roman"/>
            </a:endParaRPr>
          </a:p>
        </p:txBody>
      </p:sp>
      <p:sp>
        <p:nvSpPr>
          <p:cNvPr id="46" name="PlaceHolder 5"/>
          <p:cNvSpPr>
            <a:spLocks noGrp="1"/>
          </p:cNvSpPr>
          <p:nvPr>
            <p:ph type="ftr"/>
          </p:nvPr>
        </p:nvSpPr>
        <p:spPr>
          <a:xfrm>
            <a:off x="0" y="10157400"/>
            <a:ext cx="3280680" cy="534240"/>
          </a:xfrm>
          <a:prstGeom prst="rect">
            <a:avLst/>
          </a:prstGeom>
        </p:spPr>
        <p:txBody>
          <a:bodyPr lIns="0" rIns="0" tIns="0" bIns="0" anchor="b">
            <a:noAutofit/>
          </a:bodyPr>
          <a:p>
            <a:r>
              <a:rPr b="0" lang="en-GB" sz="1400" spc="-1" strike="noStrike">
                <a:latin typeface="Times New Roman"/>
              </a:rPr>
              <a:t> </a:t>
            </a:r>
            <a:endParaRPr b="0" lang="en-GB" sz="1400" spc="-1" strike="noStrike">
              <a:latin typeface="Times New Roman"/>
            </a:endParaRPr>
          </a:p>
        </p:txBody>
      </p:sp>
      <p:sp>
        <p:nvSpPr>
          <p:cNvPr id="47"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D01DBE75-22EF-4039-B86A-A322BE573B50}" type="slidenum">
              <a:rPr b="0" lang="en-GB" sz="1400" spc="-1" strike="noStrike">
                <a:latin typeface="Times New Roman"/>
              </a:rPr>
              <a:t>1</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3884760" y="8685360"/>
            <a:ext cx="2970720" cy="4561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lnSpc>
                <a:spcPct val="100000"/>
              </a:lnSpc>
            </a:pPr>
            <a:fld id="{BF40B9D4-B314-46FE-ADE2-2F53E544FC59}" type="slidenum">
              <a:rPr b="0" lang="en-GB" sz="1200" spc="-1" strike="noStrike">
                <a:solidFill>
                  <a:srgbClr val="1badcf"/>
                </a:solidFill>
                <a:latin typeface="Arial"/>
              </a:rPr>
              <a:t>1</a:t>
            </a:fld>
            <a:endParaRPr b="0" lang="en-GB" sz="1200" spc="-1" strike="noStrike">
              <a:latin typeface="Arial"/>
            </a:endParaRPr>
          </a:p>
        </p:txBody>
      </p:sp>
      <p:sp>
        <p:nvSpPr>
          <p:cNvPr id="91" name="PlaceHolder 2"/>
          <p:cNvSpPr>
            <a:spLocks noGrp="1"/>
          </p:cNvSpPr>
          <p:nvPr>
            <p:ph type="sldImg"/>
          </p:nvPr>
        </p:nvSpPr>
        <p:spPr>
          <a:xfrm>
            <a:off x="2216160" y="685800"/>
            <a:ext cx="2424600" cy="3427920"/>
          </a:xfrm>
          <a:prstGeom prst="rect">
            <a:avLst/>
          </a:prstGeom>
        </p:spPr>
      </p:sp>
      <p:sp>
        <p:nvSpPr>
          <p:cNvPr id="92" name="PlaceHolder 3"/>
          <p:cNvSpPr>
            <a:spLocks noGrp="1"/>
          </p:cNvSpPr>
          <p:nvPr>
            <p:ph type="body"/>
          </p:nvPr>
        </p:nvSpPr>
        <p:spPr>
          <a:xfrm>
            <a:off x="685800" y="4343400"/>
            <a:ext cx="5485320" cy="4114800"/>
          </a:xfrm>
          <a:prstGeom prst="rect">
            <a:avLst/>
          </a:prstGeom>
        </p:spPr>
        <p:txBody>
          <a:bodyPr lIns="0" rIns="0" tIns="0" bIns="0">
            <a:spAutoFit/>
          </a:bodyPr>
          <a:p>
            <a:endParaRPr b="0" lang="en-GB"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513440" y="1707840"/>
            <a:ext cx="27247320" cy="7147800"/>
          </a:xfrm>
          <a:prstGeom prst="rect">
            <a:avLst/>
          </a:prstGeom>
        </p:spPr>
        <p:txBody>
          <a:bodyPr lIns="0" rIns="0" tIns="0" bIns="0" anchor="ctr">
            <a:spAutoFit/>
          </a:bodyPr>
          <a:p>
            <a:pPr algn="ctr"/>
            <a:endParaRPr b="0" lang="en-GB" sz="4400" spc="-1" strike="noStrike">
              <a:latin typeface="Arial"/>
            </a:endParaRPr>
          </a:p>
        </p:txBody>
      </p:sp>
      <p:sp>
        <p:nvSpPr>
          <p:cNvPr id="28" name="PlaceHolder 2"/>
          <p:cNvSpPr>
            <a:spLocks noGrp="1"/>
          </p:cNvSpPr>
          <p:nvPr>
            <p:ph type="body"/>
          </p:nvPr>
        </p:nvSpPr>
        <p:spPr>
          <a:xfrm>
            <a:off x="1513440" y="10015920"/>
            <a:ext cx="27247320" cy="11841480"/>
          </a:xfrm>
          <a:prstGeom prst="rect">
            <a:avLst/>
          </a:prstGeom>
        </p:spPr>
        <p:txBody>
          <a:bodyPr lIns="0" rIns="0" tIns="0" bIns="0">
            <a:normAutofit/>
          </a:bodyPr>
          <a:p>
            <a:endParaRPr b="0" lang="en-GB" sz="3200" spc="-1" strike="noStrike">
              <a:latin typeface="Arial"/>
            </a:endParaRPr>
          </a:p>
        </p:txBody>
      </p:sp>
      <p:sp>
        <p:nvSpPr>
          <p:cNvPr id="29" name="PlaceHolder 3"/>
          <p:cNvSpPr>
            <a:spLocks noGrp="1"/>
          </p:cNvSpPr>
          <p:nvPr>
            <p:ph type="body"/>
          </p:nvPr>
        </p:nvSpPr>
        <p:spPr>
          <a:xfrm>
            <a:off x="1513440" y="22982760"/>
            <a:ext cx="27247320" cy="118414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513440" y="1707840"/>
            <a:ext cx="27247320" cy="7147800"/>
          </a:xfrm>
          <a:prstGeom prst="rect">
            <a:avLst/>
          </a:prstGeom>
        </p:spPr>
        <p:txBody>
          <a:bodyPr lIns="0" rIns="0" tIns="0" bIns="0" anchor="ctr">
            <a:spAutoFit/>
          </a:bodyPr>
          <a:p>
            <a:pPr algn="ctr"/>
            <a:endParaRPr b="0" lang="en-GB" sz="4400" spc="-1" strike="noStrike">
              <a:latin typeface="Arial"/>
            </a:endParaRPr>
          </a:p>
        </p:txBody>
      </p:sp>
      <p:sp>
        <p:nvSpPr>
          <p:cNvPr id="31" name="PlaceHolder 2"/>
          <p:cNvSpPr>
            <a:spLocks noGrp="1"/>
          </p:cNvSpPr>
          <p:nvPr>
            <p:ph type="body"/>
          </p:nvPr>
        </p:nvSpPr>
        <p:spPr>
          <a:xfrm>
            <a:off x="1513440" y="10015920"/>
            <a:ext cx="13296600" cy="11841480"/>
          </a:xfrm>
          <a:prstGeom prst="rect">
            <a:avLst/>
          </a:prstGeom>
        </p:spPr>
        <p:txBody>
          <a:bodyPr lIns="0" rIns="0" tIns="0" bIns="0">
            <a:normAutofit/>
          </a:bodyPr>
          <a:p>
            <a:endParaRPr b="0" lang="en-GB" sz="3200" spc="-1" strike="noStrike">
              <a:latin typeface="Arial"/>
            </a:endParaRPr>
          </a:p>
        </p:txBody>
      </p:sp>
      <p:sp>
        <p:nvSpPr>
          <p:cNvPr id="32" name="PlaceHolder 3"/>
          <p:cNvSpPr>
            <a:spLocks noGrp="1"/>
          </p:cNvSpPr>
          <p:nvPr>
            <p:ph type="body"/>
          </p:nvPr>
        </p:nvSpPr>
        <p:spPr>
          <a:xfrm>
            <a:off x="15475320" y="10015920"/>
            <a:ext cx="13296600" cy="11841480"/>
          </a:xfrm>
          <a:prstGeom prst="rect">
            <a:avLst/>
          </a:prstGeom>
        </p:spPr>
        <p:txBody>
          <a:bodyPr lIns="0" rIns="0" tIns="0" bIns="0">
            <a:normAutofit/>
          </a:bodyPr>
          <a:p>
            <a:endParaRPr b="0" lang="en-GB" sz="3200" spc="-1" strike="noStrike">
              <a:latin typeface="Arial"/>
            </a:endParaRPr>
          </a:p>
        </p:txBody>
      </p:sp>
      <p:sp>
        <p:nvSpPr>
          <p:cNvPr id="33" name="PlaceHolder 4"/>
          <p:cNvSpPr>
            <a:spLocks noGrp="1"/>
          </p:cNvSpPr>
          <p:nvPr>
            <p:ph type="body"/>
          </p:nvPr>
        </p:nvSpPr>
        <p:spPr>
          <a:xfrm>
            <a:off x="1513440" y="22982760"/>
            <a:ext cx="13296600" cy="11841480"/>
          </a:xfrm>
          <a:prstGeom prst="rect">
            <a:avLst/>
          </a:prstGeom>
        </p:spPr>
        <p:txBody>
          <a:bodyPr lIns="0" rIns="0" tIns="0" bIns="0">
            <a:normAutofit/>
          </a:bodyPr>
          <a:p>
            <a:endParaRPr b="0" lang="en-GB" sz="3200" spc="-1" strike="noStrike">
              <a:latin typeface="Arial"/>
            </a:endParaRPr>
          </a:p>
        </p:txBody>
      </p:sp>
      <p:sp>
        <p:nvSpPr>
          <p:cNvPr id="34" name="PlaceHolder 5"/>
          <p:cNvSpPr>
            <a:spLocks noGrp="1"/>
          </p:cNvSpPr>
          <p:nvPr>
            <p:ph type="body"/>
          </p:nvPr>
        </p:nvSpPr>
        <p:spPr>
          <a:xfrm>
            <a:off x="15475320" y="22982760"/>
            <a:ext cx="13296600" cy="118414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513440" y="1707840"/>
            <a:ext cx="27247320" cy="7147800"/>
          </a:xfrm>
          <a:prstGeom prst="rect">
            <a:avLst/>
          </a:prstGeom>
        </p:spPr>
        <p:txBody>
          <a:bodyPr lIns="0" rIns="0" tIns="0" bIns="0" anchor="ctr">
            <a:spAutoFit/>
          </a:bodyPr>
          <a:p>
            <a:pPr algn="ctr"/>
            <a:endParaRPr b="0" lang="en-GB" sz="4400" spc="-1" strike="noStrike">
              <a:latin typeface="Arial"/>
            </a:endParaRPr>
          </a:p>
        </p:txBody>
      </p:sp>
      <p:sp>
        <p:nvSpPr>
          <p:cNvPr id="36" name="PlaceHolder 2"/>
          <p:cNvSpPr>
            <a:spLocks noGrp="1"/>
          </p:cNvSpPr>
          <p:nvPr>
            <p:ph type="body"/>
          </p:nvPr>
        </p:nvSpPr>
        <p:spPr>
          <a:xfrm>
            <a:off x="1513440" y="10015920"/>
            <a:ext cx="8773560" cy="11841480"/>
          </a:xfrm>
          <a:prstGeom prst="rect">
            <a:avLst/>
          </a:prstGeom>
        </p:spPr>
        <p:txBody>
          <a:bodyPr lIns="0" rIns="0" tIns="0" bIns="0">
            <a:normAutofit/>
          </a:bodyPr>
          <a:p>
            <a:endParaRPr b="0" lang="en-GB" sz="3200" spc="-1" strike="noStrike">
              <a:latin typeface="Arial"/>
            </a:endParaRPr>
          </a:p>
        </p:txBody>
      </p:sp>
      <p:sp>
        <p:nvSpPr>
          <p:cNvPr id="37" name="PlaceHolder 3"/>
          <p:cNvSpPr>
            <a:spLocks noGrp="1"/>
          </p:cNvSpPr>
          <p:nvPr>
            <p:ph type="body"/>
          </p:nvPr>
        </p:nvSpPr>
        <p:spPr>
          <a:xfrm>
            <a:off x="10726200" y="10015920"/>
            <a:ext cx="8773560" cy="11841480"/>
          </a:xfrm>
          <a:prstGeom prst="rect">
            <a:avLst/>
          </a:prstGeom>
        </p:spPr>
        <p:txBody>
          <a:bodyPr lIns="0" rIns="0" tIns="0" bIns="0">
            <a:normAutofit/>
          </a:bodyPr>
          <a:p>
            <a:endParaRPr b="0" lang="en-GB" sz="3200" spc="-1" strike="noStrike">
              <a:latin typeface="Arial"/>
            </a:endParaRPr>
          </a:p>
        </p:txBody>
      </p:sp>
      <p:sp>
        <p:nvSpPr>
          <p:cNvPr id="38" name="PlaceHolder 4"/>
          <p:cNvSpPr>
            <a:spLocks noGrp="1"/>
          </p:cNvSpPr>
          <p:nvPr>
            <p:ph type="body"/>
          </p:nvPr>
        </p:nvSpPr>
        <p:spPr>
          <a:xfrm>
            <a:off x="19938600" y="10015920"/>
            <a:ext cx="8773560" cy="11841480"/>
          </a:xfrm>
          <a:prstGeom prst="rect">
            <a:avLst/>
          </a:prstGeom>
        </p:spPr>
        <p:txBody>
          <a:bodyPr lIns="0" rIns="0" tIns="0" bIns="0">
            <a:normAutofit/>
          </a:bodyPr>
          <a:p>
            <a:endParaRPr b="0" lang="en-GB" sz="3200" spc="-1" strike="noStrike">
              <a:latin typeface="Arial"/>
            </a:endParaRPr>
          </a:p>
        </p:txBody>
      </p:sp>
      <p:sp>
        <p:nvSpPr>
          <p:cNvPr id="39" name="PlaceHolder 5"/>
          <p:cNvSpPr>
            <a:spLocks noGrp="1"/>
          </p:cNvSpPr>
          <p:nvPr>
            <p:ph type="body"/>
          </p:nvPr>
        </p:nvSpPr>
        <p:spPr>
          <a:xfrm>
            <a:off x="1513440" y="22982760"/>
            <a:ext cx="8773560" cy="11841480"/>
          </a:xfrm>
          <a:prstGeom prst="rect">
            <a:avLst/>
          </a:prstGeom>
        </p:spPr>
        <p:txBody>
          <a:bodyPr lIns="0" rIns="0" tIns="0" bIns="0">
            <a:normAutofit/>
          </a:bodyPr>
          <a:p>
            <a:endParaRPr b="0" lang="en-GB" sz="3200" spc="-1" strike="noStrike">
              <a:latin typeface="Arial"/>
            </a:endParaRPr>
          </a:p>
        </p:txBody>
      </p:sp>
      <p:sp>
        <p:nvSpPr>
          <p:cNvPr id="40" name="PlaceHolder 6"/>
          <p:cNvSpPr>
            <a:spLocks noGrp="1"/>
          </p:cNvSpPr>
          <p:nvPr>
            <p:ph type="body"/>
          </p:nvPr>
        </p:nvSpPr>
        <p:spPr>
          <a:xfrm>
            <a:off x="10726200" y="22982760"/>
            <a:ext cx="8773560" cy="11841480"/>
          </a:xfrm>
          <a:prstGeom prst="rect">
            <a:avLst/>
          </a:prstGeom>
        </p:spPr>
        <p:txBody>
          <a:bodyPr lIns="0" rIns="0" tIns="0" bIns="0">
            <a:normAutofit/>
          </a:bodyPr>
          <a:p>
            <a:endParaRPr b="0" lang="en-GB" sz="3200" spc="-1" strike="noStrike">
              <a:latin typeface="Arial"/>
            </a:endParaRPr>
          </a:p>
        </p:txBody>
      </p:sp>
      <p:sp>
        <p:nvSpPr>
          <p:cNvPr id="41" name="PlaceHolder 7"/>
          <p:cNvSpPr>
            <a:spLocks noGrp="1"/>
          </p:cNvSpPr>
          <p:nvPr>
            <p:ph type="body"/>
          </p:nvPr>
        </p:nvSpPr>
        <p:spPr>
          <a:xfrm>
            <a:off x="19938600" y="22982760"/>
            <a:ext cx="8773560" cy="1184148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1513440" y="1707840"/>
            <a:ext cx="27247320" cy="7147800"/>
          </a:xfrm>
          <a:prstGeom prst="rect">
            <a:avLst/>
          </a:prstGeom>
        </p:spPr>
        <p:txBody>
          <a:bodyPr lIns="0" rIns="0" tIns="0" bIns="0" anchor="ctr">
            <a:spAutoFit/>
          </a:bodyPr>
          <a:p>
            <a:pPr algn="ctr"/>
            <a:endParaRPr b="0" lang="en-GB" sz="4400" spc="-1" strike="noStrike">
              <a:latin typeface="Arial"/>
            </a:endParaRPr>
          </a:p>
        </p:txBody>
      </p:sp>
      <p:sp>
        <p:nvSpPr>
          <p:cNvPr id="7" name="PlaceHolder 2"/>
          <p:cNvSpPr>
            <a:spLocks noGrp="1"/>
          </p:cNvSpPr>
          <p:nvPr>
            <p:ph type="subTitle"/>
          </p:nvPr>
        </p:nvSpPr>
        <p:spPr>
          <a:xfrm>
            <a:off x="1513440" y="10015920"/>
            <a:ext cx="27247320" cy="24825600"/>
          </a:xfrm>
          <a:prstGeom prst="rect">
            <a:avLst/>
          </a:prstGeom>
        </p:spPr>
        <p:txBody>
          <a:bodyPr lIns="0" rIns="0" tIns="0" bIns="0" anchor="ctr">
            <a:spAutoFit/>
          </a:bodyPr>
          <a:p>
            <a:pPr algn="ctr"/>
            <a:endParaRPr b="0" lang="en-GB"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513440" y="1707840"/>
            <a:ext cx="27247320" cy="7147800"/>
          </a:xfrm>
          <a:prstGeom prst="rect">
            <a:avLst/>
          </a:prstGeom>
        </p:spPr>
        <p:txBody>
          <a:bodyPr lIns="0" rIns="0" tIns="0" bIns="0" anchor="ctr">
            <a:spAutoFit/>
          </a:bodyPr>
          <a:p>
            <a:pPr algn="ctr"/>
            <a:endParaRPr b="0" lang="en-GB" sz="4400" spc="-1" strike="noStrike">
              <a:latin typeface="Arial"/>
            </a:endParaRPr>
          </a:p>
        </p:txBody>
      </p:sp>
      <p:sp>
        <p:nvSpPr>
          <p:cNvPr id="9" name="PlaceHolder 2"/>
          <p:cNvSpPr>
            <a:spLocks noGrp="1"/>
          </p:cNvSpPr>
          <p:nvPr>
            <p:ph type="body"/>
          </p:nvPr>
        </p:nvSpPr>
        <p:spPr>
          <a:xfrm>
            <a:off x="1513440" y="10015920"/>
            <a:ext cx="27247320" cy="2482560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513440" y="1707840"/>
            <a:ext cx="27247320" cy="7147800"/>
          </a:xfrm>
          <a:prstGeom prst="rect">
            <a:avLst/>
          </a:prstGeom>
        </p:spPr>
        <p:txBody>
          <a:bodyPr lIns="0" rIns="0" tIns="0" bIns="0" anchor="ctr">
            <a:spAutoFit/>
          </a:bodyPr>
          <a:p>
            <a:pPr algn="ctr"/>
            <a:endParaRPr b="0" lang="en-GB" sz="4400" spc="-1" strike="noStrike">
              <a:latin typeface="Arial"/>
            </a:endParaRPr>
          </a:p>
        </p:txBody>
      </p:sp>
      <p:sp>
        <p:nvSpPr>
          <p:cNvPr id="11" name="PlaceHolder 2"/>
          <p:cNvSpPr>
            <a:spLocks noGrp="1"/>
          </p:cNvSpPr>
          <p:nvPr>
            <p:ph type="body"/>
          </p:nvPr>
        </p:nvSpPr>
        <p:spPr>
          <a:xfrm>
            <a:off x="1513440" y="10015920"/>
            <a:ext cx="13296600" cy="24825600"/>
          </a:xfrm>
          <a:prstGeom prst="rect">
            <a:avLst/>
          </a:prstGeom>
        </p:spPr>
        <p:txBody>
          <a:bodyPr lIns="0" rIns="0" tIns="0" bIns="0">
            <a:normAutofit/>
          </a:bodyPr>
          <a:p>
            <a:endParaRPr b="0" lang="en-GB" sz="3200" spc="-1" strike="noStrike">
              <a:latin typeface="Arial"/>
            </a:endParaRPr>
          </a:p>
        </p:txBody>
      </p:sp>
      <p:sp>
        <p:nvSpPr>
          <p:cNvPr id="12" name="PlaceHolder 3"/>
          <p:cNvSpPr>
            <a:spLocks noGrp="1"/>
          </p:cNvSpPr>
          <p:nvPr>
            <p:ph type="body"/>
          </p:nvPr>
        </p:nvSpPr>
        <p:spPr>
          <a:xfrm>
            <a:off x="15475320" y="10015920"/>
            <a:ext cx="13296600" cy="24825600"/>
          </a:xfrm>
          <a:prstGeom prst="rect">
            <a:avLst/>
          </a:prstGeom>
        </p:spPr>
        <p:txBody>
          <a:bodyPr lIns="0" rIns="0" tIns="0" bIns="0">
            <a:normAutofit/>
          </a:bodyPr>
          <a:p>
            <a:endParaRPr b="0" lang="en-GB"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1513440" y="1707840"/>
            <a:ext cx="27247320" cy="7147800"/>
          </a:xfrm>
          <a:prstGeom prst="rect">
            <a:avLst/>
          </a:prstGeom>
        </p:spPr>
        <p:txBody>
          <a:bodyPr lIns="0" rIns="0" tIns="0" bIns="0" anchor="ctr">
            <a:spAutoFit/>
          </a:bodyPr>
          <a:p>
            <a:pPr algn="ctr"/>
            <a:endParaRPr b="0" lang="en-GB"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1513440" y="1707840"/>
            <a:ext cx="27247320" cy="33134400"/>
          </a:xfrm>
          <a:prstGeom prst="rect">
            <a:avLst/>
          </a:prstGeom>
        </p:spPr>
        <p:txBody>
          <a:bodyPr lIns="0" rIns="0" tIns="0" bIns="0" anchor="ctr">
            <a:spAutoFit/>
          </a:bodyP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513440" y="1707840"/>
            <a:ext cx="27247320" cy="7147800"/>
          </a:xfrm>
          <a:prstGeom prst="rect">
            <a:avLst/>
          </a:prstGeom>
        </p:spPr>
        <p:txBody>
          <a:bodyPr lIns="0" rIns="0" tIns="0" bIns="0" anchor="ctr">
            <a:spAutoFit/>
          </a:bodyPr>
          <a:p>
            <a:pPr algn="ctr"/>
            <a:endParaRPr b="0" lang="en-GB" sz="4400" spc="-1" strike="noStrike">
              <a:latin typeface="Arial"/>
            </a:endParaRPr>
          </a:p>
        </p:txBody>
      </p:sp>
      <p:sp>
        <p:nvSpPr>
          <p:cNvPr id="16" name="PlaceHolder 2"/>
          <p:cNvSpPr>
            <a:spLocks noGrp="1"/>
          </p:cNvSpPr>
          <p:nvPr>
            <p:ph type="body"/>
          </p:nvPr>
        </p:nvSpPr>
        <p:spPr>
          <a:xfrm>
            <a:off x="1513440" y="10015920"/>
            <a:ext cx="13296600" cy="11841480"/>
          </a:xfrm>
          <a:prstGeom prst="rect">
            <a:avLst/>
          </a:prstGeom>
        </p:spPr>
        <p:txBody>
          <a:bodyPr lIns="0" rIns="0" tIns="0" bIns="0">
            <a:normAutofit/>
          </a:bodyPr>
          <a:p>
            <a:endParaRPr b="0" lang="en-GB" sz="3200" spc="-1" strike="noStrike">
              <a:latin typeface="Arial"/>
            </a:endParaRPr>
          </a:p>
        </p:txBody>
      </p:sp>
      <p:sp>
        <p:nvSpPr>
          <p:cNvPr id="17" name="PlaceHolder 3"/>
          <p:cNvSpPr>
            <a:spLocks noGrp="1"/>
          </p:cNvSpPr>
          <p:nvPr>
            <p:ph type="body"/>
          </p:nvPr>
        </p:nvSpPr>
        <p:spPr>
          <a:xfrm>
            <a:off x="15475320" y="10015920"/>
            <a:ext cx="13296600" cy="24825600"/>
          </a:xfrm>
          <a:prstGeom prst="rect">
            <a:avLst/>
          </a:prstGeom>
        </p:spPr>
        <p:txBody>
          <a:bodyPr lIns="0" rIns="0" tIns="0" bIns="0">
            <a:normAutofit/>
          </a:bodyPr>
          <a:p>
            <a:endParaRPr b="0" lang="en-GB" sz="3200" spc="-1" strike="noStrike">
              <a:latin typeface="Arial"/>
            </a:endParaRPr>
          </a:p>
        </p:txBody>
      </p:sp>
      <p:sp>
        <p:nvSpPr>
          <p:cNvPr id="18" name="PlaceHolder 4"/>
          <p:cNvSpPr>
            <a:spLocks noGrp="1"/>
          </p:cNvSpPr>
          <p:nvPr>
            <p:ph type="body"/>
          </p:nvPr>
        </p:nvSpPr>
        <p:spPr>
          <a:xfrm>
            <a:off x="1513440" y="22982760"/>
            <a:ext cx="13296600" cy="1184148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513440" y="1707840"/>
            <a:ext cx="27247320" cy="7147800"/>
          </a:xfrm>
          <a:prstGeom prst="rect">
            <a:avLst/>
          </a:prstGeom>
        </p:spPr>
        <p:txBody>
          <a:bodyPr lIns="0" rIns="0" tIns="0" bIns="0" anchor="ctr">
            <a:spAutoFit/>
          </a:bodyPr>
          <a:p>
            <a:pPr algn="ctr"/>
            <a:endParaRPr b="0" lang="en-GB" sz="4400" spc="-1" strike="noStrike">
              <a:latin typeface="Arial"/>
            </a:endParaRPr>
          </a:p>
        </p:txBody>
      </p:sp>
      <p:sp>
        <p:nvSpPr>
          <p:cNvPr id="20" name="PlaceHolder 2"/>
          <p:cNvSpPr>
            <a:spLocks noGrp="1"/>
          </p:cNvSpPr>
          <p:nvPr>
            <p:ph type="body"/>
          </p:nvPr>
        </p:nvSpPr>
        <p:spPr>
          <a:xfrm>
            <a:off x="1513440" y="10015920"/>
            <a:ext cx="13296600" cy="24825600"/>
          </a:xfrm>
          <a:prstGeom prst="rect">
            <a:avLst/>
          </a:prstGeom>
        </p:spPr>
        <p:txBody>
          <a:bodyPr lIns="0" rIns="0" tIns="0" bIns="0">
            <a:normAutofit/>
          </a:bodyPr>
          <a:p>
            <a:endParaRPr b="0" lang="en-GB" sz="3200" spc="-1" strike="noStrike">
              <a:latin typeface="Arial"/>
            </a:endParaRPr>
          </a:p>
        </p:txBody>
      </p:sp>
      <p:sp>
        <p:nvSpPr>
          <p:cNvPr id="21" name="PlaceHolder 3"/>
          <p:cNvSpPr>
            <a:spLocks noGrp="1"/>
          </p:cNvSpPr>
          <p:nvPr>
            <p:ph type="body"/>
          </p:nvPr>
        </p:nvSpPr>
        <p:spPr>
          <a:xfrm>
            <a:off x="15475320" y="10015920"/>
            <a:ext cx="13296600" cy="11841480"/>
          </a:xfrm>
          <a:prstGeom prst="rect">
            <a:avLst/>
          </a:prstGeom>
        </p:spPr>
        <p:txBody>
          <a:bodyPr lIns="0" rIns="0" tIns="0" bIns="0">
            <a:normAutofit/>
          </a:bodyPr>
          <a:p>
            <a:endParaRPr b="0" lang="en-GB" sz="3200" spc="-1" strike="noStrike">
              <a:latin typeface="Arial"/>
            </a:endParaRPr>
          </a:p>
        </p:txBody>
      </p:sp>
      <p:sp>
        <p:nvSpPr>
          <p:cNvPr id="22" name="PlaceHolder 4"/>
          <p:cNvSpPr>
            <a:spLocks noGrp="1"/>
          </p:cNvSpPr>
          <p:nvPr>
            <p:ph type="body"/>
          </p:nvPr>
        </p:nvSpPr>
        <p:spPr>
          <a:xfrm>
            <a:off x="15475320" y="22982760"/>
            <a:ext cx="13296600" cy="1184148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513440" y="1707840"/>
            <a:ext cx="27247320" cy="7147800"/>
          </a:xfrm>
          <a:prstGeom prst="rect">
            <a:avLst/>
          </a:prstGeom>
        </p:spPr>
        <p:txBody>
          <a:bodyPr lIns="0" rIns="0" tIns="0" bIns="0" anchor="ctr">
            <a:spAutoFit/>
          </a:bodyPr>
          <a:p>
            <a:pPr algn="ctr"/>
            <a:endParaRPr b="0" lang="en-GB" sz="4400" spc="-1" strike="noStrike">
              <a:latin typeface="Arial"/>
            </a:endParaRPr>
          </a:p>
        </p:txBody>
      </p:sp>
      <p:sp>
        <p:nvSpPr>
          <p:cNvPr id="24" name="PlaceHolder 2"/>
          <p:cNvSpPr>
            <a:spLocks noGrp="1"/>
          </p:cNvSpPr>
          <p:nvPr>
            <p:ph type="body"/>
          </p:nvPr>
        </p:nvSpPr>
        <p:spPr>
          <a:xfrm>
            <a:off x="1513440" y="10015920"/>
            <a:ext cx="13296600" cy="11841480"/>
          </a:xfrm>
          <a:prstGeom prst="rect">
            <a:avLst/>
          </a:prstGeom>
        </p:spPr>
        <p:txBody>
          <a:bodyPr lIns="0" rIns="0" tIns="0" bIns="0">
            <a:normAutofit/>
          </a:bodyPr>
          <a:p>
            <a:endParaRPr b="0" lang="en-GB" sz="3200" spc="-1" strike="noStrike">
              <a:latin typeface="Arial"/>
            </a:endParaRPr>
          </a:p>
        </p:txBody>
      </p:sp>
      <p:sp>
        <p:nvSpPr>
          <p:cNvPr id="25" name="PlaceHolder 3"/>
          <p:cNvSpPr>
            <a:spLocks noGrp="1"/>
          </p:cNvSpPr>
          <p:nvPr>
            <p:ph type="body"/>
          </p:nvPr>
        </p:nvSpPr>
        <p:spPr>
          <a:xfrm>
            <a:off x="15475320" y="10015920"/>
            <a:ext cx="13296600" cy="11841480"/>
          </a:xfrm>
          <a:prstGeom prst="rect">
            <a:avLst/>
          </a:prstGeom>
        </p:spPr>
        <p:txBody>
          <a:bodyPr lIns="0" rIns="0" tIns="0" bIns="0">
            <a:normAutofit/>
          </a:bodyPr>
          <a:p>
            <a:endParaRPr b="0" lang="en-GB" sz="3200" spc="-1" strike="noStrike">
              <a:latin typeface="Arial"/>
            </a:endParaRPr>
          </a:p>
        </p:txBody>
      </p:sp>
      <p:sp>
        <p:nvSpPr>
          <p:cNvPr id="26" name="PlaceHolder 4"/>
          <p:cNvSpPr>
            <a:spLocks noGrp="1"/>
          </p:cNvSpPr>
          <p:nvPr>
            <p:ph type="body"/>
          </p:nvPr>
        </p:nvSpPr>
        <p:spPr>
          <a:xfrm>
            <a:off x="1513440" y="22982760"/>
            <a:ext cx="27247320" cy="1184148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6"/>
        </a:solidFill>
      </p:bgPr>
    </p:bg>
    <p:spTree>
      <p:nvGrpSpPr>
        <p:cNvPr id="1" name=""/>
        <p:cNvGrpSpPr/>
        <p:nvPr/>
      </p:nvGrpSpPr>
      <p:grpSpPr>
        <a:xfrm>
          <a:off x="0" y="0"/>
          <a:ext cx="0" cy="0"/>
          <a:chOff x="0" y="0"/>
          <a:chExt cx="0" cy="0"/>
        </a:xfrm>
      </p:grpSpPr>
      <p:sp>
        <p:nvSpPr>
          <p:cNvPr id="0" name="CustomShape 1"/>
          <p:cNvSpPr/>
          <p:nvPr/>
        </p:nvSpPr>
        <p:spPr>
          <a:xfrm>
            <a:off x="0" y="0"/>
            <a:ext cx="30274200" cy="5472720"/>
          </a:xfrm>
          <a:prstGeom prst="rect">
            <a:avLst/>
          </a:prstGeom>
          <a:solidFill>
            <a:srgbClr val="002336"/>
          </a:solidFill>
          <a:ln>
            <a:noFill/>
          </a:ln>
        </p:spPr>
        <p:style>
          <a:lnRef idx="0"/>
          <a:fillRef idx="0"/>
          <a:effectRef idx="0"/>
          <a:fontRef idx="minor"/>
        </p:style>
      </p:sp>
      <p:sp>
        <p:nvSpPr>
          <p:cNvPr id="1" name="CustomShape 2"/>
          <p:cNvSpPr/>
          <p:nvPr/>
        </p:nvSpPr>
        <p:spPr>
          <a:xfrm>
            <a:off x="477720" y="6248520"/>
            <a:ext cx="29223360" cy="35623800"/>
          </a:xfrm>
          <a:prstGeom prst="rect">
            <a:avLst/>
          </a:prstGeom>
          <a:solidFill>
            <a:srgbClr val="808080"/>
          </a:solidFill>
          <a:ln cap="sq" w="9360">
            <a:solidFill>
              <a:srgbClr val="002336"/>
            </a:solidFill>
            <a:miter/>
          </a:ln>
        </p:spPr>
        <p:style>
          <a:lnRef idx="0"/>
          <a:fillRef idx="0"/>
          <a:effectRef idx="0"/>
          <a:fontRef idx="minor"/>
        </p:style>
      </p:sp>
      <p:sp>
        <p:nvSpPr>
          <p:cNvPr id="2" name="CustomShape 3"/>
          <p:cNvSpPr/>
          <p:nvPr/>
        </p:nvSpPr>
        <p:spPr>
          <a:xfrm>
            <a:off x="0" y="0"/>
            <a:ext cx="30274200" cy="42802560"/>
          </a:xfrm>
          <a:prstGeom prst="rect">
            <a:avLst/>
          </a:prstGeom>
          <a:noFill/>
          <a:ln>
            <a:noFill/>
          </a:ln>
        </p:spPr>
        <p:style>
          <a:lnRef idx="0"/>
          <a:fillRef idx="0"/>
          <a:effectRef idx="0"/>
          <a:fontRef idx="minor"/>
        </p:style>
      </p:sp>
      <p:sp>
        <p:nvSpPr>
          <p:cNvPr id="3" name="CustomShape 4"/>
          <p:cNvSpPr/>
          <p:nvPr/>
        </p:nvSpPr>
        <p:spPr>
          <a:xfrm>
            <a:off x="477720" y="42244920"/>
            <a:ext cx="3307320" cy="1533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74880" rIns="74880" tIns="37440" bIns="37440">
            <a:spAutoFit/>
          </a:bodyPr>
          <a:p>
            <a:pPr>
              <a:lnSpc>
                <a:spcPct val="65000"/>
              </a:lnSpc>
              <a:spcBef>
                <a:spcPts val="499"/>
              </a:spcBef>
            </a:pPr>
            <a:r>
              <a:rPr b="1" lang="en-GB" sz="800" spc="-1" strike="noStrike">
                <a:solidFill>
                  <a:srgbClr val="002336"/>
                </a:solidFill>
                <a:latin typeface="Arial"/>
                <a:ea typeface="MS PGothic"/>
              </a:rPr>
              <a:t>Poster template by ResearchPosters.co.za</a:t>
            </a:r>
            <a:endParaRPr b="0" lang="en-GB" sz="800" spc="-1" strike="noStrike">
              <a:latin typeface="Arial"/>
            </a:endParaRPr>
          </a:p>
        </p:txBody>
      </p:sp>
      <p:sp>
        <p:nvSpPr>
          <p:cNvPr id="4" name="PlaceHolder 5"/>
          <p:cNvSpPr>
            <a:spLocks noGrp="1"/>
          </p:cNvSpPr>
          <p:nvPr>
            <p:ph type="title"/>
          </p:nvPr>
        </p:nvSpPr>
        <p:spPr>
          <a:xfrm>
            <a:off x="1513440" y="1707840"/>
            <a:ext cx="27247320" cy="7147800"/>
          </a:xfrm>
          <a:prstGeom prst="rect">
            <a:avLst/>
          </a:prstGeom>
        </p:spPr>
        <p:txBody>
          <a:bodyPr lIns="0" rIns="0" tIns="0" bIns="0" anchor="ctr">
            <a:noAutofit/>
          </a:bodyPr>
          <a:p>
            <a:pPr algn="ctr"/>
            <a:r>
              <a:rPr b="0" lang="en-GB" sz="4400" spc="-1" strike="noStrike">
                <a:latin typeface="Arial"/>
              </a:rPr>
              <a:t>Click to edit the title text format</a:t>
            </a:r>
            <a:endParaRPr b="0" lang="en-GB" sz="4400" spc="-1" strike="noStrike">
              <a:latin typeface="Arial"/>
            </a:endParaRPr>
          </a:p>
        </p:txBody>
      </p:sp>
      <p:sp>
        <p:nvSpPr>
          <p:cNvPr id="5" name="PlaceHolder 6"/>
          <p:cNvSpPr>
            <a:spLocks noGrp="1"/>
          </p:cNvSpPr>
          <p:nvPr>
            <p:ph type="body"/>
          </p:nvPr>
        </p:nvSpPr>
        <p:spPr>
          <a:xfrm>
            <a:off x="1513440" y="10015920"/>
            <a:ext cx="27247320" cy="24825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jpe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slideLayout" Target="../slideLayouts/slideLayout1.xml"/><Relationship Id="rId11"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CustomShape 1"/>
          <p:cNvSpPr/>
          <p:nvPr/>
        </p:nvSpPr>
        <p:spPr>
          <a:xfrm>
            <a:off x="235440" y="245160"/>
            <a:ext cx="22948200" cy="5082480"/>
          </a:xfrm>
          <a:prstGeom prst="rect">
            <a:avLst/>
          </a:prstGeom>
          <a:noFill/>
          <a:ln>
            <a:noFill/>
          </a:ln>
        </p:spPr>
        <p:style>
          <a:lnRef idx="0"/>
          <a:fillRef idx="0"/>
          <a:effectRef idx="0"/>
          <a:fontRef idx="minor"/>
        </p:style>
        <p:txBody>
          <a:bodyPr lIns="74880" rIns="74880" tIns="37440" bIns="37440">
            <a:spAutoFit/>
          </a:bodyPr>
          <a:p>
            <a:pPr>
              <a:lnSpc>
                <a:spcPct val="100000"/>
              </a:lnSpc>
              <a:spcBef>
                <a:spcPts val="1196"/>
              </a:spcBef>
            </a:pPr>
            <a:r>
              <a:rPr b="1" lang="en-GB" sz="6600" spc="-1" strike="noStrike">
                <a:solidFill>
                  <a:srgbClr val="e8f0f8"/>
                </a:solidFill>
                <a:latin typeface="Arial"/>
                <a:ea typeface="MS PGothic"/>
              </a:rPr>
              <a:t>Adventures in computational immunology:</a:t>
            </a:r>
            <a:r>
              <a:rPr b="0" lang="en-GB" sz="6600" spc="-1" strike="noStrike">
                <a:solidFill>
                  <a:srgbClr val="e8f0f8"/>
                </a:solidFill>
                <a:latin typeface="Arial"/>
                <a:ea typeface="MS PGothic"/>
              </a:rPr>
              <a:t> a novel approach to analyse high dimensional flow cytometry data</a:t>
            </a:r>
            <a:r>
              <a:rPr b="0" lang="en-GB" sz="5400" spc="-1" strike="noStrike">
                <a:solidFill>
                  <a:srgbClr val="e8f0f8"/>
                </a:solidFill>
                <a:latin typeface="Arial"/>
                <a:ea typeface="MS PGothic"/>
              </a:rPr>
              <a:t>​</a:t>
            </a:r>
            <a:endParaRPr b="0" lang="en-GB" sz="5400" spc="-1" strike="noStrike">
              <a:latin typeface="Arial"/>
            </a:endParaRPr>
          </a:p>
          <a:p>
            <a:pPr>
              <a:lnSpc>
                <a:spcPct val="100000"/>
              </a:lnSpc>
              <a:spcBef>
                <a:spcPts val="567"/>
              </a:spcBef>
            </a:pPr>
            <a:r>
              <a:rPr b="1" lang="en-GB" sz="3600" spc="-1" strike="noStrike">
                <a:solidFill>
                  <a:srgbClr val="e8f0f8"/>
                </a:solidFill>
                <a:latin typeface="Arial Black"/>
                <a:ea typeface="MS PGothic"/>
              </a:rPr>
              <a:t>Ross J Burton</a:t>
            </a:r>
            <a:r>
              <a:rPr b="1" lang="en-GB" sz="3600" spc="-1" strike="noStrike" baseline="33000">
                <a:solidFill>
                  <a:srgbClr val="e8f0f8"/>
                </a:solidFill>
                <a:latin typeface="Arial Black"/>
                <a:ea typeface="MS PGothic"/>
              </a:rPr>
              <a:t>1</a:t>
            </a:r>
            <a:r>
              <a:rPr b="1" lang="en-GB" sz="3600" spc="-1" strike="noStrike">
                <a:solidFill>
                  <a:srgbClr val="e8f0f8"/>
                </a:solidFill>
                <a:latin typeface="Arial Black"/>
                <a:ea typeface="MS PGothic"/>
              </a:rPr>
              <a:t>, Simone Cuff</a:t>
            </a:r>
            <a:r>
              <a:rPr b="1" lang="en-GB" sz="3600" spc="-1" strike="noStrike" baseline="33000">
                <a:solidFill>
                  <a:srgbClr val="e8f0f8"/>
                </a:solidFill>
                <a:latin typeface="Arial Black"/>
                <a:ea typeface="MS PGothic"/>
              </a:rPr>
              <a:t>1</a:t>
            </a:r>
            <a:r>
              <a:rPr b="1" lang="en-GB" sz="3600" spc="-1" strike="noStrike">
                <a:solidFill>
                  <a:srgbClr val="e8f0f8"/>
                </a:solidFill>
                <a:latin typeface="Arial Black"/>
                <a:ea typeface="MS PGothic"/>
              </a:rPr>
              <a:t>, Peter Ghazal</a:t>
            </a:r>
            <a:r>
              <a:rPr b="1" lang="en-GB" sz="3600" spc="-1" strike="noStrike" baseline="33000">
                <a:solidFill>
                  <a:srgbClr val="e8f0f8"/>
                </a:solidFill>
                <a:latin typeface="Arial Black"/>
                <a:ea typeface="MS PGothic"/>
              </a:rPr>
              <a:t>2</a:t>
            </a:r>
            <a:r>
              <a:rPr b="1" lang="en-GB" sz="3600" spc="-1" strike="noStrike">
                <a:solidFill>
                  <a:srgbClr val="e8f0f8"/>
                </a:solidFill>
                <a:latin typeface="Arial Black"/>
                <a:ea typeface="MS PGothic"/>
              </a:rPr>
              <a:t>, Matthew Morgan</a:t>
            </a:r>
            <a:r>
              <a:rPr b="1" lang="en-GB" sz="3600" spc="-1" strike="noStrike" baseline="33000">
                <a:solidFill>
                  <a:srgbClr val="e8f0f8"/>
                </a:solidFill>
                <a:latin typeface="Arial Black"/>
                <a:ea typeface="MS PGothic"/>
              </a:rPr>
              <a:t>1,3</a:t>
            </a:r>
            <a:r>
              <a:rPr b="1" lang="en-GB" sz="3600" spc="-1" strike="noStrike">
                <a:solidFill>
                  <a:srgbClr val="e8f0f8"/>
                </a:solidFill>
                <a:latin typeface="Arial Black"/>
                <a:ea typeface="MS PGothic"/>
              </a:rPr>
              <a:t>, Andreas Artemiou</a:t>
            </a:r>
            <a:r>
              <a:rPr b="1" lang="en-GB" sz="3600" spc="-1" strike="noStrike" baseline="33000">
                <a:solidFill>
                  <a:srgbClr val="e8f0f8"/>
                </a:solidFill>
                <a:latin typeface="Arial Black"/>
                <a:ea typeface="MS PGothic"/>
              </a:rPr>
              <a:t>4</a:t>
            </a:r>
            <a:r>
              <a:rPr b="1" lang="en-GB" sz="3600" spc="-1" strike="noStrike">
                <a:solidFill>
                  <a:srgbClr val="e8f0f8"/>
                </a:solidFill>
                <a:latin typeface="Arial Black"/>
                <a:ea typeface="MS PGothic"/>
              </a:rPr>
              <a:t>, and Matthias Eberl</a:t>
            </a:r>
            <a:r>
              <a:rPr b="1" lang="en-GB" sz="3600" spc="-1" strike="noStrike" baseline="33000">
                <a:solidFill>
                  <a:srgbClr val="e8f0f8"/>
                </a:solidFill>
                <a:latin typeface="Arial Black"/>
                <a:ea typeface="MS PGothic"/>
              </a:rPr>
              <a:t>1,2​</a:t>
            </a:r>
            <a:endParaRPr b="0" lang="en-GB" sz="3600" spc="-1" strike="noStrike">
              <a:latin typeface="Arial"/>
            </a:endParaRPr>
          </a:p>
          <a:p>
            <a:pPr>
              <a:lnSpc>
                <a:spcPct val="100000"/>
              </a:lnSpc>
              <a:spcBef>
                <a:spcPts val="1196"/>
              </a:spcBef>
            </a:pPr>
            <a:r>
              <a:rPr b="0" lang="en-GB" sz="2000" spc="-1" strike="noStrike">
                <a:solidFill>
                  <a:srgbClr val="e8f0f8"/>
                </a:solidFill>
                <a:latin typeface="Arial Black"/>
                <a:ea typeface="MS PGothic"/>
              </a:rPr>
              <a:t>1. Division of Infection and Immunity, School of Medicine, Cardiff University  Heath Park, Cardiff, CF14 4XN​</a:t>
            </a:r>
            <a:endParaRPr b="0" lang="en-GB" sz="2000" spc="-1" strike="noStrike">
              <a:latin typeface="Arial"/>
            </a:endParaRPr>
          </a:p>
          <a:p>
            <a:pPr>
              <a:lnSpc>
                <a:spcPct val="100000"/>
              </a:lnSpc>
              <a:spcBef>
                <a:spcPts val="1196"/>
              </a:spcBef>
            </a:pPr>
            <a:r>
              <a:rPr b="0" lang="en-GB" sz="2000" spc="-1" strike="noStrike">
                <a:solidFill>
                  <a:srgbClr val="e8f0f8"/>
                </a:solidFill>
                <a:latin typeface="Arial Black"/>
                <a:ea typeface="MS PGothic"/>
              </a:rPr>
              <a:t>2. Systems Immunity Research Institute, School of Medicine, Cardiff University  Heath Park, Cardiff, CF14 4XN</a:t>
            </a:r>
            <a:endParaRPr b="0" lang="en-GB" sz="2000" spc="-1" strike="noStrike">
              <a:latin typeface="Arial"/>
            </a:endParaRPr>
          </a:p>
          <a:p>
            <a:pPr>
              <a:lnSpc>
                <a:spcPct val="100000"/>
              </a:lnSpc>
              <a:spcBef>
                <a:spcPts val="1196"/>
              </a:spcBef>
            </a:pPr>
            <a:r>
              <a:rPr b="0" lang="en-GB" sz="2000" spc="-1" strike="noStrike">
                <a:solidFill>
                  <a:srgbClr val="e8f0f8"/>
                </a:solidFill>
                <a:latin typeface="Arial Black"/>
                <a:ea typeface="MS PGothic"/>
              </a:rPr>
              <a:t>3. Cardiff &amp; Vale University Health Board, Heath Park, Cardiff, CF14, 4XN​</a:t>
            </a:r>
            <a:endParaRPr b="0" lang="en-GB" sz="2000" spc="-1" strike="noStrike">
              <a:latin typeface="Arial"/>
            </a:endParaRPr>
          </a:p>
          <a:p>
            <a:pPr>
              <a:lnSpc>
                <a:spcPct val="100000"/>
              </a:lnSpc>
              <a:spcBef>
                <a:spcPts val="1196"/>
              </a:spcBef>
            </a:pPr>
            <a:r>
              <a:rPr b="0" lang="en-GB" sz="2000" spc="-1" strike="noStrike">
                <a:solidFill>
                  <a:srgbClr val="e8f0f8"/>
                </a:solidFill>
                <a:latin typeface="Arial Black"/>
                <a:ea typeface="MS PGothic"/>
              </a:rPr>
              <a:t>4. School of Mathematics, Cardiff University, Cardiff, CF24 4AG</a:t>
            </a:r>
            <a:endParaRPr b="0" lang="en-GB" sz="2000" spc="-1" strike="noStrike">
              <a:latin typeface="Arial"/>
            </a:endParaRPr>
          </a:p>
        </p:txBody>
      </p:sp>
      <p:sp>
        <p:nvSpPr>
          <p:cNvPr id="49" name="CustomShape 2"/>
          <p:cNvSpPr/>
          <p:nvPr/>
        </p:nvSpPr>
        <p:spPr>
          <a:xfrm>
            <a:off x="646200" y="6248520"/>
            <a:ext cx="14472720" cy="623160"/>
          </a:xfrm>
          <a:custGeom>
            <a:avLst/>
            <a:gdLst/>
            <a:ahLst/>
            <a:rect l="l" t="t" r="r" b="b"/>
            <a:pathLst>
              <a:path w="21600" h="21600">
                <a:moveTo>
                  <a:pt x="0" y="0"/>
                </a:moveTo>
                <a:lnTo>
                  <a:pt x="21600" y="0"/>
                </a:lnTo>
                <a:lnTo>
                  <a:pt x="21600" y="21600"/>
                </a:lnTo>
                <a:lnTo>
                  <a:pt x="0" y="21600"/>
                </a:lnTo>
                <a:lnTo>
                  <a:pt x="0" y="0"/>
                </a:lnTo>
                <a:close/>
              </a:path>
            </a:pathLst>
          </a:custGeom>
          <a:solidFill>
            <a:srgbClr val="002336"/>
          </a:solidFill>
          <a:ln>
            <a:noFill/>
          </a:ln>
        </p:spPr>
        <p:style>
          <a:lnRef idx="0"/>
          <a:fillRef idx="0"/>
          <a:effectRef idx="0"/>
          <a:fontRef idx="minor"/>
        </p:style>
        <p:txBody>
          <a:bodyPr lIns="74880" rIns="74880" tIns="37440" bIns="37440">
            <a:spAutoFit/>
          </a:bodyPr>
          <a:p>
            <a:pPr algn="ctr">
              <a:lnSpc>
                <a:spcPct val="100000"/>
              </a:lnSpc>
              <a:spcBef>
                <a:spcPts val="2248"/>
              </a:spcBef>
            </a:pPr>
            <a:r>
              <a:rPr b="1" lang="en-GB" sz="3600" spc="-1" strike="noStrike">
                <a:solidFill>
                  <a:srgbClr val="e8f0f8"/>
                </a:solidFill>
                <a:latin typeface="Arial Narrow"/>
                <a:ea typeface="DejaVu Sans"/>
              </a:rPr>
              <a:t>Introduction</a:t>
            </a:r>
            <a:endParaRPr b="0" lang="en-GB" sz="3600" spc="-1" strike="noStrike">
              <a:latin typeface="Arial"/>
            </a:endParaRPr>
          </a:p>
        </p:txBody>
      </p:sp>
      <p:pic>
        <p:nvPicPr>
          <p:cNvPr id="50" name="" descr=""/>
          <p:cNvPicPr/>
          <p:nvPr/>
        </p:nvPicPr>
        <p:blipFill>
          <a:blip r:embed="rId1"/>
          <a:stretch/>
        </p:blipFill>
        <p:spPr>
          <a:xfrm>
            <a:off x="25012080" y="565200"/>
            <a:ext cx="4506840" cy="4329720"/>
          </a:xfrm>
          <a:prstGeom prst="rect">
            <a:avLst/>
          </a:prstGeom>
          <a:ln>
            <a:noFill/>
          </a:ln>
        </p:spPr>
      </p:pic>
      <p:sp>
        <p:nvSpPr>
          <p:cNvPr id="51" name="CustomShape 3"/>
          <p:cNvSpPr/>
          <p:nvPr/>
        </p:nvSpPr>
        <p:spPr>
          <a:xfrm>
            <a:off x="19840680" y="37440000"/>
            <a:ext cx="9319320" cy="623160"/>
          </a:xfrm>
          <a:custGeom>
            <a:avLst/>
            <a:gdLst/>
            <a:ahLst/>
            <a:rect l="l" t="t" r="r" b="b"/>
            <a:pathLst>
              <a:path w="21600" h="21600">
                <a:moveTo>
                  <a:pt x="0" y="0"/>
                </a:moveTo>
                <a:lnTo>
                  <a:pt x="21600" y="0"/>
                </a:lnTo>
                <a:lnTo>
                  <a:pt x="21600" y="21600"/>
                </a:lnTo>
                <a:lnTo>
                  <a:pt x="0" y="21600"/>
                </a:lnTo>
                <a:lnTo>
                  <a:pt x="0" y="0"/>
                </a:lnTo>
                <a:close/>
              </a:path>
            </a:pathLst>
          </a:custGeom>
          <a:solidFill>
            <a:srgbClr val="002336"/>
          </a:solidFill>
          <a:ln>
            <a:noFill/>
          </a:ln>
        </p:spPr>
        <p:style>
          <a:lnRef idx="0"/>
          <a:fillRef idx="0"/>
          <a:effectRef idx="0"/>
          <a:fontRef idx="minor"/>
        </p:style>
        <p:txBody>
          <a:bodyPr lIns="74880" rIns="74880" tIns="37440" bIns="37440">
            <a:spAutoFit/>
          </a:bodyPr>
          <a:p>
            <a:pPr algn="ctr">
              <a:lnSpc>
                <a:spcPct val="100000"/>
              </a:lnSpc>
              <a:spcBef>
                <a:spcPts val="2248"/>
              </a:spcBef>
            </a:pPr>
            <a:r>
              <a:rPr b="1" lang="en-GB" sz="3600" spc="-1" strike="noStrike">
                <a:solidFill>
                  <a:srgbClr val="e8f0f8"/>
                </a:solidFill>
                <a:latin typeface="Arial Narrow"/>
                <a:ea typeface="DejaVu Sans"/>
              </a:rPr>
              <a:t>Acknowledgements</a:t>
            </a:r>
            <a:endParaRPr b="0" lang="en-GB" sz="3600" spc="-1" strike="noStrike">
              <a:latin typeface="Arial"/>
            </a:endParaRPr>
          </a:p>
        </p:txBody>
      </p:sp>
      <p:sp>
        <p:nvSpPr>
          <p:cNvPr id="52" name="CustomShape 4"/>
          <p:cNvSpPr/>
          <p:nvPr/>
        </p:nvSpPr>
        <p:spPr>
          <a:xfrm>
            <a:off x="976680" y="37440000"/>
            <a:ext cx="18607320" cy="623160"/>
          </a:xfrm>
          <a:custGeom>
            <a:avLst/>
            <a:gdLst/>
            <a:ahLst/>
            <a:rect l="l" t="t" r="r" b="b"/>
            <a:pathLst>
              <a:path w="21600" h="21600">
                <a:moveTo>
                  <a:pt x="0" y="0"/>
                </a:moveTo>
                <a:lnTo>
                  <a:pt x="21600" y="0"/>
                </a:lnTo>
                <a:lnTo>
                  <a:pt x="21600" y="21600"/>
                </a:lnTo>
                <a:lnTo>
                  <a:pt x="0" y="21600"/>
                </a:lnTo>
                <a:lnTo>
                  <a:pt x="0" y="0"/>
                </a:lnTo>
                <a:close/>
              </a:path>
            </a:pathLst>
          </a:custGeom>
          <a:solidFill>
            <a:srgbClr val="002336"/>
          </a:solidFill>
          <a:ln>
            <a:noFill/>
          </a:ln>
        </p:spPr>
        <p:style>
          <a:lnRef idx="0"/>
          <a:fillRef idx="0"/>
          <a:effectRef idx="0"/>
          <a:fontRef idx="minor"/>
        </p:style>
        <p:txBody>
          <a:bodyPr lIns="74880" rIns="74880" tIns="37440" bIns="37440">
            <a:spAutoFit/>
          </a:bodyPr>
          <a:p>
            <a:pPr algn="ctr">
              <a:lnSpc>
                <a:spcPct val="100000"/>
              </a:lnSpc>
              <a:spcBef>
                <a:spcPts val="2248"/>
              </a:spcBef>
            </a:pPr>
            <a:r>
              <a:rPr b="1" lang="en-GB" sz="3600" spc="-1" strike="noStrike">
                <a:solidFill>
                  <a:srgbClr val="e8f0f8"/>
                </a:solidFill>
                <a:latin typeface="Arial Narrow"/>
                <a:ea typeface="DejaVu Sans"/>
              </a:rPr>
              <a:t>Conclusions &amp; Future Work</a:t>
            </a:r>
            <a:endParaRPr b="0" lang="en-GB" sz="3600" spc="-1" strike="noStrike">
              <a:latin typeface="Arial"/>
            </a:endParaRPr>
          </a:p>
        </p:txBody>
      </p:sp>
      <p:sp>
        <p:nvSpPr>
          <p:cNvPr id="53" name="CustomShape 5"/>
          <p:cNvSpPr/>
          <p:nvPr/>
        </p:nvSpPr>
        <p:spPr>
          <a:xfrm>
            <a:off x="15118200" y="6248520"/>
            <a:ext cx="14472720" cy="623160"/>
          </a:xfrm>
          <a:custGeom>
            <a:avLst/>
            <a:gdLst/>
            <a:ahLst/>
            <a:rect l="l" t="t" r="r" b="b"/>
            <a:pathLst>
              <a:path w="21600" h="21600">
                <a:moveTo>
                  <a:pt x="0" y="0"/>
                </a:moveTo>
                <a:lnTo>
                  <a:pt x="21600" y="0"/>
                </a:lnTo>
                <a:lnTo>
                  <a:pt x="21600" y="21600"/>
                </a:lnTo>
                <a:lnTo>
                  <a:pt x="0" y="21600"/>
                </a:lnTo>
                <a:lnTo>
                  <a:pt x="0" y="0"/>
                </a:lnTo>
                <a:close/>
              </a:path>
            </a:pathLst>
          </a:custGeom>
          <a:solidFill>
            <a:srgbClr val="002336"/>
          </a:solidFill>
          <a:ln>
            <a:noFill/>
          </a:ln>
        </p:spPr>
        <p:style>
          <a:lnRef idx="0"/>
          <a:fillRef idx="0"/>
          <a:effectRef idx="0"/>
          <a:fontRef idx="minor"/>
        </p:style>
        <p:txBody>
          <a:bodyPr lIns="74880" rIns="74880" tIns="37440" bIns="37440">
            <a:spAutoFit/>
          </a:bodyPr>
          <a:p>
            <a:pPr algn="ctr">
              <a:lnSpc>
                <a:spcPct val="100000"/>
              </a:lnSpc>
              <a:spcBef>
                <a:spcPts val="2248"/>
              </a:spcBef>
            </a:pPr>
            <a:r>
              <a:rPr b="1" lang="en-GB" sz="3600" spc="-1" strike="noStrike">
                <a:solidFill>
                  <a:srgbClr val="e8f0f8"/>
                </a:solidFill>
                <a:latin typeface="Arial Narrow"/>
                <a:ea typeface="DejaVu Sans"/>
              </a:rPr>
              <a:t>Methods: Developing Immunova</a:t>
            </a:r>
            <a:endParaRPr b="0" lang="en-GB" sz="3600" spc="-1" strike="noStrike">
              <a:latin typeface="Arial"/>
            </a:endParaRPr>
          </a:p>
        </p:txBody>
      </p:sp>
      <p:sp>
        <p:nvSpPr>
          <p:cNvPr id="54" name="CustomShape 6"/>
          <p:cNvSpPr/>
          <p:nvPr/>
        </p:nvSpPr>
        <p:spPr>
          <a:xfrm>
            <a:off x="646200" y="6872400"/>
            <a:ext cx="14256720" cy="60008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GB" sz="3200" spc="-1" strike="noStrike">
                <a:solidFill>
                  <a:srgbClr val="ffffff"/>
                </a:solidFill>
                <a:latin typeface="Arial Narrow"/>
                <a:ea typeface="DejaVu Sans"/>
              </a:rPr>
              <a:t>Clinical studies investigating the immune response in disease often involve complex flow cytometry analysis. The number of biomarkers investigated in any single study is  increasing making traditional manual gating impractical. Furthermore this practice is both subjective and error-prone. In the past decade there has been a great effort to resolve this using techniques from the fields of bioinformatics and machine learning, however they remain inaccessible to the wider immunological community and do not address issues such as data management. Here we introduce Immunova, an analytical pipeline that aims to:</a:t>
            </a:r>
            <a:endParaRPr b="0" lang="en-GB" sz="3200" spc="-1" strike="noStrike">
              <a:latin typeface="Arial"/>
            </a:endParaRPr>
          </a:p>
          <a:p>
            <a:pPr marL="216000" indent="-216000" algn="just">
              <a:lnSpc>
                <a:spcPct val="100000"/>
              </a:lnSpc>
              <a:buClr>
                <a:srgbClr val="ffffff"/>
              </a:buClr>
              <a:buFont typeface="Wingdings" charset="2"/>
              <a:buChar char=""/>
            </a:pPr>
            <a:r>
              <a:rPr b="0" lang="en-GB" sz="3600" spc="-1" strike="noStrike">
                <a:solidFill>
                  <a:srgbClr val="ffffff"/>
                </a:solidFill>
                <a:latin typeface="Arial Narrow"/>
                <a:ea typeface="DejaVu Sans"/>
              </a:rPr>
              <a:t> </a:t>
            </a:r>
            <a:r>
              <a:rPr b="0" lang="en-GB" sz="3200" spc="-1" strike="noStrike">
                <a:solidFill>
                  <a:srgbClr val="ffffff"/>
                </a:solidFill>
                <a:latin typeface="Arial Narrow"/>
                <a:ea typeface="DejaVu Sans"/>
              </a:rPr>
              <a:t>Manage, standardise and store single cell, assay, and experimental meta-data.</a:t>
            </a:r>
            <a:endParaRPr b="0" lang="en-GB" sz="3200" spc="-1" strike="noStrike">
              <a:latin typeface="Arial"/>
            </a:endParaRPr>
          </a:p>
          <a:p>
            <a:pPr marL="216000" indent="-216000" algn="just">
              <a:lnSpc>
                <a:spcPct val="100000"/>
              </a:lnSpc>
              <a:buClr>
                <a:srgbClr val="ffffff"/>
              </a:buClr>
              <a:buFont typeface="Wingdings" charset="2"/>
              <a:buChar char=""/>
            </a:pPr>
            <a:r>
              <a:rPr b="0" lang="en-GB" sz="3200" spc="-1" strike="noStrike">
                <a:solidFill>
                  <a:srgbClr val="ffffff"/>
                </a:solidFill>
                <a:latin typeface="Arial Narrow"/>
                <a:ea typeface="DejaVu Sans"/>
              </a:rPr>
              <a:t> </a:t>
            </a:r>
            <a:r>
              <a:rPr b="0" lang="en-GB" sz="3200" spc="-1" strike="noStrike">
                <a:solidFill>
                  <a:srgbClr val="ffffff"/>
                </a:solidFill>
                <a:latin typeface="Arial Narrow"/>
                <a:ea typeface="DejaVu Sans"/>
              </a:rPr>
              <a:t>Automate traditional ‘gating’ by means of data-driven machine learning algorithms.</a:t>
            </a:r>
            <a:endParaRPr b="0" lang="en-GB" sz="3200" spc="-1" strike="noStrike">
              <a:latin typeface="Arial"/>
            </a:endParaRPr>
          </a:p>
          <a:p>
            <a:pPr marL="216000" indent="-216000" algn="just">
              <a:lnSpc>
                <a:spcPct val="100000"/>
              </a:lnSpc>
              <a:buClr>
                <a:srgbClr val="ffffff"/>
              </a:buClr>
              <a:buFont typeface="Wingdings" charset="2"/>
              <a:buChar char=""/>
            </a:pPr>
            <a:r>
              <a:rPr b="0" lang="en-GB" sz="3200" spc="-1" strike="noStrike">
                <a:solidFill>
                  <a:srgbClr val="ffffff"/>
                </a:solidFill>
                <a:latin typeface="Arial Narrow"/>
                <a:ea typeface="DejaVu Sans"/>
              </a:rPr>
              <a:t> </a:t>
            </a:r>
            <a:r>
              <a:rPr b="0" lang="en-GB" sz="3200" spc="-1" strike="noStrike">
                <a:solidFill>
                  <a:srgbClr val="ffffff"/>
                </a:solidFill>
                <a:latin typeface="Arial Narrow"/>
                <a:ea typeface="DejaVu Sans"/>
              </a:rPr>
              <a:t>Visualise, extract, and then select variables from high dimensional data that are significant to a clinical/experimental end-point.</a:t>
            </a:r>
            <a:endParaRPr b="0" lang="en-GB" sz="3200" spc="-1" strike="noStrike">
              <a:latin typeface="Arial"/>
            </a:endParaRPr>
          </a:p>
          <a:p>
            <a:pPr algn="just">
              <a:lnSpc>
                <a:spcPct val="100000"/>
              </a:lnSpc>
            </a:pPr>
            <a:endParaRPr b="0" lang="en-GB" sz="3200" spc="-1" strike="noStrike">
              <a:latin typeface="Arial"/>
            </a:endParaRPr>
          </a:p>
        </p:txBody>
      </p:sp>
      <p:sp>
        <p:nvSpPr>
          <p:cNvPr id="55" name="CustomShape 7"/>
          <p:cNvSpPr/>
          <p:nvPr/>
        </p:nvSpPr>
        <p:spPr>
          <a:xfrm>
            <a:off x="15052320" y="6867360"/>
            <a:ext cx="14542920" cy="5452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GB" sz="3200" spc="-1" strike="noStrike">
                <a:solidFill>
                  <a:srgbClr val="ffffff"/>
                </a:solidFill>
                <a:latin typeface="Arial Narrow"/>
                <a:ea typeface="DejaVu Sans"/>
              </a:rPr>
              <a:t>Immunova is open source software built using the Python programming language. It’s analytical steps are summarised in Figure 1. </a:t>
            </a:r>
            <a:endParaRPr b="0" lang="en-GB" sz="3200" spc="-1" strike="noStrike">
              <a:latin typeface="Arial"/>
            </a:endParaRPr>
          </a:p>
          <a:p>
            <a:pPr marL="216000" indent="-216000" algn="just">
              <a:lnSpc>
                <a:spcPct val="100000"/>
              </a:lnSpc>
              <a:buClr>
                <a:srgbClr val="ffffff"/>
              </a:buClr>
              <a:buFont typeface="Wingdings" charset="2"/>
              <a:buChar char=""/>
            </a:pPr>
            <a:r>
              <a:rPr b="0" lang="en-GB" sz="3200" spc="-1" strike="noStrike">
                <a:solidFill>
                  <a:srgbClr val="ffffff"/>
                </a:solidFill>
                <a:latin typeface="Arial Narrow"/>
                <a:ea typeface="DejaVu Sans"/>
              </a:rPr>
              <a:t>  </a:t>
            </a:r>
            <a:r>
              <a:rPr b="0" lang="en-GB" sz="3200" spc="-1" strike="noStrike">
                <a:solidFill>
                  <a:srgbClr val="ffffff"/>
                </a:solidFill>
                <a:latin typeface="Arial Narrow"/>
                <a:ea typeface="DejaVu Sans"/>
              </a:rPr>
              <a:t>Python programming as opposed to alternatives such as R focuses on code readability and is considered “beginner friendly”, making our solution more accessible. </a:t>
            </a:r>
            <a:endParaRPr b="0" lang="en-GB" sz="3200" spc="-1" strike="noStrike">
              <a:latin typeface="Arial"/>
            </a:endParaRPr>
          </a:p>
          <a:p>
            <a:pPr marL="216000" indent="-216000" algn="just">
              <a:lnSpc>
                <a:spcPct val="100000"/>
              </a:lnSpc>
              <a:buClr>
                <a:srgbClr val="ffffff"/>
              </a:buClr>
              <a:buFont typeface="Wingdings" charset="2"/>
              <a:buChar char=""/>
            </a:pPr>
            <a:r>
              <a:rPr b="0" lang="en-GB" sz="3200" spc="-1" strike="noStrike">
                <a:solidFill>
                  <a:srgbClr val="ffffff"/>
                </a:solidFill>
                <a:latin typeface="Arial Narrow"/>
                <a:ea typeface="DejaVu Sans"/>
              </a:rPr>
              <a:t> </a:t>
            </a:r>
            <a:r>
              <a:rPr b="0" lang="en-GB" sz="3200" spc="-1" strike="noStrike">
                <a:solidFill>
                  <a:srgbClr val="ffffff"/>
                </a:solidFill>
                <a:latin typeface="Arial Narrow"/>
                <a:ea typeface="DejaVu Sans"/>
              </a:rPr>
              <a:t>Central to it’s design is a Document-Based Database; unlike tabular structures, data is stored in JSON format providing improved performance and greater flexibility.</a:t>
            </a:r>
            <a:endParaRPr b="0" lang="en-GB" sz="3200" spc="-1" strike="noStrike">
              <a:latin typeface="Arial"/>
            </a:endParaRPr>
          </a:p>
          <a:p>
            <a:pPr marL="216000" indent="-216000" algn="just">
              <a:lnSpc>
                <a:spcPct val="100000"/>
              </a:lnSpc>
              <a:buClr>
                <a:srgbClr val="ffffff"/>
              </a:buClr>
              <a:buFont typeface="Wingdings" charset="2"/>
              <a:buChar char=""/>
            </a:pPr>
            <a:r>
              <a:rPr b="0" lang="en-GB" sz="3200" spc="-1" strike="noStrike">
                <a:solidFill>
                  <a:srgbClr val="ffffff"/>
                </a:solidFill>
                <a:latin typeface="Arial Narrow"/>
                <a:ea typeface="DejaVu Sans"/>
              </a:rPr>
              <a:t> </a:t>
            </a:r>
            <a:r>
              <a:rPr b="0" lang="en-GB" sz="3200" spc="-1" strike="noStrike">
                <a:solidFill>
                  <a:srgbClr val="ffffff"/>
                </a:solidFill>
                <a:latin typeface="Arial Narrow"/>
                <a:ea typeface="DejaVu Sans"/>
              </a:rPr>
              <a:t>Gating has the advantage of interpretability but high-dimensional clustering in unbiased in the populations it uncovers. Immunova facilities both techniques for the generation of variables from flow cytometry data.</a:t>
            </a:r>
            <a:endParaRPr b="0" lang="en-GB" sz="3200" spc="-1" strike="noStrike">
              <a:latin typeface="Arial"/>
            </a:endParaRPr>
          </a:p>
          <a:p>
            <a:pPr marL="216000" indent="-216000" algn="just">
              <a:lnSpc>
                <a:spcPct val="100000"/>
              </a:lnSpc>
              <a:buClr>
                <a:srgbClr val="ffffff"/>
              </a:buClr>
              <a:buFont typeface="Wingdings" charset="2"/>
              <a:buChar char=""/>
            </a:pPr>
            <a:r>
              <a:rPr b="0" lang="en-GB" sz="3200" spc="-1" strike="noStrike">
                <a:solidFill>
                  <a:srgbClr val="ffffff"/>
                </a:solidFill>
                <a:latin typeface="Arial Narrow"/>
                <a:ea typeface="DejaVu Sans"/>
              </a:rPr>
              <a:t> </a:t>
            </a:r>
            <a:r>
              <a:rPr b="0" lang="en-GB" sz="3200" spc="-1" strike="noStrike">
                <a:solidFill>
                  <a:srgbClr val="ffffff"/>
                </a:solidFill>
                <a:latin typeface="Arial Narrow"/>
                <a:ea typeface="DejaVu Sans"/>
              </a:rPr>
              <a:t>Summary statistics from cell populations are filtered based on variability and then ranked according to their contribution to predicting a clinical/experimental endpoint of interest.</a:t>
            </a:r>
            <a:endParaRPr b="0" lang="en-GB" sz="3200" spc="-1" strike="noStrike">
              <a:latin typeface="Arial"/>
            </a:endParaRPr>
          </a:p>
        </p:txBody>
      </p:sp>
      <p:sp>
        <p:nvSpPr>
          <p:cNvPr id="56" name="CustomShape 8"/>
          <p:cNvSpPr/>
          <p:nvPr/>
        </p:nvSpPr>
        <p:spPr>
          <a:xfrm>
            <a:off x="3151080" y="19108440"/>
            <a:ext cx="23614920" cy="677160"/>
          </a:xfrm>
          <a:prstGeom prst="rect">
            <a:avLst/>
          </a:prstGeom>
          <a:solidFill>
            <a:srgbClr val="ffffff"/>
          </a:solidFill>
          <a:ln w="38160">
            <a:solidFill>
              <a:srgbClr val="000000"/>
            </a:solidFill>
            <a:round/>
          </a:ln>
        </p:spPr>
        <p:style>
          <a:lnRef idx="0"/>
          <a:fillRef idx="0"/>
          <a:effectRef idx="0"/>
          <a:fontRef idx="minor"/>
        </p:style>
        <p:txBody>
          <a:bodyPr lIns="109080" rIns="109080" tIns="64080" bIns="64080">
            <a:spAutoFit/>
          </a:bodyPr>
          <a:p>
            <a:pPr algn="ctr">
              <a:lnSpc>
                <a:spcPct val="100000"/>
              </a:lnSpc>
            </a:pPr>
            <a:r>
              <a:rPr b="1" lang="en-GB" sz="3600" spc="-1" strike="noStrike">
                <a:solidFill>
                  <a:srgbClr val="000000"/>
                </a:solidFill>
                <a:latin typeface="Arial Narrow"/>
                <a:ea typeface="DejaVu Sans"/>
              </a:rPr>
              <a:t>Figure 1.</a:t>
            </a:r>
            <a:r>
              <a:rPr b="0" lang="en-GB" sz="3600" spc="-1" strike="noStrike">
                <a:solidFill>
                  <a:srgbClr val="000000"/>
                </a:solidFill>
                <a:latin typeface="Arial Narrow"/>
                <a:ea typeface="DejaVu Sans"/>
              </a:rPr>
              <a:t> Overview of the Immunova analytical pipeline. All stages following ‘preprocessing’ are housed within the Immunova software</a:t>
            </a:r>
            <a:endParaRPr b="0" lang="en-GB" sz="3600" spc="-1" strike="noStrike">
              <a:latin typeface="Arial"/>
            </a:endParaRPr>
          </a:p>
        </p:txBody>
      </p:sp>
      <p:sp>
        <p:nvSpPr>
          <p:cNvPr id="57" name="CustomShape 9"/>
          <p:cNvSpPr/>
          <p:nvPr/>
        </p:nvSpPr>
        <p:spPr>
          <a:xfrm>
            <a:off x="15120720" y="20019600"/>
            <a:ext cx="14472720" cy="623160"/>
          </a:xfrm>
          <a:custGeom>
            <a:avLst/>
            <a:gdLst/>
            <a:ahLst/>
            <a:rect l="l" t="t" r="r" b="b"/>
            <a:pathLst>
              <a:path w="21600" h="21600">
                <a:moveTo>
                  <a:pt x="0" y="0"/>
                </a:moveTo>
                <a:lnTo>
                  <a:pt x="21600" y="0"/>
                </a:lnTo>
                <a:lnTo>
                  <a:pt x="21600" y="21600"/>
                </a:lnTo>
                <a:lnTo>
                  <a:pt x="0" y="21600"/>
                </a:lnTo>
                <a:lnTo>
                  <a:pt x="0" y="0"/>
                </a:lnTo>
                <a:close/>
              </a:path>
            </a:pathLst>
          </a:custGeom>
          <a:solidFill>
            <a:srgbClr val="002336"/>
          </a:solidFill>
          <a:ln>
            <a:noFill/>
          </a:ln>
        </p:spPr>
        <p:style>
          <a:lnRef idx="0"/>
          <a:fillRef idx="0"/>
          <a:effectRef idx="0"/>
          <a:fontRef idx="minor"/>
        </p:style>
        <p:txBody>
          <a:bodyPr lIns="74880" rIns="74880" tIns="37440" bIns="37440">
            <a:spAutoFit/>
          </a:bodyPr>
          <a:p>
            <a:pPr algn="ctr">
              <a:lnSpc>
                <a:spcPct val="100000"/>
              </a:lnSpc>
              <a:spcBef>
                <a:spcPts val="2248"/>
              </a:spcBef>
            </a:pPr>
            <a:r>
              <a:rPr b="1" lang="en-GB" sz="3600" spc="-1" strike="noStrike">
                <a:solidFill>
                  <a:srgbClr val="e8f0f8"/>
                </a:solidFill>
                <a:latin typeface="Arial Narrow"/>
                <a:ea typeface="DejaVu Sans"/>
              </a:rPr>
              <a:t>Autonomous gating matches the performance of a human expert</a:t>
            </a:r>
            <a:endParaRPr b="0" lang="en-GB" sz="3600" spc="-1" strike="noStrike">
              <a:latin typeface="Arial"/>
            </a:endParaRPr>
          </a:p>
        </p:txBody>
      </p:sp>
      <p:sp>
        <p:nvSpPr>
          <p:cNvPr id="58" name="CustomShape 10"/>
          <p:cNvSpPr/>
          <p:nvPr/>
        </p:nvSpPr>
        <p:spPr>
          <a:xfrm>
            <a:off x="612000" y="20019600"/>
            <a:ext cx="14472720" cy="623160"/>
          </a:xfrm>
          <a:custGeom>
            <a:avLst/>
            <a:gdLst/>
            <a:ahLst/>
            <a:rect l="l" t="t" r="r" b="b"/>
            <a:pathLst>
              <a:path w="21600" h="21600">
                <a:moveTo>
                  <a:pt x="0" y="0"/>
                </a:moveTo>
                <a:lnTo>
                  <a:pt x="21600" y="0"/>
                </a:lnTo>
                <a:lnTo>
                  <a:pt x="21600" y="21600"/>
                </a:lnTo>
                <a:lnTo>
                  <a:pt x="0" y="21600"/>
                </a:lnTo>
                <a:lnTo>
                  <a:pt x="0" y="0"/>
                </a:lnTo>
                <a:close/>
              </a:path>
            </a:pathLst>
          </a:custGeom>
          <a:solidFill>
            <a:srgbClr val="002336"/>
          </a:solidFill>
          <a:ln>
            <a:noFill/>
          </a:ln>
        </p:spPr>
        <p:style>
          <a:lnRef idx="0"/>
          <a:fillRef idx="0"/>
          <a:effectRef idx="0"/>
          <a:fontRef idx="minor"/>
        </p:style>
        <p:txBody>
          <a:bodyPr lIns="74880" rIns="74880" tIns="37440" bIns="37440">
            <a:spAutoFit/>
          </a:bodyPr>
          <a:p>
            <a:pPr algn="ctr">
              <a:lnSpc>
                <a:spcPct val="100000"/>
              </a:lnSpc>
              <a:spcBef>
                <a:spcPts val="2248"/>
              </a:spcBef>
            </a:pPr>
            <a:r>
              <a:rPr b="1" lang="en-GB" sz="3600" spc="-1" strike="noStrike">
                <a:solidFill>
                  <a:srgbClr val="e8f0f8"/>
                </a:solidFill>
                <a:latin typeface="Arial Narrow"/>
                <a:ea typeface="DejaVu Sans"/>
              </a:rPr>
              <a:t>Machine learning replicates manual gating and is ‘data-driven’</a:t>
            </a:r>
            <a:endParaRPr b="0" lang="en-GB" sz="3600" spc="-1" strike="noStrike">
              <a:latin typeface="Arial"/>
            </a:endParaRPr>
          </a:p>
        </p:txBody>
      </p:sp>
      <p:sp>
        <p:nvSpPr>
          <p:cNvPr id="59" name="CustomShape 11"/>
          <p:cNvSpPr/>
          <p:nvPr/>
        </p:nvSpPr>
        <p:spPr>
          <a:xfrm>
            <a:off x="25704000" y="20642760"/>
            <a:ext cx="3630960" cy="6067800"/>
          </a:xfrm>
          <a:prstGeom prst="rect">
            <a:avLst/>
          </a:prstGeom>
          <a:solidFill>
            <a:srgbClr val="ffffff"/>
          </a:solidFill>
          <a:ln w="38160">
            <a:solidFill>
              <a:srgbClr val="000000"/>
            </a:solidFill>
            <a:round/>
          </a:ln>
        </p:spPr>
        <p:style>
          <a:lnRef idx="0"/>
          <a:fillRef idx="0"/>
          <a:effectRef idx="0"/>
          <a:fontRef idx="minor"/>
        </p:style>
        <p:txBody>
          <a:bodyPr lIns="109080" rIns="109080" tIns="64080" bIns="64080">
            <a:spAutoFit/>
          </a:bodyPr>
          <a:p>
            <a:pPr>
              <a:lnSpc>
                <a:spcPct val="100000"/>
              </a:lnSpc>
            </a:pPr>
            <a:r>
              <a:rPr b="1" lang="en-GB" sz="2600" spc="-1" strike="noStrike">
                <a:solidFill>
                  <a:srgbClr val="000000"/>
                </a:solidFill>
                <a:latin typeface="Arial Narrow"/>
                <a:ea typeface="DejaVu Sans"/>
              </a:rPr>
              <a:t>Figure 3. </a:t>
            </a:r>
            <a:r>
              <a:rPr b="0" lang="en-GB" sz="2600" spc="-1" strike="noStrike">
                <a:solidFill>
                  <a:srgbClr val="000000"/>
                </a:solidFill>
                <a:latin typeface="Arial Narrow"/>
                <a:ea typeface="DejaVu Sans"/>
              </a:rPr>
              <a:t>Comparis</a:t>
            </a:r>
            <a:r>
              <a:rPr b="0" lang="en-GB" sz="2600" spc="-1" strike="noStrike">
                <a:solidFill>
                  <a:srgbClr val="000000"/>
                </a:solidFill>
                <a:latin typeface="Arial Narrow"/>
                <a:ea typeface="DejaVu Sans"/>
              </a:rPr>
              <a:t>on of </a:t>
            </a:r>
            <a:r>
              <a:rPr b="0" lang="en-GB" sz="2600" spc="-1" strike="noStrike">
                <a:solidFill>
                  <a:srgbClr val="000000"/>
                </a:solidFill>
                <a:latin typeface="Arial Narrow"/>
                <a:ea typeface="DejaVu Sans"/>
              </a:rPr>
              <a:t>autonomo</a:t>
            </a:r>
            <a:r>
              <a:rPr b="0" lang="en-GB" sz="2600" spc="-1" strike="noStrike">
                <a:solidFill>
                  <a:srgbClr val="000000"/>
                </a:solidFill>
                <a:latin typeface="Arial Narrow"/>
                <a:ea typeface="DejaVu Sans"/>
              </a:rPr>
              <a:t>us gating </a:t>
            </a:r>
            <a:r>
              <a:rPr b="0" lang="en-GB" sz="2600" spc="-1" strike="noStrike">
                <a:solidFill>
                  <a:srgbClr val="000000"/>
                </a:solidFill>
                <a:latin typeface="Arial Narrow"/>
                <a:ea typeface="DejaVu Sans"/>
              </a:rPr>
              <a:t>algorithms </a:t>
            </a:r>
            <a:r>
              <a:rPr b="0" lang="en-GB" sz="2600" spc="-1" strike="noStrike">
                <a:solidFill>
                  <a:srgbClr val="000000"/>
                </a:solidFill>
                <a:latin typeface="Arial Narrow"/>
                <a:ea typeface="DejaVu Sans"/>
              </a:rPr>
              <a:t>to manual </a:t>
            </a:r>
            <a:r>
              <a:rPr b="0" lang="en-GB" sz="2600" spc="-1" strike="noStrike">
                <a:solidFill>
                  <a:srgbClr val="000000"/>
                </a:solidFill>
                <a:latin typeface="Arial Narrow"/>
                <a:ea typeface="DejaVu Sans"/>
              </a:rPr>
              <a:t>gating of </a:t>
            </a:r>
            <a:r>
              <a:rPr b="0" lang="en-GB" sz="2600" spc="-1" strike="noStrike">
                <a:solidFill>
                  <a:srgbClr val="000000"/>
                </a:solidFill>
                <a:latin typeface="Arial Narrow"/>
                <a:ea typeface="DejaVu Sans"/>
              </a:rPr>
              <a:t>lymphocyt</a:t>
            </a:r>
            <a:r>
              <a:rPr b="0" lang="en-GB" sz="2600" spc="-1" strike="noStrike">
                <a:solidFill>
                  <a:srgbClr val="000000"/>
                </a:solidFill>
                <a:latin typeface="Arial Narrow"/>
                <a:ea typeface="DejaVu Sans"/>
              </a:rPr>
              <a:t>es (B), live </a:t>
            </a:r>
            <a:r>
              <a:rPr b="0" lang="en-GB" sz="2600" spc="-1" strike="noStrike">
                <a:solidFill>
                  <a:srgbClr val="000000"/>
                </a:solidFill>
                <a:latin typeface="Arial Narrow"/>
                <a:ea typeface="DejaVu Sans"/>
              </a:rPr>
              <a:t>CD3</a:t>
            </a:r>
            <a:r>
              <a:rPr b="0" lang="en-GB" sz="2600" spc="-1" strike="noStrike" baseline="33000">
                <a:solidFill>
                  <a:srgbClr val="000000"/>
                </a:solidFill>
                <a:latin typeface="Arial Narrow"/>
                <a:ea typeface="DejaVu Sans"/>
              </a:rPr>
              <a:t>+</a:t>
            </a:r>
            <a:r>
              <a:rPr b="0" lang="en-GB" sz="2600" spc="-1" strike="noStrike">
                <a:solidFill>
                  <a:srgbClr val="000000"/>
                </a:solidFill>
                <a:latin typeface="Arial Narrow"/>
                <a:ea typeface="DejaVu Sans"/>
              </a:rPr>
              <a:t> cells </a:t>
            </a:r>
            <a:r>
              <a:rPr b="0" lang="en-GB" sz="2600" spc="-1" strike="noStrike">
                <a:solidFill>
                  <a:srgbClr val="000000"/>
                </a:solidFill>
                <a:latin typeface="Arial Narrow"/>
                <a:ea typeface="DejaVu Sans"/>
              </a:rPr>
              <a:t>(C), and </a:t>
            </a:r>
            <a:r>
              <a:rPr b="0" lang="en-GB" sz="2600" spc="-1" strike="noStrike">
                <a:solidFill>
                  <a:srgbClr val="000000"/>
                </a:solidFill>
                <a:latin typeface="Times New Roman"/>
                <a:ea typeface="Times New Roman"/>
              </a:rPr>
              <a:t>γδ</a:t>
            </a:r>
            <a:r>
              <a:rPr b="0" lang="en-GB" sz="2600" spc="-1" strike="noStrike">
                <a:solidFill>
                  <a:srgbClr val="000000"/>
                </a:solidFill>
                <a:latin typeface="Arial Narrow"/>
                <a:ea typeface="Times New Roman"/>
              </a:rPr>
              <a:t> T cells </a:t>
            </a:r>
            <a:r>
              <a:rPr b="0" lang="en-GB" sz="2600" spc="-1" strike="noStrike">
                <a:solidFill>
                  <a:srgbClr val="000000"/>
                </a:solidFill>
                <a:latin typeface="Arial Narrow"/>
                <a:ea typeface="Times New Roman"/>
              </a:rPr>
              <a:t>(D). Box </a:t>
            </a:r>
            <a:r>
              <a:rPr b="0" lang="en-GB" sz="2600" spc="-1" strike="noStrike">
                <a:solidFill>
                  <a:srgbClr val="000000"/>
                </a:solidFill>
                <a:latin typeface="Arial Narrow"/>
                <a:ea typeface="Times New Roman"/>
              </a:rPr>
              <a:t>plot (A) </a:t>
            </a:r>
            <a:r>
              <a:rPr b="0" lang="en-GB" sz="2600" spc="-1" strike="noStrike">
                <a:solidFill>
                  <a:srgbClr val="000000"/>
                </a:solidFill>
                <a:latin typeface="Arial Narrow"/>
                <a:ea typeface="Times New Roman"/>
              </a:rPr>
              <a:t>shows </a:t>
            </a:r>
            <a:r>
              <a:rPr b="0" lang="en-GB" sz="2600" spc="-1" strike="noStrike">
                <a:solidFill>
                  <a:srgbClr val="000000"/>
                </a:solidFill>
                <a:latin typeface="Arial Narrow"/>
                <a:ea typeface="Times New Roman"/>
              </a:rPr>
              <a:t>performan</a:t>
            </a:r>
            <a:r>
              <a:rPr b="0" lang="en-GB" sz="2600" spc="-1" strike="noStrike">
                <a:solidFill>
                  <a:srgbClr val="000000"/>
                </a:solidFill>
                <a:latin typeface="Arial Narrow"/>
                <a:ea typeface="Times New Roman"/>
              </a:rPr>
              <a:t>ce by F1 </a:t>
            </a:r>
            <a:r>
              <a:rPr b="0" lang="en-GB" sz="2600" spc="-1" strike="noStrike">
                <a:solidFill>
                  <a:srgbClr val="000000"/>
                </a:solidFill>
                <a:latin typeface="Arial Narrow"/>
                <a:ea typeface="Times New Roman"/>
              </a:rPr>
              <a:t>score </a:t>
            </a:r>
            <a:r>
              <a:rPr b="0" lang="en-GB" sz="2600" spc="-1" strike="noStrike">
                <a:solidFill>
                  <a:srgbClr val="000000"/>
                </a:solidFill>
                <a:latin typeface="Arial Narrow"/>
                <a:ea typeface="Times New Roman"/>
              </a:rPr>
              <a:t>across 14 </a:t>
            </a:r>
            <a:r>
              <a:rPr b="0" lang="en-GB" sz="2600" spc="-1" strike="noStrike">
                <a:solidFill>
                  <a:srgbClr val="000000"/>
                </a:solidFill>
                <a:latin typeface="Arial Narrow"/>
                <a:ea typeface="Times New Roman"/>
              </a:rPr>
              <a:t>separate </a:t>
            </a:r>
            <a:r>
              <a:rPr b="0" lang="en-GB" sz="2600" spc="-1" strike="noStrike">
                <a:solidFill>
                  <a:srgbClr val="000000"/>
                </a:solidFill>
                <a:latin typeface="Arial Narrow"/>
                <a:ea typeface="Times New Roman"/>
              </a:rPr>
              <a:t>flow </a:t>
            </a:r>
            <a:r>
              <a:rPr b="0" lang="en-GB" sz="2600" spc="-1" strike="noStrike">
                <a:solidFill>
                  <a:srgbClr val="000000"/>
                </a:solidFill>
                <a:latin typeface="Arial Narrow"/>
                <a:ea typeface="Times New Roman"/>
              </a:rPr>
              <a:t>cytometry </a:t>
            </a:r>
            <a:r>
              <a:rPr b="0" lang="en-GB" sz="2600" spc="-1" strike="noStrike">
                <a:solidFill>
                  <a:srgbClr val="000000"/>
                </a:solidFill>
                <a:latin typeface="Arial Narrow"/>
                <a:ea typeface="Times New Roman"/>
              </a:rPr>
              <a:t>experimen</a:t>
            </a:r>
            <a:r>
              <a:rPr b="0" lang="en-GB" sz="2600" spc="-1" strike="noStrike">
                <a:solidFill>
                  <a:srgbClr val="000000"/>
                </a:solidFill>
                <a:latin typeface="Arial Narrow"/>
                <a:ea typeface="Times New Roman"/>
              </a:rPr>
              <a:t>ts.  Solid </a:t>
            </a:r>
            <a:r>
              <a:rPr b="0" lang="en-GB" sz="2600" spc="-1" strike="noStrike">
                <a:solidFill>
                  <a:srgbClr val="000000"/>
                </a:solidFill>
                <a:latin typeface="Arial Narrow"/>
                <a:ea typeface="Times New Roman"/>
              </a:rPr>
              <a:t>line in 2D </a:t>
            </a:r>
            <a:r>
              <a:rPr b="0" lang="en-GB" sz="2600" spc="-1" strike="noStrike">
                <a:solidFill>
                  <a:srgbClr val="000000"/>
                </a:solidFill>
                <a:latin typeface="Arial Narrow"/>
                <a:ea typeface="Times New Roman"/>
              </a:rPr>
              <a:t>histogram</a:t>
            </a:r>
            <a:r>
              <a:rPr b="0" lang="en-GB" sz="2600" spc="-1" strike="noStrike">
                <a:solidFill>
                  <a:srgbClr val="000000"/>
                </a:solidFill>
                <a:latin typeface="Arial Narrow"/>
                <a:ea typeface="Times New Roman"/>
              </a:rPr>
              <a:t>s (B,C,D) </a:t>
            </a:r>
            <a:r>
              <a:rPr b="0" lang="en-GB" sz="2600" spc="-1" strike="noStrike">
                <a:solidFill>
                  <a:srgbClr val="000000"/>
                </a:solidFill>
                <a:latin typeface="Arial Narrow"/>
                <a:ea typeface="Times New Roman"/>
              </a:rPr>
              <a:t>show </a:t>
            </a:r>
            <a:r>
              <a:rPr b="0" lang="en-GB" sz="2600" spc="-1" strike="noStrike">
                <a:solidFill>
                  <a:srgbClr val="000000"/>
                </a:solidFill>
                <a:latin typeface="Arial Narrow"/>
                <a:ea typeface="Times New Roman"/>
              </a:rPr>
              <a:t>autonomo</a:t>
            </a:r>
            <a:r>
              <a:rPr b="0" lang="en-GB" sz="2600" spc="-1" strike="noStrike">
                <a:solidFill>
                  <a:srgbClr val="000000"/>
                </a:solidFill>
                <a:latin typeface="Arial Narrow"/>
                <a:ea typeface="Times New Roman"/>
              </a:rPr>
              <a:t>us gate </a:t>
            </a:r>
            <a:r>
              <a:rPr b="0" lang="en-GB" sz="2600" spc="-1" strike="noStrike">
                <a:solidFill>
                  <a:srgbClr val="000000"/>
                </a:solidFill>
                <a:latin typeface="Arial Narrow"/>
                <a:ea typeface="Times New Roman"/>
              </a:rPr>
              <a:t>and dotted </a:t>
            </a:r>
            <a:r>
              <a:rPr b="0" lang="en-GB" sz="2600" spc="-1" strike="noStrike">
                <a:solidFill>
                  <a:srgbClr val="000000"/>
                </a:solidFill>
                <a:latin typeface="Arial Narrow"/>
                <a:ea typeface="Times New Roman"/>
              </a:rPr>
              <a:t>line </a:t>
            </a:r>
            <a:r>
              <a:rPr b="0" lang="en-GB" sz="2600" spc="-1" strike="noStrike">
                <a:solidFill>
                  <a:srgbClr val="000000"/>
                </a:solidFill>
                <a:latin typeface="Arial Narrow"/>
                <a:ea typeface="Times New Roman"/>
              </a:rPr>
              <a:t>manual </a:t>
            </a:r>
            <a:r>
              <a:rPr b="0" lang="en-GB" sz="2600" spc="-1" strike="noStrike">
                <a:solidFill>
                  <a:srgbClr val="000000"/>
                </a:solidFill>
                <a:latin typeface="Arial Narrow"/>
                <a:ea typeface="Times New Roman"/>
              </a:rPr>
              <a:t>gate by </a:t>
            </a:r>
            <a:r>
              <a:rPr b="0" lang="en-GB" sz="2600" spc="-1" strike="noStrike">
                <a:solidFill>
                  <a:srgbClr val="000000"/>
                </a:solidFill>
                <a:latin typeface="Arial Narrow"/>
                <a:ea typeface="Times New Roman"/>
              </a:rPr>
              <a:t>human </a:t>
            </a:r>
            <a:r>
              <a:rPr b="0" lang="en-GB" sz="2600" spc="-1" strike="noStrike">
                <a:solidFill>
                  <a:srgbClr val="000000"/>
                </a:solidFill>
                <a:latin typeface="Arial Narrow"/>
                <a:ea typeface="Times New Roman"/>
              </a:rPr>
              <a:t>expert.</a:t>
            </a:r>
            <a:endParaRPr b="0" lang="en-GB" sz="2600" spc="-1" strike="noStrike">
              <a:latin typeface="Arial"/>
            </a:endParaRPr>
          </a:p>
          <a:p>
            <a:pPr>
              <a:lnSpc>
                <a:spcPct val="100000"/>
              </a:lnSpc>
            </a:pPr>
            <a:endParaRPr b="0" lang="en-GB" sz="2600" spc="-1" strike="noStrike">
              <a:latin typeface="Arial"/>
            </a:endParaRPr>
          </a:p>
          <a:p>
            <a:pPr>
              <a:lnSpc>
                <a:spcPct val="100000"/>
              </a:lnSpc>
            </a:pPr>
            <a:endParaRPr b="0" lang="en-GB" sz="2600" spc="-1" strike="noStrike">
              <a:latin typeface="Arial"/>
            </a:endParaRPr>
          </a:p>
        </p:txBody>
      </p:sp>
      <p:sp>
        <p:nvSpPr>
          <p:cNvPr id="60" name="CustomShape 12"/>
          <p:cNvSpPr/>
          <p:nvPr/>
        </p:nvSpPr>
        <p:spPr>
          <a:xfrm>
            <a:off x="25704000" y="26441640"/>
            <a:ext cx="3630960" cy="1557360"/>
          </a:xfrm>
          <a:prstGeom prst="rect">
            <a:avLst/>
          </a:prstGeom>
          <a:solidFill>
            <a:srgbClr val="ffffff"/>
          </a:solidFill>
          <a:ln w="38160">
            <a:solidFill>
              <a:srgbClr val="000000"/>
            </a:solidFill>
            <a:round/>
          </a:ln>
        </p:spPr>
        <p:style>
          <a:lnRef idx="0"/>
          <a:fillRef idx="0"/>
          <a:effectRef idx="0"/>
          <a:fontRef idx="minor"/>
        </p:style>
      </p:sp>
      <p:sp>
        <p:nvSpPr>
          <p:cNvPr id="61" name="CustomShape 13"/>
          <p:cNvSpPr/>
          <p:nvPr/>
        </p:nvSpPr>
        <p:spPr>
          <a:xfrm>
            <a:off x="721080" y="20808000"/>
            <a:ext cx="5398920" cy="16272000"/>
          </a:xfrm>
          <a:prstGeom prst="rect">
            <a:avLst/>
          </a:prstGeom>
          <a:solidFill>
            <a:srgbClr val="ffffff"/>
          </a:solidFill>
          <a:ln>
            <a:solidFill>
              <a:srgbClr val="000000"/>
            </a:solidFill>
          </a:ln>
        </p:spPr>
        <p:style>
          <a:lnRef idx="0"/>
          <a:fillRef idx="0"/>
          <a:effectRef idx="0"/>
          <a:fontRef idx="minor"/>
        </p:style>
      </p:sp>
      <p:pic>
        <p:nvPicPr>
          <p:cNvPr id="62" name="" descr=""/>
          <p:cNvPicPr/>
          <p:nvPr/>
        </p:nvPicPr>
        <p:blipFill>
          <a:blip r:embed="rId2"/>
          <a:srcRect l="7522" t="1400" r="959" b="5258"/>
          <a:stretch/>
        </p:blipFill>
        <p:spPr>
          <a:xfrm>
            <a:off x="936000" y="25859520"/>
            <a:ext cx="4879800" cy="4740480"/>
          </a:xfrm>
          <a:prstGeom prst="rect">
            <a:avLst/>
          </a:prstGeom>
          <a:ln w="38160">
            <a:solidFill>
              <a:srgbClr val="000000"/>
            </a:solidFill>
            <a:round/>
          </a:ln>
        </p:spPr>
      </p:pic>
      <p:sp>
        <p:nvSpPr>
          <p:cNvPr id="63" name="CustomShape 14"/>
          <p:cNvSpPr/>
          <p:nvPr/>
        </p:nvSpPr>
        <p:spPr>
          <a:xfrm>
            <a:off x="1080000" y="29048400"/>
            <a:ext cx="3146760" cy="1407600"/>
          </a:xfrm>
          <a:prstGeom prst="rect">
            <a:avLst/>
          </a:prstGeom>
          <a:solidFill>
            <a:srgbClr val="ffffff"/>
          </a:solidFill>
          <a:ln w="38160">
            <a:solidFill>
              <a:srgbClr val="000000"/>
            </a:solidFill>
            <a:round/>
          </a:ln>
        </p:spPr>
        <p:style>
          <a:lnRef idx="0"/>
          <a:fillRef idx="0"/>
          <a:effectRef idx="0"/>
          <a:fontRef idx="minor"/>
        </p:style>
        <p:txBody>
          <a:bodyPr lIns="109080" rIns="109080" tIns="64080" bIns="64080">
            <a:spAutoFit/>
          </a:bodyPr>
          <a:p>
            <a:pPr>
              <a:lnSpc>
                <a:spcPct val="100000"/>
              </a:lnSpc>
            </a:pPr>
            <a:r>
              <a:rPr b="0" lang="en-GB" sz="2800" spc="-1" strike="noStrike">
                <a:solidFill>
                  <a:srgbClr val="000000"/>
                </a:solidFill>
                <a:latin typeface="Arial Narrow"/>
                <a:ea typeface="DejaVu Sans"/>
              </a:rPr>
              <a:t>HDBSCA</a:t>
            </a:r>
            <a:r>
              <a:rPr b="0" lang="en-GB" sz="2800" spc="-1" strike="noStrike">
                <a:solidFill>
                  <a:srgbClr val="000000"/>
                </a:solidFill>
                <a:latin typeface="Arial Narrow"/>
                <a:ea typeface="DejaVu Sans"/>
              </a:rPr>
              <a:t>N</a:t>
            </a:r>
            <a:endParaRPr b="0" lang="en-GB" sz="2800" spc="-1" strike="noStrike">
              <a:latin typeface="Arial"/>
            </a:endParaRPr>
          </a:p>
          <a:p>
            <a:pPr>
              <a:lnSpc>
                <a:spcPct val="100000"/>
              </a:lnSpc>
            </a:pPr>
            <a:endParaRPr b="0" lang="en-GB" sz="2800" spc="-1" strike="noStrike">
              <a:latin typeface="Arial"/>
            </a:endParaRPr>
          </a:p>
          <a:p>
            <a:pPr>
              <a:lnSpc>
                <a:spcPct val="100000"/>
              </a:lnSpc>
            </a:pPr>
            <a:r>
              <a:rPr b="0" lang="en-GB" sz="2800" spc="-1" strike="noStrike">
                <a:solidFill>
                  <a:srgbClr val="000000"/>
                </a:solidFill>
                <a:latin typeface="Arial Narrow"/>
                <a:ea typeface="DejaVu Sans"/>
              </a:rPr>
              <a:t>DBSCAN</a:t>
            </a:r>
            <a:endParaRPr b="0" lang="en-GB" sz="2800" spc="-1" strike="noStrike">
              <a:latin typeface="Arial"/>
            </a:endParaRPr>
          </a:p>
        </p:txBody>
      </p:sp>
      <p:sp>
        <p:nvSpPr>
          <p:cNvPr id="64" name="Line 15"/>
          <p:cNvSpPr/>
          <p:nvPr/>
        </p:nvSpPr>
        <p:spPr>
          <a:xfrm>
            <a:off x="2854800" y="29336400"/>
            <a:ext cx="1155960" cy="0"/>
          </a:xfrm>
          <a:prstGeom prst="line">
            <a:avLst/>
          </a:prstGeom>
          <a:ln cap="rnd" w="38160">
            <a:solidFill>
              <a:srgbClr val="0000cd"/>
            </a:solidFill>
            <a:prstDash val="sysDot"/>
            <a:round/>
          </a:ln>
        </p:spPr>
        <p:style>
          <a:lnRef idx="0"/>
          <a:fillRef idx="0"/>
          <a:effectRef idx="0"/>
          <a:fontRef idx="minor"/>
        </p:style>
      </p:sp>
      <p:sp>
        <p:nvSpPr>
          <p:cNvPr id="65" name="Line 16"/>
          <p:cNvSpPr/>
          <p:nvPr/>
        </p:nvSpPr>
        <p:spPr>
          <a:xfrm>
            <a:off x="2854800" y="30200400"/>
            <a:ext cx="1155960" cy="0"/>
          </a:xfrm>
          <a:prstGeom prst="line">
            <a:avLst/>
          </a:prstGeom>
          <a:ln w="38160">
            <a:solidFill>
              <a:srgbClr val="ff0000"/>
            </a:solidFill>
            <a:round/>
          </a:ln>
        </p:spPr>
        <p:style>
          <a:lnRef idx="0"/>
          <a:fillRef idx="0"/>
          <a:effectRef idx="0"/>
          <a:fontRef idx="minor"/>
        </p:style>
      </p:sp>
      <p:grpSp>
        <p:nvGrpSpPr>
          <p:cNvPr id="66" name="Group 17"/>
          <p:cNvGrpSpPr/>
          <p:nvPr/>
        </p:nvGrpSpPr>
        <p:grpSpPr>
          <a:xfrm>
            <a:off x="936000" y="20965320"/>
            <a:ext cx="4858200" cy="4810680"/>
            <a:chOff x="936000" y="20965320"/>
            <a:chExt cx="4858200" cy="4810680"/>
          </a:xfrm>
        </p:grpSpPr>
        <p:pic>
          <p:nvPicPr>
            <p:cNvPr id="67" name="" descr=""/>
            <p:cNvPicPr/>
            <p:nvPr/>
          </p:nvPicPr>
          <p:blipFill>
            <a:blip r:embed="rId3"/>
            <a:srcRect l="7825" t="3244" r="1393" b="5912"/>
            <a:stretch/>
          </p:blipFill>
          <p:spPr>
            <a:xfrm>
              <a:off x="936000" y="20965320"/>
              <a:ext cx="4858200" cy="4810680"/>
            </a:xfrm>
            <a:prstGeom prst="rect">
              <a:avLst/>
            </a:prstGeom>
            <a:ln w="38160">
              <a:solidFill>
                <a:srgbClr val="000000"/>
              </a:solidFill>
              <a:round/>
            </a:ln>
          </p:spPr>
        </p:pic>
        <p:sp>
          <p:nvSpPr>
            <p:cNvPr id="68" name="CustomShape 18"/>
            <p:cNvSpPr/>
            <p:nvPr/>
          </p:nvSpPr>
          <p:spPr>
            <a:xfrm>
              <a:off x="1080000" y="22585320"/>
              <a:ext cx="2239920" cy="3053160"/>
            </a:xfrm>
            <a:prstGeom prst="rect">
              <a:avLst/>
            </a:prstGeom>
            <a:solidFill>
              <a:srgbClr val="ffffff"/>
            </a:solidFill>
            <a:ln w="38160">
              <a:solidFill>
                <a:srgbClr val="000000"/>
              </a:solidFill>
              <a:round/>
            </a:ln>
          </p:spPr>
          <p:style>
            <a:lnRef idx="0"/>
            <a:fillRef idx="0"/>
            <a:effectRef idx="0"/>
            <a:fontRef idx="minor"/>
          </p:style>
          <p:txBody>
            <a:bodyPr lIns="109080" rIns="109080" tIns="64080" bIns="64080">
              <a:spAutoFit/>
            </a:bodyPr>
            <a:p>
              <a:pPr>
                <a:lnSpc>
                  <a:spcPct val="100000"/>
                </a:lnSpc>
              </a:pPr>
              <a:r>
                <a:rPr b="0" lang="en-GB" sz="2800" spc="-1" strike="noStrike">
                  <a:solidFill>
                    <a:srgbClr val="000000"/>
                  </a:solidFill>
                  <a:latin typeface="Arial Narrow"/>
                  <a:ea typeface="DejaVu Sans"/>
                </a:rPr>
                <a:t>C</a:t>
              </a:r>
              <a:r>
                <a:rPr b="0" lang="en-GB" sz="2800" spc="-1" strike="noStrike">
                  <a:solidFill>
                    <a:srgbClr val="000000"/>
                  </a:solidFill>
                  <a:latin typeface="Arial Narrow"/>
                  <a:ea typeface="DejaVu Sans"/>
                </a:rPr>
                <a:t>o</a:t>
              </a:r>
              <a:r>
                <a:rPr b="0" lang="en-GB" sz="2800" spc="-1" strike="noStrike">
                  <a:solidFill>
                    <a:srgbClr val="000000"/>
                  </a:solidFill>
                  <a:latin typeface="Arial Narrow"/>
                  <a:ea typeface="DejaVu Sans"/>
                </a:rPr>
                <a:t>n</a:t>
              </a:r>
              <a:r>
                <a:rPr b="0" lang="en-GB" sz="2800" spc="-1" strike="noStrike">
                  <a:solidFill>
                    <a:srgbClr val="000000"/>
                  </a:solidFill>
                  <a:latin typeface="Arial Narrow"/>
                  <a:ea typeface="DejaVu Sans"/>
                </a:rPr>
                <a:t>f</a:t>
              </a:r>
              <a:r>
                <a:rPr b="0" lang="en-GB" sz="2800" spc="-1" strike="noStrike">
                  <a:solidFill>
                    <a:srgbClr val="000000"/>
                  </a:solidFill>
                  <a:latin typeface="Arial Narrow"/>
                  <a:ea typeface="DejaVu Sans"/>
                </a:rPr>
                <a:t>i</a:t>
              </a:r>
              <a:r>
                <a:rPr b="0" lang="en-GB" sz="2800" spc="-1" strike="noStrike">
                  <a:solidFill>
                    <a:srgbClr val="000000"/>
                  </a:solidFill>
                  <a:latin typeface="Arial Narrow"/>
                  <a:ea typeface="DejaVu Sans"/>
                </a:rPr>
                <a:t>d</a:t>
              </a:r>
              <a:r>
                <a:rPr b="0" lang="en-GB" sz="2800" spc="-1" strike="noStrike">
                  <a:solidFill>
                    <a:srgbClr val="000000"/>
                  </a:solidFill>
                  <a:latin typeface="Arial Narrow"/>
                  <a:ea typeface="DejaVu Sans"/>
                </a:rPr>
                <a:t>e</a:t>
              </a:r>
              <a:r>
                <a:rPr b="0" lang="en-GB" sz="2800" spc="-1" strike="noStrike">
                  <a:solidFill>
                    <a:srgbClr val="000000"/>
                  </a:solidFill>
                  <a:latin typeface="Arial Narrow"/>
                  <a:ea typeface="DejaVu Sans"/>
                </a:rPr>
                <a:t>n</a:t>
              </a:r>
              <a:r>
                <a:rPr b="0" lang="en-GB" sz="2800" spc="-1" strike="noStrike">
                  <a:solidFill>
                    <a:srgbClr val="000000"/>
                  </a:solidFill>
                  <a:latin typeface="Arial Narrow"/>
                  <a:ea typeface="DejaVu Sans"/>
                </a:rPr>
                <a:t>c</a:t>
              </a:r>
              <a:r>
                <a:rPr b="0" lang="en-GB" sz="2800" spc="-1" strike="noStrike">
                  <a:solidFill>
                    <a:srgbClr val="000000"/>
                  </a:solidFill>
                  <a:latin typeface="Arial Narrow"/>
                  <a:ea typeface="DejaVu Sans"/>
                </a:rPr>
                <a:t>e</a:t>
              </a:r>
              <a:r>
                <a:rPr b="0" lang="en-GB" sz="2800" spc="-1" strike="noStrike">
                  <a:solidFill>
                    <a:srgbClr val="000000"/>
                  </a:solidFill>
                  <a:latin typeface="Arial Narrow"/>
                  <a:ea typeface="DejaVu Sans"/>
                </a:rPr>
                <a:t> </a:t>
              </a:r>
              <a:r>
                <a:rPr b="0" lang="en-GB" sz="2800" spc="-1" strike="noStrike">
                  <a:solidFill>
                    <a:srgbClr val="000000"/>
                  </a:solidFill>
                  <a:latin typeface="Arial Narrow"/>
                  <a:ea typeface="DejaVu Sans"/>
                </a:rPr>
                <a:t>I</a:t>
              </a:r>
              <a:r>
                <a:rPr b="0" lang="en-GB" sz="2800" spc="-1" strike="noStrike">
                  <a:solidFill>
                    <a:srgbClr val="000000"/>
                  </a:solidFill>
                  <a:latin typeface="Arial Narrow"/>
                  <a:ea typeface="DejaVu Sans"/>
                </a:rPr>
                <a:t>n</a:t>
              </a:r>
              <a:r>
                <a:rPr b="0" lang="en-GB" sz="2800" spc="-1" strike="noStrike">
                  <a:solidFill>
                    <a:srgbClr val="000000"/>
                  </a:solidFill>
                  <a:latin typeface="Arial Narrow"/>
                  <a:ea typeface="DejaVu Sans"/>
                </a:rPr>
                <a:t>t</a:t>
              </a:r>
              <a:r>
                <a:rPr b="0" lang="en-GB" sz="2800" spc="-1" strike="noStrike">
                  <a:solidFill>
                    <a:srgbClr val="000000"/>
                  </a:solidFill>
                  <a:latin typeface="Arial Narrow"/>
                  <a:ea typeface="DejaVu Sans"/>
                </a:rPr>
                <a:t>e</a:t>
              </a:r>
              <a:r>
                <a:rPr b="0" lang="en-GB" sz="2800" spc="-1" strike="noStrike">
                  <a:solidFill>
                    <a:srgbClr val="000000"/>
                  </a:solidFill>
                  <a:latin typeface="Arial Narrow"/>
                  <a:ea typeface="DejaVu Sans"/>
                </a:rPr>
                <a:t>r</a:t>
              </a:r>
              <a:r>
                <a:rPr b="0" lang="en-GB" sz="2800" spc="-1" strike="noStrike">
                  <a:solidFill>
                    <a:srgbClr val="000000"/>
                  </a:solidFill>
                  <a:latin typeface="Arial Narrow"/>
                  <a:ea typeface="DejaVu Sans"/>
                </a:rPr>
                <a:t>v</a:t>
              </a:r>
              <a:r>
                <a:rPr b="0" lang="en-GB" sz="2800" spc="-1" strike="noStrike">
                  <a:solidFill>
                    <a:srgbClr val="000000"/>
                  </a:solidFill>
                  <a:latin typeface="Arial Narrow"/>
                  <a:ea typeface="DejaVu Sans"/>
                </a:rPr>
                <a:t>a</a:t>
              </a:r>
              <a:r>
                <a:rPr b="0" lang="en-GB" sz="2800" spc="-1" strike="noStrike">
                  <a:solidFill>
                    <a:srgbClr val="000000"/>
                  </a:solidFill>
                  <a:latin typeface="Arial Narrow"/>
                  <a:ea typeface="DejaVu Sans"/>
                </a:rPr>
                <a:t>l</a:t>
              </a:r>
              <a:endParaRPr b="0" lang="en-GB" sz="2800" spc="-1" strike="noStrike">
                <a:latin typeface="Arial"/>
              </a:endParaRPr>
            </a:p>
            <a:p>
              <a:pPr>
                <a:lnSpc>
                  <a:spcPct val="100000"/>
                </a:lnSpc>
              </a:pPr>
              <a:r>
                <a:rPr b="0" lang="en-GB" sz="2800" spc="-1" strike="noStrike">
                  <a:solidFill>
                    <a:srgbClr val="000000"/>
                  </a:solidFill>
                  <a:latin typeface="Arial Narrow"/>
                  <a:ea typeface="DejaVu Sans"/>
                </a:rPr>
                <a:t>0</a:t>
              </a:r>
              <a:r>
                <a:rPr b="0" lang="en-GB" sz="2800" spc="-1" strike="noStrike">
                  <a:solidFill>
                    <a:srgbClr val="000000"/>
                  </a:solidFill>
                  <a:latin typeface="Arial Narrow"/>
                  <a:ea typeface="DejaVu Sans"/>
                </a:rPr>
                <a:t>.</a:t>
              </a:r>
              <a:r>
                <a:rPr b="0" lang="en-GB" sz="2800" spc="-1" strike="noStrike">
                  <a:solidFill>
                    <a:srgbClr val="000000"/>
                  </a:solidFill>
                  <a:latin typeface="Arial Narrow"/>
                  <a:ea typeface="DejaVu Sans"/>
                </a:rPr>
                <a:t>9</a:t>
              </a:r>
              <a:r>
                <a:rPr b="0" lang="en-GB" sz="2800" spc="-1" strike="noStrike">
                  <a:solidFill>
                    <a:srgbClr val="000000"/>
                  </a:solidFill>
                  <a:latin typeface="Arial Narrow"/>
                  <a:ea typeface="DejaVu Sans"/>
                </a:rPr>
                <a:t>9</a:t>
              </a:r>
              <a:r>
                <a:rPr b="0" lang="en-GB" sz="2800" spc="-1" strike="noStrike">
                  <a:solidFill>
                    <a:srgbClr val="000000"/>
                  </a:solidFill>
                  <a:latin typeface="Arial Narrow"/>
                  <a:ea typeface="DejaVu Sans"/>
                </a:rPr>
                <a:t>9</a:t>
              </a:r>
              <a:r>
                <a:rPr b="0" lang="en-GB" sz="2800" spc="-1" strike="noStrike">
                  <a:solidFill>
                    <a:srgbClr val="000000"/>
                  </a:solidFill>
                  <a:latin typeface="Arial Narrow"/>
                  <a:ea typeface="DejaVu Sans"/>
                </a:rPr>
                <a:t>9</a:t>
              </a:r>
              <a:endParaRPr b="0" lang="en-GB" sz="2800" spc="-1" strike="noStrike">
                <a:latin typeface="Arial"/>
              </a:endParaRPr>
            </a:p>
            <a:p>
              <a:pPr>
                <a:lnSpc>
                  <a:spcPct val="100000"/>
                </a:lnSpc>
              </a:pPr>
              <a:r>
                <a:rPr b="0" lang="en-GB" sz="2800" spc="-1" strike="noStrike">
                  <a:solidFill>
                    <a:srgbClr val="000000"/>
                  </a:solidFill>
                  <a:latin typeface="Arial Narrow"/>
                  <a:ea typeface="DejaVu Sans"/>
                </a:rPr>
                <a:t>0</a:t>
              </a:r>
              <a:r>
                <a:rPr b="0" lang="en-GB" sz="2800" spc="-1" strike="noStrike">
                  <a:solidFill>
                    <a:srgbClr val="000000"/>
                  </a:solidFill>
                  <a:latin typeface="Arial Narrow"/>
                  <a:ea typeface="DejaVu Sans"/>
                </a:rPr>
                <a:t>.</a:t>
              </a:r>
              <a:r>
                <a:rPr b="0" lang="en-GB" sz="2800" spc="-1" strike="noStrike">
                  <a:solidFill>
                    <a:srgbClr val="000000"/>
                  </a:solidFill>
                  <a:latin typeface="Arial Narrow"/>
                  <a:ea typeface="DejaVu Sans"/>
                </a:rPr>
                <a:t>9</a:t>
              </a:r>
              <a:r>
                <a:rPr b="0" lang="en-GB" sz="2800" spc="-1" strike="noStrike">
                  <a:solidFill>
                    <a:srgbClr val="000000"/>
                  </a:solidFill>
                  <a:latin typeface="Arial Narrow"/>
                  <a:ea typeface="DejaVu Sans"/>
                </a:rPr>
                <a:t>8</a:t>
              </a:r>
              <a:r>
                <a:rPr b="0" lang="en-GB" sz="2800" spc="-1" strike="noStrike">
                  <a:solidFill>
                    <a:srgbClr val="000000"/>
                  </a:solidFill>
                  <a:latin typeface="Arial Narrow"/>
                  <a:ea typeface="DejaVu Sans"/>
                </a:rPr>
                <a:t>0</a:t>
              </a:r>
              <a:r>
                <a:rPr b="0" lang="en-GB" sz="2800" spc="-1" strike="noStrike">
                  <a:solidFill>
                    <a:srgbClr val="000000"/>
                  </a:solidFill>
                  <a:latin typeface="Arial Narrow"/>
                  <a:ea typeface="DejaVu Sans"/>
                </a:rPr>
                <a:t>0</a:t>
              </a:r>
              <a:endParaRPr b="0" lang="en-GB" sz="2800" spc="-1" strike="noStrike">
                <a:latin typeface="Arial"/>
              </a:endParaRPr>
            </a:p>
            <a:p>
              <a:pPr>
                <a:lnSpc>
                  <a:spcPct val="100000"/>
                </a:lnSpc>
              </a:pPr>
              <a:r>
                <a:rPr b="0" lang="en-GB" sz="2800" spc="-1" strike="noStrike">
                  <a:solidFill>
                    <a:srgbClr val="000000"/>
                  </a:solidFill>
                  <a:latin typeface="Arial Narrow"/>
                  <a:ea typeface="DejaVu Sans"/>
                </a:rPr>
                <a:t>0</a:t>
              </a:r>
              <a:r>
                <a:rPr b="0" lang="en-GB" sz="2800" spc="-1" strike="noStrike">
                  <a:solidFill>
                    <a:srgbClr val="000000"/>
                  </a:solidFill>
                  <a:latin typeface="Arial Narrow"/>
                  <a:ea typeface="DejaVu Sans"/>
                </a:rPr>
                <a:t>.</a:t>
              </a:r>
              <a:r>
                <a:rPr b="0" lang="en-GB" sz="2800" spc="-1" strike="noStrike">
                  <a:solidFill>
                    <a:srgbClr val="000000"/>
                  </a:solidFill>
                  <a:latin typeface="Arial Narrow"/>
                  <a:ea typeface="DejaVu Sans"/>
                </a:rPr>
                <a:t>9</a:t>
              </a:r>
              <a:r>
                <a:rPr b="0" lang="en-GB" sz="2800" spc="-1" strike="noStrike">
                  <a:solidFill>
                    <a:srgbClr val="000000"/>
                  </a:solidFill>
                  <a:latin typeface="Arial Narrow"/>
                  <a:ea typeface="DejaVu Sans"/>
                </a:rPr>
                <a:t>0</a:t>
              </a:r>
              <a:r>
                <a:rPr b="0" lang="en-GB" sz="2800" spc="-1" strike="noStrike">
                  <a:solidFill>
                    <a:srgbClr val="000000"/>
                  </a:solidFill>
                  <a:latin typeface="Arial Narrow"/>
                  <a:ea typeface="DejaVu Sans"/>
                </a:rPr>
                <a:t>0</a:t>
              </a:r>
              <a:r>
                <a:rPr b="0" lang="en-GB" sz="2800" spc="-1" strike="noStrike">
                  <a:solidFill>
                    <a:srgbClr val="000000"/>
                  </a:solidFill>
                  <a:latin typeface="Arial Narrow"/>
                  <a:ea typeface="DejaVu Sans"/>
                </a:rPr>
                <a:t>0</a:t>
              </a:r>
              <a:endParaRPr b="0" lang="en-GB" sz="2800" spc="-1" strike="noStrike">
                <a:latin typeface="Arial"/>
              </a:endParaRPr>
            </a:p>
            <a:p>
              <a:pPr>
                <a:lnSpc>
                  <a:spcPct val="100000"/>
                </a:lnSpc>
              </a:pPr>
              <a:r>
                <a:rPr b="0" lang="en-GB" sz="2800" spc="-1" strike="noStrike">
                  <a:solidFill>
                    <a:srgbClr val="000000"/>
                  </a:solidFill>
                  <a:latin typeface="Arial Narrow"/>
                  <a:ea typeface="DejaVu Sans"/>
                </a:rPr>
                <a:t>0</a:t>
              </a:r>
              <a:r>
                <a:rPr b="0" lang="en-GB" sz="2800" spc="-1" strike="noStrike">
                  <a:solidFill>
                    <a:srgbClr val="000000"/>
                  </a:solidFill>
                  <a:latin typeface="Arial Narrow"/>
                  <a:ea typeface="DejaVu Sans"/>
                </a:rPr>
                <a:t>.</a:t>
              </a:r>
              <a:r>
                <a:rPr b="0" lang="en-GB" sz="2800" spc="-1" strike="noStrike">
                  <a:solidFill>
                    <a:srgbClr val="000000"/>
                  </a:solidFill>
                  <a:latin typeface="Arial Narrow"/>
                  <a:ea typeface="DejaVu Sans"/>
                </a:rPr>
                <a:t>8</a:t>
              </a:r>
              <a:r>
                <a:rPr b="0" lang="en-GB" sz="2800" spc="-1" strike="noStrike">
                  <a:solidFill>
                    <a:srgbClr val="000000"/>
                  </a:solidFill>
                  <a:latin typeface="Arial Narrow"/>
                  <a:ea typeface="DejaVu Sans"/>
                </a:rPr>
                <a:t>0</a:t>
              </a:r>
              <a:r>
                <a:rPr b="0" lang="en-GB" sz="2800" spc="-1" strike="noStrike">
                  <a:solidFill>
                    <a:srgbClr val="000000"/>
                  </a:solidFill>
                  <a:latin typeface="Arial Narrow"/>
                  <a:ea typeface="DejaVu Sans"/>
                </a:rPr>
                <a:t>0</a:t>
              </a:r>
              <a:r>
                <a:rPr b="0" lang="en-GB" sz="2800" spc="-1" strike="noStrike">
                  <a:solidFill>
                    <a:srgbClr val="000000"/>
                  </a:solidFill>
                  <a:latin typeface="Arial Narrow"/>
                  <a:ea typeface="DejaVu Sans"/>
                </a:rPr>
                <a:t>0</a:t>
              </a:r>
              <a:endParaRPr b="0" lang="en-GB" sz="2800" spc="-1" strike="noStrike">
                <a:latin typeface="Arial"/>
              </a:endParaRPr>
            </a:p>
            <a:p>
              <a:pPr>
                <a:lnSpc>
                  <a:spcPct val="100000"/>
                </a:lnSpc>
              </a:pPr>
              <a:endParaRPr b="0" lang="en-GB" sz="2800" spc="-1" strike="noStrike">
                <a:latin typeface="Arial"/>
              </a:endParaRPr>
            </a:p>
          </p:txBody>
        </p:sp>
        <p:sp>
          <p:nvSpPr>
            <p:cNvPr id="69" name="CustomShape 19"/>
            <p:cNvSpPr/>
            <p:nvPr/>
          </p:nvSpPr>
          <p:spPr>
            <a:xfrm>
              <a:off x="936000" y="20965320"/>
              <a:ext cx="718920" cy="455400"/>
            </a:xfrm>
            <a:prstGeom prst="rect">
              <a:avLst/>
            </a:prstGeom>
            <a:solidFill>
              <a:srgbClr val="ffffff"/>
            </a:solidFill>
            <a:ln>
              <a:solidFill>
                <a:srgbClr val="000000"/>
              </a:solidFill>
            </a:ln>
          </p:spPr>
          <p:style>
            <a:lnRef idx="0"/>
            <a:fillRef idx="0"/>
            <a:effectRef idx="0"/>
            <a:fontRef idx="minor"/>
          </p:style>
          <p:txBody>
            <a:bodyPr lIns="90000" rIns="90000" tIns="45000" bIns="45000">
              <a:spAutoFit/>
            </a:bodyPr>
            <a:p>
              <a:pPr>
                <a:lnSpc>
                  <a:spcPct val="100000"/>
                </a:lnSpc>
              </a:pPr>
              <a:r>
                <a:rPr b="1" lang="en-GB" sz="2400" spc="-1" strike="noStrike">
                  <a:solidFill>
                    <a:srgbClr val="000000"/>
                  </a:solidFill>
                  <a:latin typeface="Arial Narrow"/>
                  <a:ea typeface="DejaVu Sans"/>
                </a:rPr>
                <a:t>A</a:t>
              </a:r>
              <a:endParaRPr b="0" lang="en-GB" sz="2400" spc="-1" strike="noStrike">
                <a:latin typeface="Arial"/>
              </a:endParaRPr>
            </a:p>
          </p:txBody>
        </p:sp>
      </p:grpSp>
      <p:sp>
        <p:nvSpPr>
          <p:cNvPr id="70" name="CustomShape 20"/>
          <p:cNvSpPr/>
          <p:nvPr/>
        </p:nvSpPr>
        <p:spPr>
          <a:xfrm>
            <a:off x="936000" y="25859520"/>
            <a:ext cx="718920" cy="455400"/>
          </a:xfrm>
          <a:prstGeom prst="rect">
            <a:avLst/>
          </a:prstGeom>
          <a:solidFill>
            <a:srgbClr val="ffffff"/>
          </a:solidFill>
          <a:ln>
            <a:solidFill>
              <a:srgbClr val="000000"/>
            </a:solidFill>
          </a:ln>
        </p:spPr>
        <p:style>
          <a:lnRef idx="0"/>
          <a:fillRef idx="0"/>
          <a:effectRef idx="0"/>
          <a:fontRef idx="minor"/>
        </p:style>
        <p:txBody>
          <a:bodyPr lIns="90000" rIns="90000" tIns="45000" bIns="45000">
            <a:spAutoFit/>
          </a:bodyPr>
          <a:p>
            <a:pPr>
              <a:lnSpc>
                <a:spcPct val="100000"/>
              </a:lnSpc>
            </a:pPr>
            <a:r>
              <a:rPr b="1" lang="en-GB" sz="2400" spc="-1" strike="noStrike">
                <a:solidFill>
                  <a:srgbClr val="000000"/>
                </a:solidFill>
                <a:latin typeface="Arial Narrow"/>
                <a:ea typeface="DejaVu Sans"/>
              </a:rPr>
              <a:t>B</a:t>
            </a:r>
            <a:endParaRPr b="0" lang="en-GB" sz="2400" spc="-1" strike="noStrike">
              <a:latin typeface="Arial"/>
            </a:endParaRPr>
          </a:p>
        </p:txBody>
      </p:sp>
      <p:sp>
        <p:nvSpPr>
          <p:cNvPr id="71" name="CustomShape 21"/>
          <p:cNvSpPr/>
          <p:nvPr/>
        </p:nvSpPr>
        <p:spPr>
          <a:xfrm>
            <a:off x="893880" y="35618760"/>
            <a:ext cx="4822920" cy="12776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GB" sz="2600" spc="-1" strike="noStrike">
                <a:solidFill>
                  <a:srgbClr val="000000"/>
                </a:solidFill>
                <a:latin typeface="Arial Narrow"/>
                <a:ea typeface="DejaVu Sans"/>
              </a:rPr>
              <a:t>Figure 2.</a:t>
            </a:r>
            <a:r>
              <a:rPr b="0" lang="en-GB" sz="2600" spc="-1" strike="noStrike">
                <a:solidFill>
                  <a:srgbClr val="000000"/>
                </a:solidFill>
                <a:latin typeface="Arial Narrow"/>
                <a:ea typeface="DejaVu Sans"/>
              </a:rPr>
              <a:t> </a:t>
            </a:r>
            <a:r>
              <a:rPr b="0" lang="en-GB" sz="2600" spc="-1" strike="noStrike">
                <a:solidFill>
                  <a:srgbClr val="000000"/>
                </a:solidFill>
                <a:latin typeface="Arial Narrow"/>
                <a:ea typeface="DejaVu Sans"/>
              </a:rPr>
              <a:t>Overview </a:t>
            </a:r>
            <a:r>
              <a:rPr b="0" lang="en-GB" sz="2600" spc="-1" strike="noStrike">
                <a:solidFill>
                  <a:srgbClr val="000000"/>
                </a:solidFill>
                <a:latin typeface="Arial Narrow"/>
                <a:ea typeface="DejaVu Sans"/>
              </a:rPr>
              <a:t>of the four </a:t>
            </a:r>
            <a:r>
              <a:rPr b="0" lang="en-GB" sz="2600" spc="-1" strike="noStrike">
                <a:solidFill>
                  <a:srgbClr val="000000"/>
                </a:solidFill>
                <a:latin typeface="Arial Narrow"/>
                <a:ea typeface="DejaVu Sans"/>
              </a:rPr>
              <a:t>algorithms </a:t>
            </a:r>
            <a:r>
              <a:rPr b="0" lang="en-GB" sz="2600" spc="-1" strike="noStrike">
                <a:solidFill>
                  <a:srgbClr val="000000"/>
                </a:solidFill>
                <a:latin typeface="Arial Narrow"/>
                <a:ea typeface="DejaVu Sans"/>
              </a:rPr>
              <a:t>provided </a:t>
            </a:r>
            <a:r>
              <a:rPr b="0" lang="en-GB" sz="2600" spc="-1" strike="noStrike">
                <a:solidFill>
                  <a:srgbClr val="000000"/>
                </a:solidFill>
                <a:latin typeface="Arial Narrow"/>
                <a:ea typeface="DejaVu Sans"/>
              </a:rPr>
              <a:t>by </a:t>
            </a:r>
            <a:r>
              <a:rPr b="0" lang="en-GB" sz="2600" spc="-1" strike="noStrike">
                <a:solidFill>
                  <a:srgbClr val="000000"/>
                </a:solidFill>
                <a:latin typeface="Arial Narrow"/>
                <a:ea typeface="DejaVu Sans"/>
              </a:rPr>
              <a:t>Immunova </a:t>
            </a:r>
            <a:r>
              <a:rPr b="0" lang="en-GB" sz="2600" spc="-1" strike="noStrike">
                <a:solidFill>
                  <a:srgbClr val="000000"/>
                </a:solidFill>
                <a:latin typeface="Arial Narrow"/>
                <a:ea typeface="DejaVu Sans"/>
              </a:rPr>
              <a:t>for </a:t>
            </a:r>
            <a:r>
              <a:rPr b="0" lang="en-GB" sz="2600" spc="-1" strike="noStrike">
                <a:solidFill>
                  <a:srgbClr val="000000"/>
                </a:solidFill>
                <a:latin typeface="Arial Narrow"/>
                <a:ea typeface="DejaVu Sans"/>
              </a:rPr>
              <a:t>automated </a:t>
            </a:r>
            <a:r>
              <a:rPr b="0" lang="en-GB" sz="2600" spc="-1" strike="noStrike">
                <a:solidFill>
                  <a:srgbClr val="000000"/>
                </a:solidFill>
                <a:latin typeface="Arial Narrow"/>
                <a:ea typeface="DejaVu Sans"/>
              </a:rPr>
              <a:t>gating</a:t>
            </a:r>
            <a:endParaRPr b="0" lang="en-GB" sz="2600" spc="-1" strike="noStrike">
              <a:latin typeface="Arial"/>
            </a:endParaRPr>
          </a:p>
        </p:txBody>
      </p:sp>
      <p:grpSp>
        <p:nvGrpSpPr>
          <p:cNvPr id="72" name="Group 22"/>
          <p:cNvGrpSpPr/>
          <p:nvPr/>
        </p:nvGrpSpPr>
        <p:grpSpPr>
          <a:xfrm>
            <a:off x="936000" y="30672000"/>
            <a:ext cx="4894560" cy="4852800"/>
            <a:chOff x="936000" y="30672000"/>
            <a:chExt cx="4894560" cy="4852800"/>
          </a:xfrm>
        </p:grpSpPr>
        <p:pic>
          <p:nvPicPr>
            <p:cNvPr id="73" name="" descr=""/>
            <p:cNvPicPr/>
            <p:nvPr/>
          </p:nvPicPr>
          <p:blipFill>
            <a:blip r:embed="rId4"/>
            <a:srcRect l="9118" t="1567" r="1141" b="8661"/>
            <a:stretch/>
          </p:blipFill>
          <p:spPr>
            <a:xfrm>
              <a:off x="936000" y="30672000"/>
              <a:ext cx="4894560" cy="4849200"/>
            </a:xfrm>
            <a:prstGeom prst="rect">
              <a:avLst/>
            </a:prstGeom>
            <a:ln w="38160">
              <a:solidFill>
                <a:srgbClr val="000000"/>
              </a:solidFill>
              <a:round/>
            </a:ln>
          </p:spPr>
        </p:pic>
        <p:sp>
          <p:nvSpPr>
            <p:cNvPr id="74" name="CustomShape 23"/>
            <p:cNvSpPr/>
            <p:nvPr/>
          </p:nvSpPr>
          <p:spPr>
            <a:xfrm>
              <a:off x="937080" y="30672000"/>
              <a:ext cx="718920" cy="485640"/>
            </a:xfrm>
            <a:prstGeom prst="rect">
              <a:avLst/>
            </a:prstGeom>
            <a:solidFill>
              <a:srgbClr val="ffffff"/>
            </a:solidFill>
            <a:ln>
              <a:solidFill>
                <a:srgbClr val="000000"/>
              </a:solidFill>
            </a:ln>
          </p:spPr>
          <p:style>
            <a:lnRef idx="0"/>
            <a:fillRef idx="0"/>
            <a:effectRef idx="0"/>
            <a:fontRef idx="minor"/>
          </p:style>
          <p:txBody>
            <a:bodyPr lIns="90000" rIns="90000" tIns="45000" bIns="45000">
              <a:spAutoFit/>
            </a:bodyPr>
            <a:p>
              <a:pPr>
                <a:lnSpc>
                  <a:spcPct val="100000"/>
                </a:lnSpc>
              </a:pPr>
              <a:r>
                <a:rPr b="1" lang="en-GB" sz="2600" spc="-1" strike="noStrike">
                  <a:solidFill>
                    <a:srgbClr val="000000"/>
                  </a:solidFill>
                  <a:latin typeface="Arial Narrow"/>
                  <a:ea typeface="DejaVu Sans"/>
                </a:rPr>
                <a:t>C</a:t>
              </a:r>
              <a:endParaRPr b="0" lang="en-GB" sz="2600" spc="-1" strike="noStrike">
                <a:latin typeface="Arial"/>
              </a:endParaRPr>
            </a:p>
          </p:txBody>
        </p:sp>
        <p:sp>
          <p:nvSpPr>
            <p:cNvPr id="75" name="Line 24"/>
            <p:cNvSpPr/>
            <p:nvPr/>
          </p:nvSpPr>
          <p:spPr>
            <a:xfrm>
              <a:off x="2664000" y="30672000"/>
              <a:ext cx="0" cy="4852800"/>
            </a:xfrm>
            <a:prstGeom prst="line">
              <a:avLst/>
            </a:prstGeom>
            <a:ln w="38160">
              <a:solidFill>
                <a:srgbClr val="ff0000"/>
              </a:solidFill>
              <a:round/>
            </a:ln>
          </p:spPr>
          <p:style>
            <a:lnRef idx="0"/>
            <a:fillRef idx="0"/>
            <a:effectRef idx="0"/>
            <a:fontRef idx="minor"/>
          </p:style>
        </p:sp>
        <p:sp>
          <p:nvSpPr>
            <p:cNvPr id="76" name="Line 25"/>
            <p:cNvSpPr/>
            <p:nvPr/>
          </p:nvSpPr>
          <p:spPr>
            <a:xfrm flipH="1">
              <a:off x="936000" y="33336000"/>
              <a:ext cx="4894560" cy="0"/>
            </a:xfrm>
            <a:prstGeom prst="line">
              <a:avLst/>
            </a:prstGeom>
            <a:ln w="38160">
              <a:solidFill>
                <a:srgbClr val="ff0000"/>
              </a:solidFill>
              <a:round/>
            </a:ln>
          </p:spPr>
          <p:style>
            <a:lnRef idx="0"/>
            <a:fillRef idx="0"/>
            <a:effectRef idx="0"/>
            <a:fontRef idx="minor"/>
          </p:style>
        </p:sp>
      </p:grpSp>
      <p:pic>
        <p:nvPicPr>
          <p:cNvPr id="77" name="" descr=""/>
          <p:cNvPicPr/>
          <p:nvPr/>
        </p:nvPicPr>
        <p:blipFill>
          <a:blip r:embed="rId5"/>
          <a:stretch/>
        </p:blipFill>
        <p:spPr>
          <a:xfrm>
            <a:off x="610200" y="12564000"/>
            <a:ext cx="28977120" cy="6527160"/>
          </a:xfrm>
          <a:prstGeom prst="rect">
            <a:avLst/>
          </a:prstGeom>
          <a:ln w="38160">
            <a:solidFill>
              <a:srgbClr val="000000"/>
            </a:solidFill>
            <a:round/>
          </a:ln>
        </p:spPr>
      </p:pic>
      <p:sp>
        <p:nvSpPr>
          <p:cNvPr id="78" name="TextShape 26"/>
          <p:cNvSpPr txBox="1"/>
          <p:nvPr/>
        </p:nvSpPr>
        <p:spPr>
          <a:xfrm>
            <a:off x="6336000" y="20952000"/>
            <a:ext cx="8424000" cy="16041960"/>
          </a:xfrm>
          <a:prstGeom prst="rect">
            <a:avLst/>
          </a:prstGeom>
          <a:noFill/>
          <a:ln>
            <a:noFill/>
          </a:ln>
        </p:spPr>
        <p:txBody>
          <a:bodyPr lIns="90000" rIns="90000" tIns="45000" bIns="45000">
            <a:spAutoFit/>
          </a:bodyPr>
          <a:p>
            <a:pPr algn="just"/>
            <a:r>
              <a:rPr b="0" lang="en-GB" sz="3200" spc="-1" strike="noStrike">
                <a:solidFill>
                  <a:srgbClr val="ffffff"/>
                </a:solidFill>
                <a:latin typeface="Arial"/>
              </a:rPr>
              <a:t>I</a:t>
            </a:r>
            <a:r>
              <a:rPr b="0" lang="en-GB" sz="3200" spc="-1" strike="noStrike">
                <a:solidFill>
                  <a:srgbClr val="ffffff"/>
                </a:solidFill>
                <a:latin typeface="Arial"/>
              </a:rPr>
              <a:t>m</a:t>
            </a:r>
            <a:r>
              <a:rPr b="0" lang="en-GB" sz="3200" spc="-1" strike="noStrike">
                <a:solidFill>
                  <a:srgbClr val="ffffff"/>
                </a:solidFill>
                <a:latin typeface="Arial"/>
              </a:rPr>
              <a:t>m</a:t>
            </a:r>
            <a:r>
              <a:rPr b="0" lang="en-GB" sz="3200" spc="-1" strike="noStrike">
                <a:solidFill>
                  <a:srgbClr val="ffffff"/>
                </a:solidFill>
                <a:latin typeface="Arial"/>
              </a:rPr>
              <a:t>u</a:t>
            </a:r>
            <a:r>
              <a:rPr b="0" lang="en-GB" sz="3200" spc="-1" strike="noStrike">
                <a:solidFill>
                  <a:srgbClr val="ffffff"/>
                </a:solidFill>
                <a:latin typeface="Arial"/>
              </a:rPr>
              <a:t>n</a:t>
            </a:r>
            <a:r>
              <a:rPr b="0" lang="en-GB" sz="3200" spc="-1" strike="noStrike">
                <a:solidFill>
                  <a:srgbClr val="ffffff"/>
                </a:solidFill>
                <a:latin typeface="Arial"/>
              </a:rPr>
              <a:t>o</a:t>
            </a:r>
            <a:r>
              <a:rPr b="0" lang="en-GB" sz="3200" spc="-1" strike="noStrike">
                <a:solidFill>
                  <a:srgbClr val="ffffff"/>
                </a:solidFill>
                <a:latin typeface="Arial"/>
              </a:rPr>
              <a:t>v</a:t>
            </a:r>
            <a:r>
              <a:rPr b="0" lang="en-GB" sz="3200" spc="-1" strike="noStrike">
                <a:solidFill>
                  <a:srgbClr val="ffffff"/>
                </a:solidFill>
                <a:latin typeface="Arial"/>
              </a:rPr>
              <a:t>a</a:t>
            </a:r>
            <a:r>
              <a:rPr b="0" lang="en-GB" sz="3200" spc="-1" strike="noStrike">
                <a:solidFill>
                  <a:srgbClr val="ffffff"/>
                </a:solidFill>
                <a:latin typeface="Arial"/>
              </a:rPr>
              <a:t> </a:t>
            </a:r>
            <a:r>
              <a:rPr b="0" lang="en-GB" sz="3200" spc="-1" strike="noStrike">
                <a:solidFill>
                  <a:srgbClr val="ffffff"/>
                </a:solidFill>
                <a:latin typeface="Arial"/>
              </a:rPr>
              <a:t>p</a:t>
            </a:r>
            <a:r>
              <a:rPr b="0" lang="en-GB" sz="3200" spc="-1" strike="noStrike">
                <a:solidFill>
                  <a:srgbClr val="ffffff"/>
                </a:solidFill>
                <a:latin typeface="Arial"/>
              </a:rPr>
              <a:t>r</a:t>
            </a:r>
            <a:r>
              <a:rPr b="0" lang="en-GB" sz="3200" spc="-1" strike="noStrike">
                <a:solidFill>
                  <a:srgbClr val="ffffff"/>
                </a:solidFill>
                <a:latin typeface="Arial"/>
              </a:rPr>
              <a:t>o</a:t>
            </a:r>
            <a:r>
              <a:rPr b="0" lang="en-GB" sz="3200" spc="-1" strike="noStrike">
                <a:solidFill>
                  <a:srgbClr val="ffffff"/>
                </a:solidFill>
                <a:latin typeface="Arial"/>
              </a:rPr>
              <a:t>v</a:t>
            </a:r>
            <a:r>
              <a:rPr b="0" lang="en-GB" sz="3200" spc="-1" strike="noStrike">
                <a:solidFill>
                  <a:srgbClr val="ffffff"/>
                </a:solidFill>
                <a:latin typeface="Arial"/>
              </a:rPr>
              <a:t>i</a:t>
            </a:r>
            <a:r>
              <a:rPr b="0" lang="en-GB" sz="3200" spc="-1" strike="noStrike">
                <a:solidFill>
                  <a:srgbClr val="ffffff"/>
                </a:solidFill>
                <a:latin typeface="Arial"/>
              </a:rPr>
              <a:t>d</a:t>
            </a:r>
            <a:r>
              <a:rPr b="0" lang="en-GB" sz="3200" spc="-1" strike="noStrike">
                <a:solidFill>
                  <a:srgbClr val="ffffff"/>
                </a:solidFill>
                <a:latin typeface="Arial"/>
              </a:rPr>
              <a:t>e</a:t>
            </a:r>
            <a:r>
              <a:rPr b="0" lang="en-GB" sz="3200" spc="-1" strike="noStrike">
                <a:solidFill>
                  <a:srgbClr val="ffffff"/>
                </a:solidFill>
                <a:latin typeface="Arial"/>
              </a:rPr>
              <a:t>s</a:t>
            </a:r>
            <a:r>
              <a:rPr b="0" lang="en-GB" sz="3200" spc="-1" strike="noStrike">
                <a:solidFill>
                  <a:srgbClr val="ffffff"/>
                </a:solidFill>
                <a:latin typeface="Arial"/>
              </a:rPr>
              <a:t> </a:t>
            </a:r>
            <a:r>
              <a:rPr b="0" lang="en-GB" sz="3200" spc="-1" strike="noStrike">
                <a:solidFill>
                  <a:srgbClr val="ffffff"/>
                </a:solidFill>
                <a:latin typeface="Arial"/>
              </a:rPr>
              <a:t>f</a:t>
            </a:r>
            <a:r>
              <a:rPr b="0" lang="en-GB" sz="3200" spc="-1" strike="noStrike">
                <a:solidFill>
                  <a:srgbClr val="ffffff"/>
                </a:solidFill>
                <a:latin typeface="Arial"/>
              </a:rPr>
              <a:t>o</a:t>
            </a:r>
            <a:r>
              <a:rPr b="0" lang="en-GB" sz="3200" spc="-1" strike="noStrike">
                <a:solidFill>
                  <a:srgbClr val="ffffff"/>
                </a:solidFill>
                <a:latin typeface="Arial"/>
              </a:rPr>
              <a:t>u</a:t>
            </a:r>
            <a:r>
              <a:rPr b="0" lang="en-GB" sz="3200" spc="-1" strike="noStrike">
                <a:solidFill>
                  <a:srgbClr val="ffffff"/>
                </a:solidFill>
                <a:latin typeface="Arial"/>
              </a:rPr>
              <a:t>r</a:t>
            </a:r>
            <a:r>
              <a:rPr b="0" lang="en-GB" sz="3200" spc="-1" strike="noStrike">
                <a:solidFill>
                  <a:srgbClr val="ffffff"/>
                </a:solidFill>
                <a:latin typeface="Arial"/>
              </a:rPr>
              <a:t> </a:t>
            </a:r>
            <a:r>
              <a:rPr b="0" lang="en-GB" sz="3200" spc="-1" strike="noStrike">
                <a:solidFill>
                  <a:srgbClr val="ffffff"/>
                </a:solidFill>
                <a:latin typeface="Arial"/>
              </a:rPr>
              <a:t>a</a:t>
            </a:r>
            <a:r>
              <a:rPr b="0" lang="en-GB" sz="3200" spc="-1" strike="noStrike">
                <a:solidFill>
                  <a:srgbClr val="ffffff"/>
                </a:solidFill>
                <a:latin typeface="Arial"/>
              </a:rPr>
              <a:t>l</a:t>
            </a:r>
            <a:r>
              <a:rPr b="0" lang="en-GB" sz="3200" spc="-1" strike="noStrike">
                <a:solidFill>
                  <a:srgbClr val="ffffff"/>
                </a:solidFill>
                <a:latin typeface="Arial"/>
              </a:rPr>
              <a:t>g</a:t>
            </a:r>
            <a:r>
              <a:rPr b="0" lang="en-GB" sz="3200" spc="-1" strike="noStrike">
                <a:solidFill>
                  <a:srgbClr val="ffffff"/>
                </a:solidFill>
                <a:latin typeface="Arial"/>
              </a:rPr>
              <a:t>o</a:t>
            </a:r>
            <a:r>
              <a:rPr b="0" lang="en-GB" sz="3200" spc="-1" strike="noStrike">
                <a:solidFill>
                  <a:srgbClr val="ffffff"/>
                </a:solidFill>
                <a:latin typeface="Arial"/>
              </a:rPr>
              <a:t>r</a:t>
            </a:r>
            <a:r>
              <a:rPr b="0" lang="en-GB" sz="3200" spc="-1" strike="noStrike">
                <a:solidFill>
                  <a:srgbClr val="ffffff"/>
                </a:solidFill>
                <a:latin typeface="Arial"/>
              </a:rPr>
              <a:t>i</a:t>
            </a:r>
            <a:r>
              <a:rPr b="0" lang="en-GB" sz="3200" spc="-1" strike="noStrike">
                <a:solidFill>
                  <a:srgbClr val="ffffff"/>
                </a:solidFill>
                <a:latin typeface="Arial"/>
              </a:rPr>
              <a:t>t</a:t>
            </a:r>
            <a:r>
              <a:rPr b="0" lang="en-GB" sz="3200" spc="-1" strike="noStrike">
                <a:solidFill>
                  <a:srgbClr val="ffffff"/>
                </a:solidFill>
                <a:latin typeface="Arial"/>
              </a:rPr>
              <a:t>h</a:t>
            </a:r>
            <a:r>
              <a:rPr b="0" lang="en-GB" sz="3200" spc="-1" strike="noStrike">
                <a:solidFill>
                  <a:srgbClr val="ffffff"/>
                </a:solidFill>
                <a:latin typeface="Arial"/>
              </a:rPr>
              <a:t>m</a:t>
            </a:r>
            <a:r>
              <a:rPr b="0" lang="en-GB" sz="3200" spc="-1" strike="noStrike">
                <a:solidFill>
                  <a:srgbClr val="ffffff"/>
                </a:solidFill>
                <a:latin typeface="Arial"/>
              </a:rPr>
              <a:t>s</a:t>
            </a:r>
            <a:r>
              <a:rPr b="0" lang="en-GB" sz="3200" spc="-1" strike="noStrike">
                <a:solidFill>
                  <a:srgbClr val="ffffff"/>
                </a:solidFill>
                <a:latin typeface="Arial"/>
              </a:rPr>
              <a:t> </a:t>
            </a:r>
            <a:r>
              <a:rPr b="0" lang="en-GB" sz="3200" spc="-1" strike="noStrike">
                <a:solidFill>
                  <a:srgbClr val="ffffff"/>
                </a:solidFill>
                <a:latin typeface="Arial"/>
              </a:rPr>
              <a:t> </a:t>
            </a:r>
            <a:r>
              <a:rPr b="0" lang="en-GB" sz="3200" spc="-1" strike="noStrike">
                <a:solidFill>
                  <a:srgbClr val="ffffff"/>
                </a:solidFill>
                <a:latin typeface="Arial"/>
              </a:rPr>
              <a:t>t</a:t>
            </a:r>
            <a:r>
              <a:rPr b="0" lang="en-GB" sz="3200" spc="-1" strike="noStrike">
                <a:solidFill>
                  <a:srgbClr val="ffffff"/>
                </a:solidFill>
                <a:latin typeface="Arial"/>
              </a:rPr>
              <a:t>h</a:t>
            </a:r>
            <a:r>
              <a:rPr b="0" lang="en-GB" sz="3200" spc="-1" strike="noStrike">
                <a:solidFill>
                  <a:srgbClr val="ffffff"/>
                </a:solidFill>
                <a:latin typeface="Arial"/>
              </a:rPr>
              <a:t>a</a:t>
            </a:r>
            <a:r>
              <a:rPr b="0" lang="en-GB" sz="3200" spc="-1" strike="noStrike">
                <a:solidFill>
                  <a:srgbClr val="ffffff"/>
                </a:solidFill>
                <a:latin typeface="Arial"/>
              </a:rPr>
              <a:t>t</a:t>
            </a:r>
            <a:r>
              <a:rPr b="0" lang="en-GB" sz="3200" spc="-1" strike="noStrike">
                <a:solidFill>
                  <a:srgbClr val="ffffff"/>
                </a:solidFill>
                <a:latin typeface="Arial"/>
              </a:rPr>
              <a:t> </a:t>
            </a:r>
            <a:r>
              <a:rPr b="0" lang="en-GB" sz="3200" spc="-1" strike="noStrike">
                <a:solidFill>
                  <a:srgbClr val="ffffff"/>
                </a:solidFill>
                <a:latin typeface="Arial"/>
              </a:rPr>
              <a:t>c</a:t>
            </a:r>
            <a:r>
              <a:rPr b="0" lang="en-GB" sz="3200" spc="-1" strike="noStrike">
                <a:solidFill>
                  <a:srgbClr val="ffffff"/>
                </a:solidFill>
                <a:latin typeface="Arial"/>
              </a:rPr>
              <a:t>a</a:t>
            </a:r>
            <a:r>
              <a:rPr b="0" lang="en-GB" sz="3200" spc="-1" strike="noStrike">
                <a:solidFill>
                  <a:srgbClr val="ffffff"/>
                </a:solidFill>
                <a:latin typeface="Arial"/>
              </a:rPr>
              <a:t>n</a:t>
            </a:r>
            <a:r>
              <a:rPr b="0" lang="en-GB" sz="3200" spc="-1" strike="noStrike">
                <a:solidFill>
                  <a:srgbClr val="ffffff"/>
                </a:solidFill>
                <a:latin typeface="Arial"/>
              </a:rPr>
              <a:t> </a:t>
            </a:r>
            <a:r>
              <a:rPr b="0" lang="en-GB" sz="3200" spc="-1" strike="noStrike">
                <a:solidFill>
                  <a:srgbClr val="ffffff"/>
                </a:solidFill>
                <a:latin typeface="Arial"/>
              </a:rPr>
              <a:t>b</a:t>
            </a:r>
            <a:r>
              <a:rPr b="0" lang="en-GB" sz="3200" spc="-1" strike="noStrike">
                <a:solidFill>
                  <a:srgbClr val="ffffff"/>
                </a:solidFill>
                <a:latin typeface="Arial"/>
              </a:rPr>
              <a:t>e</a:t>
            </a:r>
            <a:r>
              <a:rPr b="0" lang="en-GB" sz="3200" spc="-1" strike="noStrike">
                <a:solidFill>
                  <a:srgbClr val="ffffff"/>
                </a:solidFill>
                <a:latin typeface="Arial"/>
              </a:rPr>
              <a:t> </a:t>
            </a:r>
            <a:r>
              <a:rPr b="0" lang="en-GB" sz="3200" spc="-1" strike="noStrike">
                <a:solidFill>
                  <a:srgbClr val="ffffff"/>
                </a:solidFill>
                <a:latin typeface="Arial"/>
              </a:rPr>
              <a:t>u</a:t>
            </a:r>
            <a:r>
              <a:rPr b="0" lang="en-GB" sz="3200" spc="-1" strike="noStrike">
                <a:solidFill>
                  <a:srgbClr val="ffffff"/>
                </a:solidFill>
                <a:latin typeface="Arial"/>
              </a:rPr>
              <a:t>s</a:t>
            </a:r>
            <a:r>
              <a:rPr b="0" lang="en-GB" sz="3200" spc="-1" strike="noStrike">
                <a:solidFill>
                  <a:srgbClr val="ffffff"/>
                </a:solidFill>
                <a:latin typeface="Arial"/>
              </a:rPr>
              <a:t>e</a:t>
            </a:r>
            <a:r>
              <a:rPr b="0" lang="en-GB" sz="3200" spc="-1" strike="noStrike">
                <a:solidFill>
                  <a:srgbClr val="ffffff"/>
                </a:solidFill>
                <a:latin typeface="Arial"/>
              </a:rPr>
              <a:t>d</a:t>
            </a:r>
            <a:r>
              <a:rPr b="0" lang="en-GB" sz="3200" spc="-1" strike="noStrike">
                <a:solidFill>
                  <a:srgbClr val="ffffff"/>
                </a:solidFill>
                <a:latin typeface="Arial"/>
              </a:rPr>
              <a:t> </a:t>
            </a:r>
            <a:r>
              <a:rPr b="0" lang="en-GB" sz="3200" spc="-1" strike="noStrike">
                <a:solidFill>
                  <a:srgbClr val="ffffff"/>
                </a:solidFill>
                <a:latin typeface="Arial"/>
              </a:rPr>
              <a:t>t</a:t>
            </a:r>
            <a:r>
              <a:rPr b="0" lang="en-GB" sz="3200" spc="-1" strike="noStrike">
                <a:solidFill>
                  <a:srgbClr val="ffffff"/>
                </a:solidFill>
                <a:latin typeface="Arial"/>
              </a:rPr>
              <a:t>o</a:t>
            </a:r>
            <a:r>
              <a:rPr b="0" lang="en-GB" sz="3200" spc="-1" strike="noStrike">
                <a:solidFill>
                  <a:srgbClr val="ffffff"/>
                </a:solidFill>
                <a:latin typeface="Arial"/>
              </a:rPr>
              <a:t> </a:t>
            </a:r>
            <a:r>
              <a:rPr b="0" lang="en-GB" sz="3200" spc="-1" strike="noStrike">
                <a:solidFill>
                  <a:srgbClr val="ffffff"/>
                </a:solidFill>
                <a:latin typeface="Arial"/>
              </a:rPr>
              <a:t>b</a:t>
            </a:r>
            <a:r>
              <a:rPr b="0" lang="en-GB" sz="3200" spc="-1" strike="noStrike">
                <a:solidFill>
                  <a:srgbClr val="ffffff"/>
                </a:solidFill>
                <a:latin typeface="Arial"/>
              </a:rPr>
              <a:t>u</a:t>
            </a:r>
            <a:r>
              <a:rPr b="0" lang="en-GB" sz="3200" spc="-1" strike="noStrike">
                <a:solidFill>
                  <a:srgbClr val="ffffff"/>
                </a:solidFill>
                <a:latin typeface="Arial"/>
              </a:rPr>
              <a:t>i</a:t>
            </a:r>
            <a:r>
              <a:rPr b="0" lang="en-GB" sz="3200" spc="-1" strike="noStrike">
                <a:solidFill>
                  <a:srgbClr val="ffffff"/>
                </a:solidFill>
                <a:latin typeface="Arial"/>
              </a:rPr>
              <a:t>l</a:t>
            </a:r>
            <a:r>
              <a:rPr b="0" lang="en-GB" sz="3200" spc="-1" strike="noStrike">
                <a:solidFill>
                  <a:srgbClr val="ffffff"/>
                </a:solidFill>
                <a:latin typeface="Arial"/>
              </a:rPr>
              <a:t>d</a:t>
            </a:r>
            <a:r>
              <a:rPr b="0" lang="en-GB" sz="3200" spc="-1" strike="noStrike">
                <a:solidFill>
                  <a:srgbClr val="ffffff"/>
                </a:solidFill>
                <a:latin typeface="Arial"/>
              </a:rPr>
              <a:t> </a:t>
            </a:r>
            <a:r>
              <a:rPr b="0" lang="en-GB" sz="3200" spc="-1" strike="noStrike">
                <a:solidFill>
                  <a:srgbClr val="ffffff"/>
                </a:solidFill>
                <a:latin typeface="Arial"/>
              </a:rPr>
              <a:t>a</a:t>
            </a:r>
            <a:r>
              <a:rPr b="0" lang="en-GB" sz="3200" spc="-1" strike="noStrike">
                <a:solidFill>
                  <a:srgbClr val="ffffff"/>
                </a:solidFill>
                <a:latin typeface="Arial"/>
              </a:rPr>
              <a:t> </a:t>
            </a:r>
            <a:r>
              <a:rPr b="0" lang="en-GB" sz="3200" spc="-1" strike="noStrike">
                <a:solidFill>
                  <a:srgbClr val="ffffff"/>
                </a:solidFill>
                <a:latin typeface="Arial"/>
              </a:rPr>
              <a:t>c</a:t>
            </a:r>
            <a:r>
              <a:rPr b="0" lang="en-GB" sz="3200" spc="-1" strike="noStrike">
                <a:solidFill>
                  <a:srgbClr val="ffffff"/>
                </a:solidFill>
                <a:latin typeface="Arial"/>
              </a:rPr>
              <a:t>u</a:t>
            </a:r>
            <a:r>
              <a:rPr b="0" lang="en-GB" sz="3200" spc="-1" strike="noStrike">
                <a:solidFill>
                  <a:srgbClr val="ffffff"/>
                </a:solidFill>
                <a:latin typeface="Arial"/>
              </a:rPr>
              <a:t>s</a:t>
            </a:r>
            <a:r>
              <a:rPr b="0" lang="en-GB" sz="3200" spc="-1" strike="noStrike">
                <a:solidFill>
                  <a:srgbClr val="ffffff"/>
                </a:solidFill>
                <a:latin typeface="Arial"/>
              </a:rPr>
              <a:t>t</a:t>
            </a:r>
            <a:r>
              <a:rPr b="0" lang="en-GB" sz="3200" spc="-1" strike="noStrike">
                <a:solidFill>
                  <a:srgbClr val="ffffff"/>
                </a:solidFill>
                <a:latin typeface="Arial"/>
              </a:rPr>
              <a:t>o</a:t>
            </a:r>
            <a:r>
              <a:rPr b="0" lang="en-GB" sz="3200" spc="-1" strike="noStrike">
                <a:solidFill>
                  <a:srgbClr val="ffffff"/>
                </a:solidFill>
                <a:latin typeface="Arial"/>
              </a:rPr>
              <a:t>m</a:t>
            </a:r>
            <a:r>
              <a:rPr b="0" lang="en-GB" sz="3200" spc="-1" strike="noStrike">
                <a:solidFill>
                  <a:srgbClr val="ffffff"/>
                </a:solidFill>
                <a:latin typeface="Arial"/>
              </a:rPr>
              <a:t> </a:t>
            </a:r>
            <a:r>
              <a:rPr b="0" lang="en-GB" sz="3200" spc="-1" strike="noStrike">
                <a:solidFill>
                  <a:srgbClr val="ffffff"/>
                </a:solidFill>
                <a:latin typeface="Arial"/>
              </a:rPr>
              <a:t>g</a:t>
            </a:r>
            <a:r>
              <a:rPr b="0" lang="en-GB" sz="3200" spc="-1" strike="noStrike">
                <a:solidFill>
                  <a:srgbClr val="ffffff"/>
                </a:solidFill>
                <a:latin typeface="Arial"/>
              </a:rPr>
              <a:t>a</a:t>
            </a:r>
            <a:r>
              <a:rPr b="0" lang="en-GB" sz="3200" spc="-1" strike="noStrike">
                <a:solidFill>
                  <a:srgbClr val="ffffff"/>
                </a:solidFill>
                <a:latin typeface="Arial"/>
              </a:rPr>
              <a:t>t</a:t>
            </a:r>
            <a:r>
              <a:rPr b="0" lang="en-GB" sz="3200" spc="-1" strike="noStrike">
                <a:solidFill>
                  <a:srgbClr val="ffffff"/>
                </a:solidFill>
                <a:latin typeface="Arial"/>
              </a:rPr>
              <a:t>i</a:t>
            </a:r>
            <a:r>
              <a:rPr b="0" lang="en-GB" sz="3200" spc="-1" strike="noStrike">
                <a:solidFill>
                  <a:srgbClr val="ffffff"/>
                </a:solidFill>
                <a:latin typeface="Arial"/>
              </a:rPr>
              <a:t>n</a:t>
            </a:r>
            <a:r>
              <a:rPr b="0" lang="en-GB" sz="3200" spc="-1" strike="noStrike">
                <a:solidFill>
                  <a:srgbClr val="ffffff"/>
                </a:solidFill>
                <a:latin typeface="Arial"/>
              </a:rPr>
              <a:t>g</a:t>
            </a:r>
            <a:r>
              <a:rPr b="0" lang="en-GB" sz="3200" spc="-1" strike="noStrike">
                <a:solidFill>
                  <a:srgbClr val="ffffff"/>
                </a:solidFill>
                <a:latin typeface="Arial"/>
              </a:rPr>
              <a:t> </a:t>
            </a:r>
            <a:r>
              <a:rPr b="0" lang="en-GB" sz="3200" spc="-1" strike="noStrike">
                <a:solidFill>
                  <a:srgbClr val="ffffff"/>
                </a:solidFill>
                <a:latin typeface="Arial"/>
              </a:rPr>
              <a:t>t</a:t>
            </a:r>
            <a:r>
              <a:rPr b="0" lang="en-GB" sz="3200" spc="-1" strike="noStrike">
                <a:solidFill>
                  <a:srgbClr val="ffffff"/>
                </a:solidFill>
                <a:latin typeface="Arial"/>
              </a:rPr>
              <a:t>e</a:t>
            </a:r>
            <a:r>
              <a:rPr b="0" lang="en-GB" sz="3200" spc="-1" strike="noStrike">
                <a:solidFill>
                  <a:srgbClr val="ffffff"/>
                </a:solidFill>
                <a:latin typeface="Arial"/>
              </a:rPr>
              <a:t>m</a:t>
            </a:r>
            <a:r>
              <a:rPr b="0" lang="en-GB" sz="3200" spc="-1" strike="noStrike">
                <a:solidFill>
                  <a:srgbClr val="ffffff"/>
                </a:solidFill>
                <a:latin typeface="Arial"/>
              </a:rPr>
              <a:t>p</a:t>
            </a:r>
            <a:r>
              <a:rPr b="0" lang="en-GB" sz="3200" spc="-1" strike="noStrike">
                <a:solidFill>
                  <a:srgbClr val="ffffff"/>
                </a:solidFill>
                <a:latin typeface="Arial"/>
              </a:rPr>
              <a:t>l</a:t>
            </a:r>
            <a:r>
              <a:rPr b="0" lang="en-GB" sz="3200" spc="-1" strike="noStrike">
                <a:solidFill>
                  <a:srgbClr val="ffffff"/>
                </a:solidFill>
                <a:latin typeface="Arial"/>
              </a:rPr>
              <a:t>a</a:t>
            </a:r>
            <a:r>
              <a:rPr b="0" lang="en-GB" sz="3200" spc="-1" strike="noStrike">
                <a:solidFill>
                  <a:srgbClr val="ffffff"/>
                </a:solidFill>
                <a:latin typeface="Arial"/>
              </a:rPr>
              <a:t>t</a:t>
            </a:r>
            <a:r>
              <a:rPr b="0" lang="en-GB" sz="3200" spc="-1" strike="noStrike">
                <a:solidFill>
                  <a:srgbClr val="ffffff"/>
                </a:solidFill>
                <a:latin typeface="Arial"/>
              </a:rPr>
              <a:t>e</a:t>
            </a:r>
            <a:r>
              <a:rPr b="0" lang="en-GB" sz="3200" spc="-1" strike="noStrike">
                <a:solidFill>
                  <a:srgbClr val="ffffff"/>
                </a:solidFill>
                <a:latin typeface="Arial"/>
              </a:rPr>
              <a:t>:</a:t>
            </a:r>
            <a:endParaRPr b="0" lang="en-GB" sz="3200" spc="-1" strike="noStrike">
              <a:solidFill>
                <a:srgbClr val="ffffff"/>
              </a:solidFill>
              <a:latin typeface="Arial"/>
            </a:endParaRPr>
          </a:p>
          <a:p>
            <a:pPr algn="just"/>
            <a:endParaRPr b="0" lang="en-GB" sz="3200" spc="-1" strike="noStrike">
              <a:solidFill>
                <a:srgbClr val="ffffff"/>
              </a:solidFill>
              <a:latin typeface="Arial"/>
            </a:endParaRPr>
          </a:p>
          <a:p>
            <a:pPr algn="just"/>
            <a:r>
              <a:rPr b="1" lang="en-GB" sz="3200" spc="-1" strike="noStrike">
                <a:solidFill>
                  <a:srgbClr val="ffffff"/>
                </a:solidFill>
                <a:latin typeface="Arial"/>
              </a:rPr>
              <a:t>G</a:t>
            </a:r>
            <a:r>
              <a:rPr b="1" lang="en-GB" sz="3200" spc="-1" strike="noStrike">
                <a:solidFill>
                  <a:srgbClr val="ffffff"/>
                </a:solidFill>
                <a:latin typeface="Arial"/>
              </a:rPr>
              <a:t>a</a:t>
            </a:r>
            <a:r>
              <a:rPr b="1" lang="en-GB" sz="3200" spc="-1" strike="noStrike">
                <a:solidFill>
                  <a:srgbClr val="ffffff"/>
                </a:solidFill>
                <a:latin typeface="Arial"/>
              </a:rPr>
              <a:t>u</a:t>
            </a:r>
            <a:r>
              <a:rPr b="1" lang="en-GB" sz="3200" spc="-1" strike="noStrike">
                <a:solidFill>
                  <a:srgbClr val="ffffff"/>
                </a:solidFill>
                <a:latin typeface="Arial"/>
              </a:rPr>
              <a:t>s</a:t>
            </a:r>
            <a:r>
              <a:rPr b="1" lang="en-GB" sz="3200" spc="-1" strike="noStrike">
                <a:solidFill>
                  <a:srgbClr val="ffffff"/>
                </a:solidFill>
                <a:latin typeface="Arial"/>
              </a:rPr>
              <a:t>s</a:t>
            </a:r>
            <a:r>
              <a:rPr b="1" lang="en-GB" sz="3200" spc="-1" strike="noStrike">
                <a:solidFill>
                  <a:srgbClr val="ffffff"/>
                </a:solidFill>
                <a:latin typeface="Arial"/>
              </a:rPr>
              <a:t>i</a:t>
            </a:r>
            <a:r>
              <a:rPr b="1" lang="en-GB" sz="3200" spc="-1" strike="noStrike">
                <a:solidFill>
                  <a:srgbClr val="ffffff"/>
                </a:solidFill>
                <a:latin typeface="Arial"/>
              </a:rPr>
              <a:t>a</a:t>
            </a:r>
            <a:r>
              <a:rPr b="1" lang="en-GB" sz="3200" spc="-1" strike="noStrike">
                <a:solidFill>
                  <a:srgbClr val="ffffff"/>
                </a:solidFill>
                <a:latin typeface="Arial"/>
              </a:rPr>
              <a:t>n</a:t>
            </a:r>
            <a:r>
              <a:rPr b="1" lang="en-GB" sz="3200" spc="-1" strike="noStrike">
                <a:solidFill>
                  <a:srgbClr val="ffffff"/>
                </a:solidFill>
                <a:latin typeface="Arial"/>
              </a:rPr>
              <a:t> </a:t>
            </a:r>
            <a:r>
              <a:rPr b="1" lang="en-GB" sz="3200" spc="-1" strike="noStrike">
                <a:solidFill>
                  <a:srgbClr val="ffffff"/>
                </a:solidFill>
                <a:latin typeface="Arial"/>
              </a:rPr>
              <a:t>M</a:t>
            </a:r>
            <a:r>
              <a:rPr b="1" lang="en-GB" sz="3200" spc="-1" strike="noStrike">
                <a:solidFill>
                  <a:srgbClr val="ffffff"/>
                </a:solidFill>
                <a:latin typeface="Arial"/>
              </a:rPr>
              <a:t>i</a:t>
            </a:r>
            <a:r>
              <a:rPr b="1" lang="en-GB" sz="3200" spc="-1" strike="noStrike">
                <a:solidFill>
                  <a:srgbClr val="ffffff"/>
                </a:solidFill>
                <a:latin typeface="Arial"/>
              </a:rPr>
              <a:t>x</a:t>
            </a:r>
            <a:r>
              <a:rPr b="1" lang="en-GB" sz="3200" spc="-1" strike="noStrike">
                <a:solidFill>
                  <a:srgbClr val="ffffff"/>
                </a:solidFill>
                <a:latin typeface="Arial"/>
              </a:rPr>
              <a:t>t</a:t>
            </a:r>
            <a:r>
              <a:rPr b="1" lang="en-GB" sz="3200" spc="-1" strike="noStrike">
                <a:solidFill>
                  <a:srgbClr val="ffffff"/>
                </a:solidFill>
                <a:latin typeface="Arial"/>
              </a:rPr>
              <a:t>u</a:t>
            </a:r>
            <a:r>
              <a:rPr b="1" lang="en-GB" sz="3200" spc="-1" strike="noStrike">
                <a:solidFill>
                  <a:srgbClr val="ffffff"/>
                </a:solidFill>
                <a:latin typeface="Arial"/>
              </a:rPr>
              <a:t>r</a:t>
            </a:r>
            <a:r>
              <a:rPr b="1" lang="en-GB" sz="3200" spc="-1" strike="noStrike">
                <a:solidFill>
                  <a:srgbClr val="ffffff"/>
                </a:solidFill>
                <a:latin typeface="Arial"/>
              </a:rPr>
              <a:t>e</a:t>
            </a:r>
            <a:r>
              <a:rPr b="1" lang="en-GB" sz="3200" spc="-1" strike="noStrike">
                <a:solidFill>
                  <a:srgbClr val="ffffff"/>
                </a:solidFill>
                <a:latin typeface="Arial"/>
              </a:rPr>
              <a:t> </a:t>
            </a:r>
            <a:r>
              <a:rPr b="1" lang="en-GB" sz="3200" spc="-1" strike="noStrike">
                <a:solidFill>
                  <a:srgbClr val="ffffff"/>
                </a:solidFill>
                <a:latin typeface="Arial"/>
              </a:rPr>
              <a:t>M</a:t>
            </a:r>
            <a:r>
              <a:rPr b="1" lang="en-GB" sz="3200" spc="-1" strike="noStrike">
                <a:solidFill>
                  <a:srgbClr val="ffffff"/>
                </a:solidFill>
                <a:latin typeface="Arial"/>
              </a:rPr>
              <a:t>o</a:t>
            </a:r>
            <a:r>
              <a:rPr b="1" lang="en-GB" sz="3200" spc="-1" strike="noStrike">
                <a:solidFill>
                  <a:srgbClr val="ffffff"/>
                </a:solidFill>
                <a:latin typeface="Arial"/>
              </a:rPr>
              <a:t>d</a:t>
            </a:r>
            <a:r>
              <a:rPr b="1" lang="en-GB" sz="3200" spc="-1" strike="noStrike">
                <a:solidFill>
                  <a:srgbClr val="ffffff"/>
                </a:solidFill>
                <a:latin typeface="Arial"/>
              </a:rPr>
              <a:t>e</a:t>
            </a:r>
            <a:r>
              <a:rPr b="1" lang="en-GB" sz="3200" spc="-1" strike="noStrike">
                <a:solidFill>
                  <a:srgbClr val="ffffff"/>
                </a:solidFill>
                <a:latin typeface="Arial"/>
              </a:rPr>
              <a:t>l</a:t>
            </a:r>
            <a:r>
              <a:rPr b="1" lang="en-GB" sz="3200" spc="-1" strike="noStrike">
                <a:solidFill>
                  <a:srgbClr val="ffffff"/>
                </a:solidFill>
                <a:latin typeface="Arial"/>
              </a:rPr>
              <a:t> </a:t>
            </a:r>
            <a:r>
              <a:rPr b="1" lang="en-GB" sz="3200" spc="-1" strike="noStrike">
                <a:solidFill>
                  <a:srgbClr val="ffffff"/>
                </a:solidFill>
                <a:latin typeface="Arial"/>
              </a:rPr>
              <a:t>(</a:t>
            </a:r>
            <a:r>
              <a:rPr b="1" lang="en-GB" sz="3200" spc="-1" strike="noStrike">
                <a:solidFill>
                  <a:srgbClr val="ffffff"/>
                </a:solidFill>
                <a:latin typeface="Arial"/>
              </a:rPr>
              <a:t>F</a:t>
            </a:r>
            <a:r>
              <a:rPr b="1" lang="en-GB" sz="3200" spc="-1" strike="noStrike">
                <a:solidFill>
                  <a:srgbClr val="ffffff"/>
                </a:solidFill>
                <a:latin typeface="Arial"/>
              </a:rPr>
              <a:t>i</a:t>
            </a:r>
            <a:r>
              <a:rPr b="1" lang="en-GB" sz="3200" spc="-1" strike="noStrike">
                <a:solidFill>
                  <a:srgbClr val="ffffff"/>
                </a:solidFill>
                <a:latin typeface="Arial"/>
              </a:rPr>
              <a:t>g</a:t>
            </a:r>
            <a:r>
              <a:rPr b="1" lang="en-GB" sz="3200" spc="-1" strike="noStrike">
                <a:solidFill>
                  <a:srgbClr val="ffffff"/>
                </a:solidFill>
                <a:latin typeface="Arial"/>
              </a:rPr>
              <a:t>.</a:t>
            </a:r>
            <a:r>
              <a:rPr b="1" lang="en-GB" sz="3200" spc="-1" strike="noStrike">
                <a:solidFill>
                  <a:srgbClr val="ffffff"/>
                </a:solidFill>
                <a:latin typeface="Arial"/>
              </a:rPr>
              <a:t> </a:t>
            </a:r>
            <a:r>
              <a:rPr b="1" lang="en-GB" sz="3200" spc="-1" strike="noStrike">
                <a:solidFill>
                  <a:srgbClr val="ffffff"/>
                </a:solidFill>
                <a:latin typeface="Arial"/>
              </a:rPr>
              <a:t>2</a:t>
            </a:r>
            <a:r>
              <a:rPr b="1" lang="en-GB" sz="3200" spc="-1" strike="noStrike">
                <a:solidFill>
                  <a:srgbClr val="ffffff"/>
                </a:solidFill>
                <a:latin typeface="Arial"/>
              </a:rPr>
              <a:t>A</a:t>
            </a:r>
            <a:r>
              <a:rPr b="1" lang="en-GB" sz="3200" spc="-1" strike="noStrike">
                <a:solidFill>
                  <a:srgbClr val="ffffff"/>
                </a:solidFill>
                <a:latin typeface="Arial"/>
              </a:rPr>
              <a:t>)</a:t>
            </a:r>
            <a:endParaRPr b="0" lang="en-GB" sz="3200" spc="-1" strike="noStrike">
              <a:solidFill>
                <a:srgbClr val="ffffff"/>
              </a:solidFill>
              <a:latin typeface="Arial"/>
            </a:endParaRPr>
          </a:p>
          <a:p>
            <a:pPr marL="216000" indent="-216000" algn="just">
              <a:buClr>
                <a:srgbClr val="ffffff"/>
              </a:buClr>
              <a:buSzPct val="50000"/>
              <a:buFont typeface="Wingdings" charset="2"/>
              <a:buChar char=""/>
            </a:pPr>
            <a:r>
              <a:rPr b="0" lang="en-GB" sz="3200" spc="-1" strike="noStrike">
                <a:solidFill>
                  <a:srgbClr val="ffffff"/>
                </a:solidFill>
                <a:latin typeface="Arial"/>
              </a:rPr>
              <a:t>P</a:t>
            </a:r>
            <a:r>
              <a:rPr b="0" lang="en-GB" sz="3200" spc="-1" strike="noStrike">
                <a:solidFill>
                  <a:srgbClr val="ffffff"/>
                </a:solidFill>
                <a:latin typeface="Arial"/>
              </a:rPr>
              <a:t>r</a:t>
            </a:r>
            <a:r>
              <a:rPr b="0" lang="en-GB" sz="3200" spc="-1" strike="noStrike">
                <a:solidFill>
                  <a:srgbClr val="ffffff"/>
                </a:solidFill>
                <a:latin typeface="Arial"/>
              </a:rPr>
              <a:t>o</a:t>
            </a:r>
            <a:r>
              <a:rPr b="0" lang="en-GB" sz="3200" spc="-1" strike="noStrike">
                <a:solidFill>
                  <a:srgbClr val="ffffff"/>
                </a:solidFill>
                <a:latin typeface="Arial"/>
              </a:rPr>
              <a:t>b</a:t>
            </a:r>
            <a:r>
              <a:rPr b="0" lang="en-GB" sz="3200" spc="-1" strike="noStrike">
                <a:solidFill>
                  <a:srgbClr val="ffffff"/>
                </a:solidFill>
                <a:latin typeface="Arial"/>
              </a:rPr>
              <a:t>a</a:t>
            </a:r>
            <a:r>
              <a:rPr b="0" lang="en-GB" sz="3200" spc="-1" strike="noStrike">
                <a:solidFill>
                  <a:srgbClr val="ffffff"/>
                </a:solidFill>
                <a:latin typeface="Arial"/>
              </a:rPr>
              <a:t>b</a:t>
            </a:r>
            <a:r>
              <a:rPr b="0" lang="en-GB" sz="3200" spc="-1" strike="noStrike">
                <a:solidFill>
                  <a:srgbClr val="ffffff"/>
                </a:solidFill>
                <a:latin typeface="Arial"/>
              </a:rPr>
              <a:t>i</a:t>
            </a:r>
            <a:r>
              <a:rPr b="0" lang="en-GB" sz="3200" spc="-1" strike="noStrike">
                <a:solidFill>
                  <a:srgbClr val="ffffff"/>
                </a:solidFill>
                <a:latin typeface="Arial"/>
              </a:rPr>
              <a:t>l</a:t>
            </a:r>
            <a:r>
              <a:rPr b="0" lang="en-GB" sz="3200" spc="-1" strike="noStrike">
                <a:solidFill>
                  <a:srgbClr val="ffffff"/>
                </a:solidFill>
                <a:latin typeface="Arial"/>
              </a:rPr>
              <a:t>i</a:t>
            </a:r>
            <a:r>
              <a:rPr b="0" lang="en-GB" sz="3200" spc="-1" strike="noStrike">
                <a:solidFill>
                  <a:srgbClr val="ffffff"/>
                </a:solidFill>
                <a:latin typeface="Arial"/>
              </a:rPr>
              <a:t>s</a:t>
            </a:r>
            <a:r>
              <a:rPr b="0" lang="en-GB" sz="3200" spc="-1" strike="noStrike">
                <a:solidFill>
                  <a:srgbClr val="ffffff"/>
                </a:solidFill>
                <a:latin typeface="Arial"/>
              </a:rPr>
              <a:t>t</a:t>
            </a:r>
            <a:r>
              <a:rPr b="0" lang="en-GB" sz="3200" spc="-1" strike="noStrike">
                <a:solidFill>
                  <a:srgbClr val="ffffff"/>
                </a:solidFill>
                <a:latin typeface="Arial"/>
              </a:rPr>
              <a:t>i</a:t>
            </a:r>
            <a:r>
              <a:rPr b="0" lang="en-GB" sz="3200" spc="-1" strike="noStrike">
                <a:solidFill>
                  <a:srgbClr val="ffffff"/>
                </a:solidFill>
                <a:latin typeface="Arial"/>
              </a:rPr>
              <a:t>c</a:t>
            </a:r>
            <a:r>
              <a:rPr b="0" lang="en-GB" sz="3200" spc="-1" strike="noStrike">
                <a:solidFill>
                  <a:srgbClr val="ffffff"/>
                </a:solidFill>
                <a:latin typeface="Arial"/>
              </a:rPr>
              <a:t> </a:t>
            </a:r>
            <a:r>
              <a:rPr b="0" lang="en-GB" sz="3200" spc="-1" strike="noStrike">
                <a:solidFill>
                  <a:srgbClr val="ffffff"/>
                </a:solidFill>
                <a:latin typeface="Arial"/>
              </a:rPr>
              <a:t>m</a:t>
            </a:r>
            <a:r>
              <a:rPr b="0" lang="en-GB" sz="3200" spc="-1" strike="noStrike">
                <a:solidFill>
                  <a:srgbClr val="ffffff"/>
                </a:solidFill>
                <a:latin typeface="Arial"/>
              </a:rPr>
              <a:t>o</a:t>
            </a:r>
            <a:r>
              <a:rPr b="0" lang="en-GB" sz="3200" spc="-1" strike="noStrike">
                <a:solidFill>
                  <a:srgbClr val="ffffff"/>
                </a:solidFill>
                <a:latin typeface="Arial"/>
              </a:rPr>
              <a:t>d</a:t>
            </a:r>
            <a:r>
              <a:rPr b="0" lang="en-GB" sz="3200" spc="-1" strike="noStrike">
                <a:solidFill>
                  <a:srgbClr val="ffffff"/>
                </a:solidFill>
                <a:latin typeface="Arial"/>
              </a:rPr>
              <a:t>e</a:t>
            </a:r>
            <a:r>
              <a:rPr b="0" lang="en-GB" sz="3200" spc="-1" strike="noStrike">
                <a:solidFill>
                  <a:srgbClr val="ffffff"/>
                </a:solidFill>
                <a:latin typeface="Arial"/>
              </a:rPr>
              <a:t>l</a:t>
            </a:r>
            <a:r>
              <a:rPr b="0" lang="en-GB" sz="3200" spc="-1" strike="noStrike">
                <a:solidFill>
                  <a:srgbClr val="ffffff"/>
                </a:solidFill>
                <a:latin typeface="Arial"/>
              </a:rPr>
              <a:t> </a:t>
            </a:r>
            <a:r>
              <a:rPr b="0" lang="en-GB" sz="3200" spc="-1" strike="noStrike">
                <a:solidFill>
                  <a:srgbClr val="ffffff"/>
                </a:solidFill>
                <a:latin typeface="Arial"/>
              </a:rPr>
              <a:t>t</a:t>
            </a:r>
            <a:r>
              <a:rPr b="0" lang="en-GB" sz="3200" spc="-1" strike="noStrike">
                <a:solidFill>
                  <a:srgbClr val="ffffff"/>
                </a:solidFill>
                <a:latin typeface="Arial"/>
              </a:rPr>
              <a:t>h</a:t>
            </a:r>
            <a:r>
              <a:rPr b="0" lang="en-GB" sz="3200" spc="-1" strike="noStrike">
                <a:solidFill>
                  <a:srgbClr val="ffffff"/>
                </a:solidFill>
                <a:latin typeface="Arial"/>
              </a:rPr>
              <a:t>a</a:t>
            </a:r>
            <a:r>
              <a:rPr b="0" lang="en-GB" sz="3200" spc="-1" strike="noStrike">
                <a:solidFill>
                  <a:srgbClr val="ffffff"/>
                </a:solidFill>
                <a:latin typeface="Arial"/>
              </a:rPr>
              <a:t>t</a:t>
            </a:r>
            <a:r>
              <a:rPr b="0" lang="en-GB" sz="3200" spc="-1" strike="noStrike">
                <a:solidFill>
                  <a:srgbClr val="ffffff"/>
                </a:solidFill>
                <a:latin typeface="Arial"/>
              </a:rPr>
              <a:t> </a:t>
            </a:r>
            <a:r>
              <a:rPr b="0" lang="en-GB" sz="3200" spc="-1" strike="noStrike">
                <a:solidFill>
                  <a:srgbClr val="ffffff"/>
                </a:solidFill>
                <a:latin typeface="Arial"/>
              </a:rPr>
              <a:t>a</a:t>
            </a:r>
            <a:r>
              <a:rPr b="0" lang="en-GB" sz="3200" spc="-1" strike="noStrike">
                <a:solidFill>
                  <a:srgbClr val="ffffff"/>
                </a:solidFill>
                <a:latin typeface="Arial"/>
              </a:rPr>
              <a:t>s</a:t>
            </a:r>
            <a:r>
              <a:rPr b="0" lang="en-GB" sz="3200" spc="-1" strike="noStrike">
                <a:solidFill>
                  <a:srgbClr val="ffffff"/>
                </a:solidFill>
                <a:latin typeface="Arial"/>
              </a:rPr>
              <a:t>s</a:t>
            </a:r>
            <a:r>
              <a:rPr b="0" lang="en-GB" sz="3200" spc="-1" strike="noStrike">
                <a:solidFill>
                  <a:srgbClr val="ffffff"/>
                </a:solidFill>
                <a:latin typeface="Arial"/>
              </a:rPr>
              <a:t>u</a:t>
            </a:r>
            <a:r>
              <a:rPr b="0" lang="en-GB" sz="3200" spc="-1" strike="noStrike">
                <a:solidFill>
                  <a:srgbClr val="ffffff"/>
                </a:solidFill>
                <a:latin typeface="Arial"/>
              </a:rPr>
              <a:t>m</a:t>
            </a:r>
            <a:r>
              <a:rPr b="0" lang="en-GB" sz="3200" spc="-1" strike="noStrike">
                <a:solidFill>
                  <a:srgbClr val="ffffff"/>
                </a:solidFill>
                <a:latin typeface="Arial"/>
              </a:rPr>
              <a:t>e</a:t>
            </a:r>
            <a:r>
              <a:rPr b="0" lang="en-GB" sz="3200" spc="-1" strike="noStrike">
                <a:solidFill>
                  <a:srgbClr val="ffffff"/>
                </a:solidFill>
                <a:latin typeface="Arial"/>
              </a:rPr>
              <a:t>s</a:t>
            </a:r>
            <a:r>
              <a:rPr b="0" lang="en-GB" sz="3200" spc="-1" strike="noStrike">
                <a:solidFill>
                  <a:srgbClr val="ffffff"/>
                </a:solidFill>
                <a:latin typeface="Arial"/>
              </a:rPr>
              <a:t> </a:t>
            </a:r>
            <a:r>
              <a:rPr b="0" lang="en-GB" sz="3200" spc="-1" strike="noStrike">
                <a:solidFill>
                  <a:srgbClr val="ffffff"/>
                </a:solidFill>
                <a:latin typeface="Arial"/>
              </a:rPr>
              <a:t>t</a:t>
            </a:r>
            <a:r>
              <a:rPr b="0" lang="en-GB" sz="3200" spc="-1" strike="noStrike">
                <a:solidFill>
                  <a:srgbClr val="ffffff"/>
                </a:solidFill>
                <a:latin typeface="Arial"/>
              </a:rPr>
              <a:t>h</a:t>
            </a:r>
            <a:r>
              <a:rPr b="0" lang="en-GB" sz="3200" spc="-1" strike="noStrike">
                <a:solidFill>
                  <a:srgbClr val="ffffff"/>
                </a:solidFill>
                <a:latin typeface="Arial"/>
              </a:rPr>
              <a:t>e</a:t>
            </a:r>
            <a:r>
              <a:rPr b="0" lang="en-GB" sz="3200" spc="-1" strike="noStrike">
                <a:solidFill>
                  <a:srgbClr val="ffffff"/>
                </a:solidFill>
                <a:latin typeface="Arial"/>
              </a:rPr>
              <a:t> </a:t>
            </a:r>
            <a:r>
              <a:rPr b="0" lang="en-GB" sz="3200" spc="-1" strike="noStrike">
                <a:solidFill>
                  <a:srgbClr val="ffffff"/>
                </a:solidFill>
                <a:latin typeface="Arial"/>
              </a:rPr>
              <a:t>u</a:t>
            </a:r>
            <a:r>
              <a:rPr b="0" lang="en-GB" sz="3200" spc="-1" strike="noStrike">
                <a:solidFill>
                  <a:srgbClr val="ffffff"/>
                </a:solidFill>
                <a:latin typeface="Arial"/>
              </a:rPr>
              <a:t>n</a:t>
            </a:r>
            <a:r>
              <a:rPr b="0" lang="en-GB" sz="3200" spc="-1" strike="noStrike">
                <a:solidFill>
                  <a:srgbClr val="ffffff"/>
                </a:solidFill>
                <a:latin typeface="Arial"/>
              </a:rPr>
              <a:t>d</a:t>
            </a:r>
            <a:r>
              <a:rPr b="0" lang="en-GB" sz="3200" spc="-1" strike="noStrike">
                <a:solidFill>
                  <a:srgbClr val="ffffff"/>
                </a:solidFill>
                <a:latin typeface="Arial"/>
              </a:rPr>
              <a:t>e</a:t>
            </a:r>
            <a:r>
              <a:rPr b="0" lang="en-GB" sz="3200" spc="-1" strike="noStrike">
                <a:solidFill>
                  <a:srgbClr val="ffffff"/>
                </a:solidFill>
                <a:latin typeface="Arial"/>
              </a:rPr>
              <a:t>r</a:t>
            </a:r>
            <a:r>
              <a:rPr b="0" lang="en-GB" sz="3200" spc="-1" strike="noStrike">
                <a:solidFill>
                  <a:srgbClr val="ffffff"/>
                </a:solidFill>
                <a:latin typeface="Arial"/>
              </a:rPr>
              <a:t>l</a:t>
            </a:r>
            <a:r>
              <a:rPr b="0" lang="en-GB" sz="3200" spc="-1" strike="noStrike">
                <a:solidFill>
                  <a:srgbClr val="ffffff"/>
                </a:solidFill>
                <a:latin typeface="Arial"/>
              </a:rPr>
              <a:t>y</a:t>
            </a:r>
            <a:r>
              <a:rPr b="0" lang="en-GB" sz="3200" spc="-1" strike="noStrike">
                <a:solidFill>
                  <a:srgbClr val="ffffff"/>
                </a:solidFill>
                <a:latin typeface="Arial"/>
              </a:rPr>
              <a:t>i</a:t>
            </a:r>
            <a:r>
              <a:rPr b="0" lang="en-GB" sz="3200" spc="-1" strike="noStrike">
                <a:solidFill>
                  <a:srgbClr val="ffffff"/>
                </a:solidFill>
                <a:latin typeface="Arial"/>
              </a:rPr>
              <a:t>n</a:t>
            </a:r>
            <a:r>
              <a:rPr b="0" lang="en-GB" sz="3200" spc="-1" strike="noStrike">
                <a:solidFill>
                  <a:srgbClr val="ffffff"/>
                </a:solidFill>
                <a:latin typeface="Arial"/>
              </a:rPr>
              <a:t>g</a:t>
            </a:r>
            <a:r>
              <a:rPr b="0" lang="en-GB" sz="3200" spc="-1" strike="noStrike">
                <a:solidFill>
                  <a:srgbClr val="ffffff"/>
                </a:solidFill>
                <a:latin typeface="Arial"/>
              </a:rPr>
              <a:t> </a:t>
            </a:r>
            <a:r>
              <a:rPr b="0" lang="en-GB" sz="3200" spc="-1" strike="noStrike">
                <a:solidFill>
                  <a:srgbClr val="ffffff"/>
                </a:solidFill>
                <a:latin typeface="Arial"/>
              </a:rPr>
              <a:t>d</a:t>
            </a:r>
            <a:r>
              <a:rPr b="0" lang="en-GB" sz="3200" spc="-1" strike="noStrike">
                <a:solidFill>
                  <a:srgbClr val="ffffff"/>
                </a:solidFill>
                <a:latin typeface="Arial"/>
              </a:rPr>
              <a:t>a</a:t>
            </a:r>
            <a:r>
              <a:rPr b="0" lang="en-GB" sz="3200" spc="-1" strike="noStrike">
                <a:solidFill>
                  <a:srgbClr val="ffffff"/>
                </a:solidFill>
                <a:latin typeface="Arial"/>
              </a:rPr>
              <a:t>t</a:t>
            </a:r>
            <a:r>
              <a:rPr b="0" lang="en-GB" sz="3200" spc="-1" strike="noStrike">
                <a:solidFill>
                  <a:srgbClr val="ffffff"/>
                </a:solidFill>
                <a:latin typeface="Arial"/>
              </a:rPr>
              <a:t>a</a:t>
            </a:r>
            <a:r>
              <a:rPr b="0" lang="en-GB" sz="3200" spc="-1" strike="noStrike">
                <a:solidFill>
                  <a:srgbClr val="ffffff"/>
                </a:solidFill>
                <a:latin typeface="Arial"/>
              </a:rPr>
              <a:t> </a:t>
            </a:r>
            <a:r>
              <a:rPr b="0" lang="en-GB" sz="3200" spc="-1" strike="noStrike">
                <a:solidFill>
                  <a:srgbClr val="ffffff"/>
                </a:solidFill>
                <a:latin typeface="Arial"/>
              </a:rPr>
              <a:t>i</a:t>
            </a:r>
            <a:r>
              <a:rPr b="0" lang="en-GB" sz="3200" spc="-1" strike="noStrike">
                <a:solidFill>
                  <a:srgbClr val="ffffff"/>
                </a:solidFill>
                <a:latin typeface="Arial"/>
              </a:rPr>
              <a:t>s</a:t>
            </a:r>
            <a:r>
              <a:rPr b="0" lang="en-GB" sz="3200" spc="-1" strike="noStrike">
                <a:solidFill>
                  <a:srgbClr val="ffffff"/>
                </a:solidFill>
                <a:latin typeface="Arial"/>
              </a:rPr>
              <a:t> </a:t>
            </a:r>
            <a:r>
              <a:rPr b="0" lang="en-GB" sz="3200" spc="-1" strike="noStrike">
                <a:solidFill>
                  <a:srgbClr val="ffffff"/>
                </a:solidFill>
                <a:latin typeface="Arial"/>
              </a:rPr>
              <a:t>d</a:t>
            </a:r>
            <a:r>
              <a:rPr b="0" lang="en-GB" sz="3200" spc="-1" strike="noStrike">
                <a:solidFill>
                  <a:srgbClr val="ffffff"/>
                </a:solidFill>
                <a:latin typeface="Arial"/>
              </a:rPr>
              <a:t>e</a:t>
            </a:r>
            <a:r>
              <a:rPr b="0" lang="en-GB" sz="3200" spc="-1" strike="noStrike">
                <a:solidFill>
                  <a:srgbClr val="ffffff"/>
                </a:solidFill>
                <a:latin typeface="Arial"/>
              </a:rPr>
              <a:t>r</a:t>
            </a:r>
            <a:r>
              <a:rPr b="0" lang="en-GB" sz="3200" spc="-1" strike="noStrike">
                <a:solidFill>
                  <a:srgbClr val="ffffff"/>
                </a:solidFill>
                <a:latin typeface="Arial"/>
              </a:rPr>
              <a:t>i</a:t>
            </a:r>
            <a:r>
              <a:rPr b="0" lang="en-GB" sz="3200" spc="-1" strike="noStrike">
                <a:solidFill>
                  <a:srgbClr val="ffffff"/>
                </a:solidFill>
                <a:latin typeface="Arial"/>
              </a:rPr>
              <a:t>v</a:t>
            </a:r>
            <a:r>
              <a:rPr b="0" lang="en-GB" sz="3200" spc="-1" strike="noStrike">
                <a:solidFill>
                  <a:srgbClr val="ffffff"/>
                </a:solidFill>
                <a:latin typeface="Arial"/>
              </a:rPr>
              <a:t>e</a:t>
            </a:r>
            <a:r>
              <a:rPr b="0" lang="en-GB" sz="3200" spc="-1" strike="noStrike">
                <a:solidFill>
                  <a:srgbClr val="ffffff"/>
                </a:solidFill>
                <a:latin typeface="Arial"/>
              </a:rPr>
              <a:t>d</a:t>
            </a:r>
            <a:r>
              <a:rPr b="0" lang="en-GB" sz="3200" spc="-1" strike="noStrike">
                <a:solidFill>
                  <a:srgbClr val="ffffff"/>
                </a:solidFill>
                <a:latin typeface="Arial"/>
              </a:rPr>
              <a:t> </a:t>
            </a:r>
            <a:r>
              <a:rPr b="0" lang="en-GB" sz="3200" spc="-1" strike="noStrike">
                <a:solidFill>
                  <a:srgbClr val="ffffff"/>
                </a:solidFill>
                <a:latin typeface="Arial"/>
              </a:rPr>
              <a:t>f</a:t>
            </a:r>
            <a:r>
              <a:rPr b="0" lang="en-GB" sz="3200" spc="-1" strike="noStrike">
                <a:solidFill>
                  <a:srgbClr val="ffffff"/>
                </a:solidFill>
                <a:latin typeface="Arial"/>
              </a:rPr>
              <a:t>r</a:t>
            </a:r>
            <a:r>
              <a:rPr b="0" lang="en-GB" sz="3200" spc="-1" strike="noStrike">
                <a:solidFill>
                  <a:srgbClr val="ffffff"/>
                </a:solidFill>
                <a:latin typeface="Arial"/>
              </a:rPr>
              <a:t>o</a:t>
            </a:r>
            <a:r>
              <a:rPr b="0" lang="en-GB" sz="3200" spc="-1" strike="noStrike">
                <a:solidFill>
                  <a:srgbClr val="ffffff"/>
                </a:solidFill>
                <a:latin typeface="Arial"/>
              </a:rPr>
              <a:t>m</a:t>
            </a:r>
            <a:r>
              <a:rPr b="0" lang="en-GB" sz="3200" spc="-1" strike="noStrike">
                <a:solidFill>
                  <a:srgbClr val="ffffff"/>
                </a:solidFill>
                <a:latin typeface="Arial"/>
              </a:rPr>
              <a:t> </a:t>
            </a:r>
            <a:r>
              <a:rPr b="0" lang="en-GB" sz="3200" spc="-1" strike="noStrike">
                <a:solidFill>
                  <a:srgbClr val="ffffff"/>
                </a:solidFill>
                <a:latin typeface="Arial"/>
              </a:rPr>
              <a:t>a</a:t>
            </a:r>
            <a:r>
              <a:rPr b="0" lang="en-GB" sz="3200" spc="-1" strike="noStrike">
                <a:solidFill>
                  <a:srgbClr val="ffffff"/>
                </a:solidFill>
                <a:latin typeface="Arial"/>
              </a:rPr>
              <a:t> </a:t>
            </a:r>
            <a:r>
              <a:rPr b="0" lang="en-GB" sz="3200" spc="-1" strike="noStrike">
                <a:solidFill>
                  <a:srgbClr val="ffffff"/>
                </a:solidFill>
                <a:latin typeface="Arial"/>
              </a:rPr>
              <a:t>f</a:t>
            </a:r>
            <a:r>
              <a:rPr b="0" lang="en-GB" sz="3200" spc="-1" strike="noStrike">
                <a:solidFill>
                  <a:srgbClr val="ffffff"/>
                </a:solidFill>
                <a:latin typeface="Arial"/>
              </a:rPr>
              <a:t>i</a:t>
            </a:r>
            <a:r>
              <a:rPr b="0" lang="en-GB" sz="3200" spc="-1" strike="noStrike">
                <a:solidFill>
                  <a:srgbClr val="ffffff"/>
                </a:solidFill>
                <a:latin typeface="Arial"/>
              </a:rPr>
              <a:t>n</a:t>
            </a:r>
            <a:r>
              <a:rPr b="0" lang="en-GB" sz="3200" spc="-1" strike="noStrike">
                <a:solidFill>
                  <a:srgbClr val="ffffff"/>
                </a:solidFill>
                <a:latin typeface="Arial"/>
              </a:rPr>
              <a:t>i</a:t>
            </a:r>
            <a:r>
              <a:rPr b="0" lang="en-GB" sz="3200" spc="-1" strike="noStrike">
                <a:solidFill>
                  <a:srgbClr val="ffffff"/>
                </a:solidFill>
                <a:latin typeface="Arial"/>
              </a:rPr>
              <a:t>t</a:t>
            </a:r>
            <a:r>
              <a:rPr b="0" lang="en-GB" sz="3200" spc="-1" strike="noStrike">
                <a:solidFill>
                  <a:srgbClr val="ffffff"/>
                </a:solidFill>
                <a:latin typeface="Arial"/>
              </a:rPr>
              <a:t>e</a:t>
            </a:r>
            <a:r>
              <a:rPr b="0" lang="en-GB" sz="3200" spc="-1" strike="noStrike">
                <a:solidFill>
                  <a:srgbClr val="ffffff"/>
                </a:solidFill>
                <a:latin typeface="Arial"/>
              </a:rPr>
              <a:t> </a:t>
            </a:r>
            <a:r>
              <a:rPr b="0" lang="en-GB" sz="3200" spc="-1" strike="noStrike">
                <a:solidFill>
                  <a:srgbClr val="ffffff"/>
                </a:solidFill>
                <a:latin typeface="Arial"/>
              </a:rPr>
              <a:t>n</a:t>
            </a:r>
            <a:r>
              <a:rPr b="0" lang="en-GB" sz="3200" spc="-1" strike="noStrike">
                <a:solidFill>
                  <a:srgbClr val="ffffff"/>
                </a:solidFill>
                <a:latin typeface="Arial"/>
              </a:rPr>
              <a:t>u</a:t>
            </a:r>
            <a:r>
              <a:rPr b="0" lang="en-GB" sz="3200" spc="-1" strike="noStrike">
                <a:solidFill>
                  <a:srgbClr val="ffffff"/>
                </a:solidFill>
                <a:latin typeface="Arial"/>
              </a:rPr>
              <a:t>m</a:t>
            </a:r>
            <a:r>
              <a:rPr b="0" lang="en-GB" sz="3200" spc="-1" strike="noStrike">
                <a:solidFill>
                  <a:srgbClr val="ffffff"/>
                </a:solidFill>
                <a:latin typeface="Arial"/>
              </a:rPr>
              <a:t>b</a:t>
            </a:r>
            <a:r>
              <a:rPr b="0" lang="en-GB" sz="3200" spc="-1" strike="noStrike">
                <a:solidFill>
                  <a:srgbClr val="ffffff"/>
                </a:solidFill>
                <a:latin typeface="Arial"/>
              </a:rPr>
              <a:t>e</a:t>
            </a:r>
            <a:r>
              <a:rPr b="0" lang="en-GB" sz="3200" spc="-1" strike="noStrike">
                <a:solidFill>
                  <a:srgbClr val="ffffff"/>
                </a:solidFill>
                <a:latin typeface="Arial"/>
              </a:rPr>
              <a:t>r</a:t>
            </a:r>
            <a:r>
              <a:rPr b="0" lang="en-GB" sz="3200" spc="-1" strike="noStrike">
                <a:solidFill>
                  <a:srgbClr val="ffffff"/>
                </a:solidFill>
                <a:latin typeface="Arial"/>
              </a:rPr>
              <a:t> </a:t>
            </a:r>
            <a:r>
              <a:rPr b="0" lang="en-GB" sz="3200" spc="-1" strike="noStrike">
                <a:solidFill>
                  <a:srgbClr val="ffffff"/>
                </a:solidFill>
                <a:latin typeface="Arial"/>
              </a:rPr>
              <a:t>o</a:t>
            </a:r>
            <a:r>
              <a:rPr b="0" lang="en-GB" sz="3200" spc="-1" strike="noStrike">
                <a:solidFill>
                  <a:srgbClr val="ffffff"/>
                </a:solidFill>
                <a:latin typeface="Arial"/>
              </a:rPr>
              <a:t>f</a:t>
            </a:r>
            <a:r>
              <a:rPr b="0" lang="en-GB" sz="3200" spc="-1" strike="noStrike">
                <a:solidFill>
                  <a:srgbClr val="ffffff"/>
                </a:solidFill>
                <a:latin typeface="Arial"/>
              </a:rPr>
              <a:t> </a:t>
            </a:r>
            <a:r>
              <a:rPr b="0" lang="en-GB" sz="3200" spc="-1" strike="noStrike">
                <a:solidFill>
                  <a:srgbClr val="ffffff"/>
                </a:solidFill>
                <a:latin typeface="Arial"/>
              </a:rPr>
              <a:t>g</a:t>
            </a:r>
            <a:r>
              <a:rPr b="0" lang="en-GB" sz="3200" spc="-1" strike="noStrike">
                <a:solidFill>
                  <a:srgbClr val="ffffff"/>
                </a:solidFill>
                <a:latin typeface="Arial"/>
              </a:rPr>
              <a:t>a</a:t>
            </a:r>
            <a:r>
              <a:rPr b="0" lang="en-GB" sz="3200" spc="-1" strike="noStrike">
                <a:solidFill>
                  <a:srgbClr val="ffffff"/>
                </a:solidFill>
                <a:latin typeface="Arial"/>
              </a:rPr>
              <a:t>u</a:t>
            </a:r>
            <a:r>
              <a:rPr b="0" lang="en-GB" sz="3200" spc="-1" strike="noStrike">
                <a:solidFill>
                  <a:srgbClr val="ffffff"/>
                </a:solidFill>
                <a:latin typeface="Arial"/>
              </a:rPr>
              <a:t>s</a:t>
            </a:r>
            <a:r>
              <a:rPr b="0" lang="en-GB" sz="3200" spc="-1" strike="noStrike">
                <a:solidFill>
                  <a:srgbClr val="ffffff"/>
                </a:solidFill>
                <a:latin typeface="Arial"/>
              </a:rPr>
              <a:t>s</a:t>
            </a:r>
            <a:r>
              <a:rPr b="0" lang="en-GB" sz="3200" spc="-1" strike="noStrike">
                <a:solidFill>
                  <a:srgbClr val="ffffff"/>
                </a:solidFill>
                <a:latin typeface="Arial"/>
              </a:rPr>
              <a:t>i</a:t>
            </a:r>
            <a:r>
              <a:rPr b="0" lang="en-GB" sz="3200" spc="-1" strike="noStrike">
                <a:solidFill>
                  <a:srgbClr val="ffffff"/>
                </a:solidFill>
                <a:latin typeface="Arial"/>
              </a:rPr>
              <a:t>a</a:t>
            </a:r>
            <a:r>
              <a:rPr b="0" lang="en-GB" sz="3200" spc="-1" strike="noStrike">
                <a:solidFill>
                  <a:srgbClr val="ffffff"/>
                </a:solidFill>
                <a:latin typeface="Arial"/>
              </a:rPr>
              <a:t>n</a:t>
            </a:r>
            <a:r>
              <a:rPr b="0" lang="en-GB" sz="3200" spc="-1" strike="noStrike">
                <a:solidFill>
                  <a:srgbClr val="ffffff"/>
                </a:solidFill>
                <a:latin typeface="Arial"/>
              </a:rPr>
              <a:t> </a:t>
            </a:r>
            <a:r>
              <a:rPr b="0" lang="en-GB" sz="3200" spc="-1" strike="noStrike">
                <a:solidFill>
                  <a:srgbClr val="ffffff"/>
                </a:solidFill>
                <a:latin typeface="Arial"/>
              </a:rPr>
              <a:t>d</a:t>
            </a:r>
            <a:r>
              <a:rPr b="0" lang="en-GB" sz="3200" spc="-1" strike="noStrike">
                <a:solidFill>
                  <a:srgbClr val="ffffff"/>
                </a:solidFill>
                <a:latin typeface="Arial"/>
              </a:rPr>
              <a:t>i</a:t>
            </a:r>
            <a:r>
              <a:rPr b="0" lang="en-GB" sz="3200" spc="-1" strike="noStrike">
                <a:solidFill>
                  <a:srgbClr val="ffffff"/>
                </a:solidFill>
                <a:latin typeface="Arial"/>
              </a:rPr>
              <a:t>s</a:t>
            </a:r>
            <a:r>
              <a:rPr b="0" lang="en-GB" sz="3200" spc="-1" strike="noStrike">
                <a:solidFill>
                  <a:srgbClr val="ffffff"/>
                </a:solidFill>
                <a:latin typeface="Arial"/>
              </a:rPr>
              <a:t>t</a:t>
            </a:r>
            <a:r>
              <a:rPr b="0" lang="en-GB" sz="3200" spc="-1" strike="noStrike">
                <a:solidFill>
                  <a:srgbClr val="ffffff"/>
                </a:solidFill>
                <a:latin typeface="Arial"/>
              </a:rPr>
              <a:t>r</a:t>
            </a:r>
            <a:r>
              <a:rPr b="0" lang="en-GB" sz="3200" spc="-1" strike="noStrike">
                <a:solidFill>
                  <a:srgbClr val="ffffff"/>
                </a:solidFill>
                <a:latin typeface="Arial"/>
              </a:rPr>
              <a:t>i</a:t>
            </a:r>
            <a:r>
              <a:rPr b="0" lang="en-GB" sz="3200" spc="-1" strike="noStrike">
                <a:solidFill>
                  <a:srgbClr val="ffffff"/>
                </a:solidFill>
                <a:latin typeface="Arial"/>
              </a:rPr>
              <a:t>b</a:t>
            </a:r>
            <a:r>
              <a:rPr b="0" lang="en-GB" sz="3200" spc="-1" strike="noStrike">
                <a:solidFill>
                  <a:srgbClr val="ffffff"/>
                </a:solidFill>
                <a:latin typeface="Arial"/>
              </a:rPr>
              <a:t>u</a:t>
            </a:r>
            <a:r>
              <a:rPr b="0" lang="en-GB" sz="3200" spc="-1" strike="noStrike">
                <a:solidFill>
                  <a:srgbClr val="ffffff"/>
                </a:solidFill>
                <a:latin typeface="Arial"/>
              </a:rPr>
              <a:t>t</a:t>
            </a:r>
            <a:r>
              <a:rPr b="0" lang="en-GB" sz="3200" spc="-1" strike="noStrike">
                <a:solidFill>
                  <a:srgbClr val="ffffff"/>
                </a:solidFill>
                <a:latin typeface="Arial"/>
              </a:rPr>
              <a:t>i</a:t>
            </a:r>
            <a:r>
              <a:rPr b="0" lang="en-GB" sz="3200" spc="-1" strike="noStrike">
                <a:solidFill>
                  <a:srgbClr val="ffffff"/>
                </a:solidFill>
                <a:latin typeface="Arial"/>
              </a:rPr>
              <a:t>o</a:t>
            </a:r>
            <a:r>
              <a:rPr b="0" lang="en-GB" sz="3200" spc="-1" strike="noStrike">
                <a:solidFill>
                  <a:srgbClr val="ffffff"/>
                </a:solidFill>
                <a:latin typeface="Arial"/>
              </a:rPr>
              <a:t>n</a:t>
            </a:r>
            <a:r>
              <a:rPr b="0" lang="en-GB" sz="3200" spc="-1" strike="noStrike">
                <a:solidFill>
                  <a:srgbClr val="ffffff"/>
                </a:solidFill>
                <a:latin typeface="Arial"/>
              </a:rPr>
              <a:t>s</a:t>
            </a:r>
            <a:endParaRPr b="0" lang="en-GB" sz="3200" spc="-1" strike="noStrike">
              <a:solidFill>
                <a:srgbClr val="ffffff"/>
              </a:solidFill>
              <a:latin typeface="Arial"/>
            </a:endParaRPr>
          </a:p>
          <a:p>
            <a:pPr marL="216000" indent="-216000" algn="just">
              <a:buClr>
                <a:srgbClr val="ffffff"/>
              </a:buClr>
              <a:buSzPct val="50000"/>
              <a:buFont typeface="Wingdings" charset="2"/>
              <a:buChar char=""/>
            </a:pPr>
            <a:r>
              <a:rPr b="0" lang="en-GB" sz="3200" spc="-1" strike="noStrike">
                <a:solidFill>
                  <a:srgbClr val="ffffff"/>
                </a:solidFill>
                <a:latin typeface="Arial"/>
              </a:rPr>
              <a:t>S</a:t>
            </a:r>
            <a:r>
              <a:rPr b="0" lang="en-GB" sz="3200" spc="-1" strike="noStrike">
                <a:solidFill>
                  <a:srgbClr val="ffffff"/>
                </a:solidFill>
                <a:latin typeface="Arial"/>
              </a:rPr>
              <a:t>u</a:t>
            </a:r>
            <a:r>
              <a:rPr b="0" lang="en-GB" sz="3200" spc="-1" strike="noStrike">
                <a:solidFill>
                  <a:srgbClr val="ffffff"/>
                </a:solidFill>
                <a:latin typeface="Arial"/>
              </a:rPr>
              <a:t>i</a:t>
            </a:r>
            <a:r>
              <a:rPr b="0" lang="en-GB" sz="3200" spc="-1" strike="noStrike">
                <a:solidFill>
                  <a:srgbClr val="ffffff"/>
                </a:solidFill>
                <a:latin typeface="Arial"/>
              </a:rPr>
              <a:t>t</a:t>
            </a:r>
            <a:r>
              <a:rPr b="0" lang="en-GB" sz="3200" spc="-1" strike="noStrike">
                <a:solidFill>
                  <a:srgbClr val="ffffff"/>
                </a:solidFill>
                <a:latin typeface="Arial"/>
              </a:rPr>
              <a:t>e</a:t>
            </a:r>
            <a:r>
              <a:rPr b="0" lang="en-GB" sz="3200" spc="-1" strike="noStrike">
                <a:solidFill>
                  <a:srgbClr val="ffffff"/>
                </a:solidFill>
                <a:latin typeface="Arial"/>
              </a:rPr>
              <a:t>d</a:t>
            </a:r>
            <a:r>
              <a:rPr b="0" lang="en-GB" sz="3200" spc="-1" strike="noStrike">
                <a:solidFill>
                  <a:srgbClr val="ffffff"/>
                </a:solidFill>
                <a:latin typeface="Arial"/>
              </a:rPr>
              <a:t> </a:t>
            </a:r>
            <a:r>
              <a:rPr b="0" lang="en-GB" sz="3200" spc="-1" strike="noStrike">
                <a:solidFill>
                  <a:srgbClr val="ffffff"/>
                </a:solidFill>
                <a:latin typeface="Arial"/>
              </a:rPr>
              <a:t>t</a:t>
            </a:r>
            <a:r>
              <a:rPr b="0" lang="en-GB" sz="3200" spc="-1" strike="noStrike">
                <a:solidFill>
                  <a:srgbClr val="ffffff"/>
                </a:solidFill>
                <a:latin typeface="Arial"/>
              </a:rPr>
              <a:t>o</a:t>
            </a:r>
            <a:r>
              <a:rPr b="0" lang="en-GB" sz="3200" spc="-1" strike="noStrike">
                <a:solidFill>
                  <a:srgbClr val="ffffff"/>
                </a:solidFill>
                <a:latin typeface="Arial"/>
              </a:rPr>
              <a:t> </a:t>
            </a:r>
            <a:r>
              <a:rPr b="0" lang="en-GB" sz="3200" spc="-1" strike="noStrike">
                <a:solidFill>
                  <a:srgbClr val="ffffff"/>
                </a:solidFill>
                <a:latin typeface="Arial"/>
              </a:rPr>
              <a:t>w</a:t>
            </a:r>
            <a:r>
              <a:rPr b="0" lang="en-GB" sz="3200" spc="-1" strike="noStrike">
                <a:solidFill>
                  <a:srgbClr val="ffffff"/>
                </a:solidFill>
                <a:latin typeface="Arial"/>
              </a:rPr>
              <a:t>e</a:t>
            </a:r>
            <a:r>
              <a:rPr b="0" lang="en-GB" sz="3200" spc="-1" strike="noStrike">
                <a:solidFill>
                  <a:srgbClr val="ffffff"/>
                </a:solidFill>
                <a:latin typeface="Arial"/>
              </a:rPr>
              <a:t>l</a:t>
            </a:r>
            <a:r>
              <a:rPr b="0" lang="en-GB" sz="3200" spc="-1" strike="noStrike">
                <a:solidFill>
                  <a:srgbClr val="ffffff"/>
                </a:solidFill>
                <a:latin typeface="Arial"/>
              </a:rPr>
              <a:t>l</a:t>
            </a:r>
            <a:r>
              <a:rPr b="0" lang="en-GB" sz="3200" spc="-1" strike="noStrike">
                <a:solidFill>
                  <a:srgbClr val="ffffff"/>
                </a:solidFill>
                <a:latin typeface="Arial"/>
              </a:rPr>
              <a:t> </a:t>
            </a:r>
            <a:r>
              <a:rPr b="0" lang="en-GB" sz="3200" spc="-1" strike="noStrike">
                <a:solidFill>
                  <a:srgbClr val="ffffff"/>
                </a:solidFill>
                <a:latin typeface="Arial"/>
              </a:rPr>
              <a:t>d</a:t>
            </a:r>
            <a:r>
              <a:rPr b="0" lang="en-GB" sz="3200" spc="-1" strike="noStrike">
                <a:solidFill>
                  <a:srgbClr val="ffffff"/>
                </a:solidFill>
                <a:latin typeface="Arial"/>
              </a:rPr>
              <a:t>e</a:t>
            </a:r>
            <a:r>
              <a:rPr b="0" lang="en-GB" sz="3200" spc="-1" strike="noStrike">
                <a:solidFill>
                  <a:srgbClr val="ffffff"/>
                </a:solidFill>
                <a:latin typeface="Arial"/>
              </a:rPr>
              <a:t>f</a:t>
            </a:r>
            <a:r>
              <a:rPr b="0" lang="en-GB" sz="3200" spc="-1" strike="noStrike">
                <a:solidFill>
                  <a:srgbClr val="ffffff"/>
                </a:solidFill>
                <a:latin typeface="Arial"/>
              </a:rPr>
              <a:t>i</a:t>
            </a:r>
            <a:r>
              <a:rPr b="0" lang="en-GB" sz="3200" spc="-1" strike="noStrike">
                <a:solidFill>
                  <a:srgbClr val="ffffff"/>
                </a:solidFill>
                <a:latin typeface="Arial"/>
              </a:rPr>
              <a:t>n</a:t>
            </a:r>
            <a:r>
              <a:rPr b="0" lang="en-GB" sz="3200" spc="-1" strike="noStrike">
                <a:solidFill>
                  <a:srgbClr val="ffffff"/>
                </a:solidFill>
                <a:latin typeface="Arial"/>
              </a:rPr>
              <a:t>e</a:t>
            </a:r>
            <a:r>
              <a:rPr b="0" lang="en-GB" sz="3200" spc="-1" strike="noStrike">
                <a:solidFill>
                  <a:srgbClr val="ffffff"/>
                </a:solidFill>
                <a:latin typeface="Arial"/>
              </a:rPr>
              <a:t>d</a:t>
            </a:r>
            <a:r>
              <a:rPr b="0" lang="en-GB" sz="3200" spc="-1" strike="noStrike">
                <a:solidFill>
                  <a:srgbClr val="ffffff"/>
                </a:solidFill>
                <a:latin typeface="Arial"/>
              </a:rPr>
              <a:t> </a:t>
            </a:r>
            <a:r>
              <a:rPr b="0" lang="en-GB" sz="3200" spc="-1" strike="noStrike">
                <a:solidFill>
                  <a:srgbClr val="ffffff"/>
                </a:solidFill>
                <a:latin typeface="Arial"/>
              </a:rPr>
              <a:t>p</a:t>
            </a:r>
            <a:r>
              <a:rPr b="0" lang="en-GB" sz="3200" spc="-1" strike="noStrike">
                <a:solidFill>
                  <a:srgbClr val="ffffff"/>
                </a:solidFill>
                <a:latin typeface="Arial"/>
              </a:rPr>
              <a:t>o</a:t>
            </a:r>
            <a:r>
              <a:rPr b="0" lang="en-GB" sz="3200" spc="-1" strike="noStrike">
                <a:solidFill>
                  <a:srgbClr val="ffffff"/>
                </a:solidFill>
                <a:latin typeface="Arial"/>
              </a:rPr>
              <a:t>p</a:t>
            </a:r>
            <a:r>
              <a:rPr b="0" lang="en-GB" sz="3200" spc="-1" strike="noStrike">
                <a:solidFill>
                  <a:srgbClr val="ffffff"/>
                </a:solidFill>
                <a:latin typeface="Arial"/>
              </a:rPr>
              <a:t>u</a:t>
            </a:r>
            <a:r>
              <a:rPr b="0" lang="en-GB" sz="3200" spc="-1" strike="noStrike">
                <a:solidFill>
                  <a:srgbClr val="ffffff"/>
                </a:solidFill>
                <a:latin typeface="Arial"/>
              </a:rPr>
              <a:t>l</a:t>
            </a:r>
            <a:r>
              <a:rPr b="0" lang="en-GB" sz="3200" spc="-1" strike="noStrike">
                <a:solidFill>
                  <a:srgbClr val="ffffff"/>
                </a:solidFill>
                <a:latin typeface="Arial"/>
              </a:rPr>
              <a:t>a</a:t>
            </a:r>
            <a:r>
              <a:rPr b="0" lang="en-GB" sz="3200" spc="-1" strike="noStrike">
                <a:solidFill>
                  <a:srgbClr val="ffffff"/>
                </a:solidFill>
                <a:latin typeface="Arial"/>
              </a:rPr>
              <a:t>t</a:t>
            </a:r>
            <a:r>
              <a:rPr b="0" lang="en-GB" sz="3200" spc="-1" strike="noStrike">
                <a:solidFill>
                  <a:srgbClr val="ffffff"/>
                </a:solidFill>
                <a:latin typeface="Arial"/>
              </a:rPr>
              <a:t>i</a:t>
            </a:r>
            <a:r>
              <a:rPr b="0" lang="en-GB" sz="3200" spc="-1" strike="noStrike">
                <a:solidFill>
                  <a:srgbClr val="ffffff"/>
                </a:solidFill>
                <a:latin typeface="Arial"/>
              </a:rPr>
              <a:t>o</a:t>
            </a:r>
            <a:r>
              <a:rPr b="0" lang="en-GB" sz="3200" spc="-1" strike="noStrike">
                <a:solidFill>
                  <a:srgbClr val="ffffff"/>
                </a:solidFill>
                <a:latin typeface="Arial"/>
              </a:rPr>
              <a:t>n</a:t>
            </a:r>
            <a:r>
              <a:rPr b="0" lang="en-GB" sz="3200" spc="-1" strike="noStrike">
                <a:solidFill>
                  <a:srgbClr val="ffffff"/>
                </a:solidFill>
                <a:latin typeface="Arial"/>
              </a:rPr>
              <a:t>s</a:t>
            </a:r>
            <a:endParaRPr b="0" lang="en-GB" sz="3200" spc="-1" strike="noStrike">
              <a:solidFill>
                <a:srgbClr val="ffffff"/>
              </a:solidFill>
              <a:latin typeface="Arial"/>
            </a:endParaRPr>
          </a:p>
          <a:p>
            <a:pPr marL="216000" indent="-216000" algn="just">
              <a:buClr>
                <a:srgbClr val="ffffff"/>
              </a:buClr>
              <a:buSzPct val="50000"/>
              <a:buFont typeface="Wingdings" charset="2"/>
              <a:buChar char=""/>
            </a:pPr>
            <a:r>
              <a:rPr b="0" lang="en-GB" sz="3200" spc="-1" strike="noStrike">
                <a:solidFill>
                  <a:srgbClr val="ffffff"/>
                </a:solidFill>
                <a:latin typeface="Arial"/>
              </a:rPr>
              <a:t>U</a:t>
            </a:r>
            <a:r>
              <a:rPr b="0" lang="en-GB" sz="3200" spc="-1" strike="noStrike">
                <a:solidFill>
                  <a:srgbClr val="ffffff"/>
                </a:solidFill>
                <a:latin typeface="Arial"/>
              </a:rPr>
              <a:t>s</a:t>
            </a:r>
            <a:r>
              <a:rPr b="0" lang="en-GB" sz="3200" spc="-1" strike="noStrike">
                <a:solidFill>
                  <a:srgbClr val="ffffff"/>
                </a:solidFill>
                <a:latin typeface="Arial"/>
              </a:rPr>
              <a:t>e</a:t>
            </a:r>
            <a:r>
              <a:rPr b="0" lang="en-GB" sz="3200" spc="-1" strike="noStrike">
                <a:solidFill>
                  <a:srgbClr val="ffffff"/>
                </a:solidFill>
                <a:latin typeface="Arial"/>
              </a:rPr>
              <a:t>r</a:t>
            </a:r>
            <a:r>
              <a:rPr b="0" lang="en-GB" sz="3200" spc="-1" strike="noStrike">
                <a:solidFill>
                  <a:srgbClr val="ffffff"/>
                </a:solidFill>
                <a:latin typeface="Arial"/>
              </a:rPr>
              <a:t> </a:t>
            </a:r>
            <a:r>
              <a:rPr b="0" lang="en-GB" sz="3200" spc="-1" strike="noStrike">
                <a:solidFill>
                  <a:srgbClr val="ffffff"/>
                </a:solidFill>
                <a:latin typeface="Arial"/>
              </a:rPr>
              <a:t>p</a:t>
            </a:r>
            <a:r>
              <a:rPr b="0" lang="en-GB" sz="3200" spc="-1" strike="noStrike">
                <a:solidFill>
                  <a:srgbClr val="ffffff"/>
                </a:solidFill>
                <a:latin typeface="Arial"/>
              </a:rPr>
              <a:t>r</a:t>
            </a:r>
            <a:r>
              <a:rPr b="0" lang="en-GB" sz="3200" spc="-1" strike="noStrike">
                <a:solidFill>
                  <a:srgbClr val="ffffff"/>
                </a:solidFill>
                <a:latin typeface="Arial"/>
              </a:rPr>
              <a:t>o</a:t>
            </a:r>
            <a:r>
              <a:rPr b="0" lang="en-GB" sz="3200" spc="-1" strike="noStrike">
                <a:solidFill>
                  <a:srgbClr val="ffffff"/>
                </a:solidFill>
                <a:latin typeface="Arial"/>
              </a:rPr>
              <a:t>v</a:t>
            </a:r>
            <a:r>
              <a:rPr b="0" lang="en-GB" sz="3200" spc="-1" strike="noStrike">
                <a:solidFill>
                  <a:srgbClr val="ffffff"/>
                </a:solidFill>
                <a:latin typeface="Arial"/>
              </a:rPr>
              <a:t>i</a:t>
            </a:r>
            <a:r>
              <a:rPr b="0" lang="en-GB" sz="3200" spc="-1" strike="noStrike">
                <a:solidFill>
                  <a:srgbClr val="ffffff"/>
                </a:solidFill>
                <a:latin typeface="Arial"/>
              </a:rPr>
              <a:t>d</a:t>
            </a:r>
            <a:r>
              <a:rPr b="0" lang="en-GB" sz="3200" spc="-1" strike="noStrike">
                <a:solidFill>
                  <a:srgbClr val="ffffff"/>
                </a:solidFill>
                <a:latin typeface="Arial"/>
              </a:rPr>
              <a:t>e</a:t>
            </a:r>
            <a:r>
              <a:rPr b="0" lang="en-GB" sz="3200" spc="-1" strike="noStrike">
                <a:solidFill>
                  <a:srgbClr val="ffffff"/>
                </a:solidFill>
                <a:latin typeface="Arial"/>
              </a:rPr>
              <a:t>s</a:t>
            </a:r>
            <a:r>
              <a:rPr b="0" lang="en-GB" sz="3200" spc="-1" strike="noStrike">
                <a:solidFill>
                  <a:srgbClr val="ffffff"/>
                </a:solidFill>
                <a:latin typeface="Arial"/>
              </a:rPr>
              <a:t> </a:t>
            </a:r>
            <a:r>
              <a:rPr b="0" lang="en-GB" sz="3200" spc="-1" strike="noStrike">
                <a:solidFill>
                  <a:srgbClr val="ffffff"/>
                </a:solidFill>
                <a:latin typeface="Arial"/>
              </a:rPr>
              <a:t>a</a:t>
            </a:r>
            <a:r>
              <a:rPr b="0" lang="en-GB" sz="3200" spc="-1" strike="noStrike">
                <a:solidFill>
                  <a:srgbClr val="ffffff"/>
                </a:solidFill>
                <a:latin typeface="Arial"/>
              </a:rPr>
              <a:t>n</a:t>
            </a:r>
            <a:r>
              <a:rPr b="0" lang="en-GB" sz="3200" spc="-1" strike="noStrike">
                <a:solidFill>
                  <a:srgbClr val="ffffff"/>
                </a:solidFill>
                <a:latin typeface="Arial"/>
              </a:rPr>
              <a:t> </a:t>
            </a:r>
            <a:r>
              <a:rPr b="0" lang="en-GB" sz="3200" spc="-1" strike="noStrike">
                <a:solidFill>
                  <a:srgbClr val="ffffff"/>
                </a:solidFill>
                <a:latin typeface="Arial"/>
              </a:rPr>
              <a:t>e</a:t>
            </a:r>
            <a:r>
              <a:rPr b="0" lang="en-GB" sz="3200" spc="-1" strike="noStrike">
                <a:solidFill>
                  <a:srgbClr val="ffffff"/>
                </a:solidFill>
                <a:latin typeface="Arial"/>
              </a:rPr>
              <a:t>s</a:t>
            </a:r>
            <a:r>
              <a:rPr b="0" lang="en-GB" sz="3200" spc="-1" strike="noStrike">
                <a:solidFill>
                  <a:srgbClr val="ffffff"/>
                </a:solidFill>
                <a:latin typeface="Arial"/>
              </a:rPr>
              <a:t>t</a:t>
            </a:r>
            <a:r>
              <a:rPr b="0" lang="en-GB" sz="3200" spc="-1" strike="noStrike">
                <a:solidFill>
                  <a:srgbClr val="ffffff"/>
                </a:solidFill>
                <a:latin typeface="Arial"/>
              </a:rPr>
              <a:t>i</a:t>
            </a:r>
            <a:r>
              <a:rPr b="0" lang="en-GB" sz="3200" spc="-1" strike="noStrike">
                <a:solidFill>
                  <a:srgbClr val="ffffff"/>
                </a:solidFill>
                <a:latin typeface="Arial"/>
              </a:rPr>
              <a:t>m</a:t>
            </a:r>
            <a:r>
              <a:rPr b="0" lang="en-GB" sz="3200" spc="-1" strike="noStrike">
                <a:solidFill>
                  <a:srgbClr val="ffffff"/>
                </a:solidFill>
                <a:latin typeface="Arial"/>
              </a:rPr>
              <a:t>a</a:t>
            </a:r>
            <a:r>
              <a:rPr b="0" lang="en-GB" sz="3200" spc="-1" strike="noStrike">
                <a:solidFill>
                  <a:srgbClr val="ffffff"/>
                </a:solidFill>
                <a:latin typeface="Arial"/>
              </a:rPr>
              <a:t>t</a:t>
            </a:r>
            <a:r>
              <a:rPr b="0" lang="en-GB" sz="3200" spc="-1" strike="noStrike">
                <a:solidFill>
                  <a:srgbClr val="ffffff"/>
                </a:solidFill>
                <a:latin typeface="Arial"/>
              </a:rPr>
              <a:t>e</a:t>
            </a:r>
            <a:r>
              <a:rPr b="0" lang="en-GB" sz="3200" spc="-1" strike="noStrike">
                <a:solidFill>
                  <a:srgbClr val="ffffff"/>
                </a:solidFill>
                <a:latin typeface="Arial"/>
              </a:rPr>
              <a:t>d</a:t>
            </a:r>
            <a:r>
              <a:rPr b="0" lang="en-GB" sz="3200" spc="-1" strike="noStrike">
                <a:solidFill>
                  <a:srgbClr val="ffffff"/>
                </a:solidFill>
                <a:latin typeface="Arial"/>
              </a:rPr>
              <a:t> </a:t>
            </a:r>
            <a:r>
              <a:rPr b="0" lang="en-GB" sz="3200" spc="-1" strike="noStrike">
                <a:solidFill>
                  <a:srgbClr val="ffffff"/>
                </a:solidFill>
                <a:latin typeface="Arial"/>
              </a:rPr>
              <a:t>t</a:t>
            </a:r>
            <a:r>
              <a:rPr b="0" lang="en-GB" sz="3200" spc="-1" strike="noStrike">
                <a:solidFill>
                  <a:srgbClr val="ffffff"/>
                </a:solidFill>
                <a:latin typeface="Arial"/>
              </a:rPr>
              <a:t>a</a:t>
            </a:r>
            <a:r>
              <a:rPr b="0" lang="en-GB" sz="3200" spc="-1" strike="noStrike">
                <a:solidFill>
                  <a:srgbClr val="ffffff"/>
                </a:solidFill>
                <a:latin typeface="Arial"/>
              </a:rPr>
              <a:t>r</a:t>
            </a:r>
            <a:r>
              <a:rPr b="0" lang="en-GB" sz="3200" spc="-1" strike="noStrike">
                <a:solidFill>
                  <a:srgbClr val="ffffff"/>
                </a:solidFill>
                <a:latin typeface="Arial"/>
              </a:rPr>
              <a:t>g</a:t>
            </a:r>
            <a:r>
              <a:rPr b="0" lang="en-GB" sz="3200" spc="-1" strike="noStrike">
                <a:solidFill>
                  <a:srgbClr val="ffffff"/>
                </a:solidFill>
                <a:latin typeface="Arial"/>
              </a:rPr>
              <a:t>e</a:t>
            </a:r>
            <a:r>
              <a:rPr b="0" lang="en-GB" sz="3200" spc="-1" strike="noStrike">
                <a:solidFill>
                  <a:srgbClr val="ffffff"/>
                </a:solidFill>
                <a:latin typeface="Arial"/>
              </a:rPr>
              <a:t>t</a:t>
            </a:r>
            <a:r>
              <a:rPr b="0" lang="en-GB" sz="3200" spc="-1" strike="noStrike">
                <a:solidFill>
                  <a:srgbClr val="ffffff"/>
                </a:solidFill>
                <a:latin typeface="Arial"/>
              </a:rPr>
              <a:t> </a:t>
            </a:r>
            <a:r>
              <a:rPr b="0" lang="en-GB" sz="3200" spc="-1" strike="noStrike">
                <a:solidFill>
                  <a:srgbClr val="ffffff"/>
                </a:solidFill>
                <a:latin typeface="Arial"/>
              </a:rPr>
              <a:t>c</a:t>
            </a:r>
            <a:r>
              <a:rPr b="0" lang="en-GB" sz="3200" spc="-1" strike="noStrike">
                <a:solidFill>
                  <a:srgbClr val="ffffff"/>
                </a:solidFill>
                <a:latin typeface="Arial"/>
              </a:rPr>
              <a:t>e</a:t>
            </a:r>
            <a:r>
              <a:rPr b="0" lang="en-GB" sz="3200" spc="-1" strike="noStrike">
                <a:solidFill>
                  <a:srgbClr val="ffffff"/>
                </a:solidFill>
                <a:latin typeface="Arial"/>
              </a:rPr>
              <a:t>n</a:t>
            </a:r>
            <a:r>
              <a:rPr b="0" lang="en-GB" sz="3200" spc="-1" strike="noStrike">
                <a:solidFill>
                  <a:srgbClr val="ffffff"/>
                </a:solidFill>
                <a:latin typeface="Arial"/>
              </a:rPr>
              <a:t>t</a:t>
            </a:r>
            <a:r>
              <a:rPr b="0" lang="en-GB" sz="3200" spc="-1" strike="noStrike">
                <a:solidFill>
                  <a:srgbClr val="ffffff"/>
                </a:solidFill>
                <a:latin typeface="Arial"/>
              </a:rPr>
              <a:t>r</a:t>
            </a:r>
            <a:r>
              <a:rPr b="0" lang="en-GB" sz="3200" spc="-1" strike="noStrike">
                <a:solidFill>
                  <a:srgbClr val="ffffff"/>
                </a:solidFill>
                <a:latin typeface="Arial"/>
              </a:rPr>
              <a:t>o</a:t>
            </a:r>
            <a:r>
              <a:rPr b="0" lang="en-GB" sz="3200" spc="-1" strike="noStrike">
                <a:solidFill>
                  <a:srgbClr val="ffffff"/>
                </a:solidFill>
                <a:latin typeface="Arial"/>
              </a:rPr>
              <a:t>i</a:t>
            </a:r>
            <a:r>
              <a:rPr b="0" lang="en-GB" sz="3200" spc="-1" strike="noStrike">
                <a:solidFill>
                  <a:srgbClr val="ffffff"/>
                </a:solidFill>
                <a:latin typeface="Arial"/>
              </a:rPr>
              <a:t>d</a:t>
            </a:r>
            <a:r>
              <a:rPr b="0" lang="en-GB" sz="3200" spc="-1" strike="noStrike">
                <a:solidFill>
                  <a:srgbClr val="ffffff"/>
                </a:solidFill>
                <a:latin typeface="Arial"/>
              </a:rPr>
              <a:t> </a:t>
            </a:r>
            <a:r>
              <a:rPr b="0" lang="en-GB" sz="3200" spc="-1" strike="noStrike">
                <a:solidFill>
                  <a:srgbClr val="ffffff"/>
                </a:solidFill>
                <a:latin typeface="Arial"/>
              </a:rPr>
              <a:t>a</a:t>
            </a:r>
            <a:r>
              <a:rPr b="0" lang="en-GB" sz="3200" spc="-1" strike="noStrike">
                <a:solidFill>
                  <a:srgbClr val="ffffff"/>
                </a:solidFill>
                <a:latin typeface="Arial"/>
              </a:rPr>
              <a:t>n</a:t>
            </a:r>
            <a:r>
              <a:rPr b="0" lang="en-GB" sz="3200" spc="-1" strike="noStrike">
                <a:solidFill>
                  <a:srgbClr val="ffffff"/>
                </a:solidFill>
                <a:latin typeface="Arial"/>
              </a:rPr>
              <a:t>d</a:t>
            </a:r>
            <a:r>
              <a:rPr b="0" lang="en-GB" sz="3200" spc="-1" strike="noStrike">
                <a:solidFill>
                  <a:srgbClr val="ffffff"/>
                </a:solidFill>
                <a:latin typeface="Arial"/>
              </a:rPr>
              <a:t> </a:t>
            </a:r>
            <a:r>
              <a:rPr b="0" lang="en-GB" sz="3200" spc="-1" strike="noStrike">
                <a:solidFill>
                  <a:srgbClr val="ffffff"/>
                </a:solidFill>
                <a:latin typeface="Arial"/>
              </a:rPr>
              <a:t>a</a:t>
            </a:r>
            <a:r>
              <a:rPr b="0" lang="en-GB" sz="3200" spc="-1" strike="noStrike">
                <a:solidFill>
                  <a:srgbClr val="ffffff"/>
                </a:solidFill>
                <a:latin typeface="Arial"/>
              </a:rPr>
              <a:t> </a:t>
            </a:r>
            <a:r>
              <a:rPr b="0" lang="en-GB" sz="3200" spc="-1" strike="noStrike">
                <a:solidFill>
                  <a:srgbClr val="ffffff"/>
                </a:solidFill>
                <a:latin typeface="Arial"/>
              </a:rPr>
              <a:t>c</a:t>
            </a:r>
            <a:r>
              <a:rPr b="0" lang="en-GB" sz="3200" spc="-1" strike="noStrike">
                <a:solidFill>
                  <a:srgbClr val="ffffff"/>
                </a:solidFill>
                <a:latin typeface="Arial"/>
              </a:rPr>
              <a:t>o</a:t>
            </a:r>
            <a:r>
              <a:rPr b="0" lang="en-GB" sz="3200" spc="-1" strike="noStrike">
                <a:solidFill>
                  <a:srgbClr val="ffffff"/>
                </a:solidFill>
                <a:latin typeface="Arial"/>
              </a:rPr>
              <a:t>n</a:t>
            </a:r>
            <a:r>
              <a:rPr b="0" lang="en-GB" sz="3200" spc="-1" strike="noStrike">
                <a:solidFill>
                  <a:srgbClr val="ffffff"/>
                </a:solidFill>
                <a:latin typeface="Arial"/>
              </a:rPr>
              <a:t>f</a:t>
            </a:r>
            <a:r>
              <a:rPr b="0" lang="en-GB" sz="3200" spc="-1" strike="noStrike">
                <a:solidFill>
                  <a:srgbClr val="ffffff"/>
                </a:solidFill>
                <a:latin typeface="Arial"/>
              </a:rPr>
              <a:t>i</a:t>
            </a:r>
            <a:r>
              <a:rPr b="0" lang="en-GB" sz="3200" spc="-1" strike="noStrike">
                <a:solidFill>
                  <a:srgbClr val="ffffff"/>
                </a:solidFill>
                <a:latin typeface="Arial"/>
              </a:rPr>
              <a:t>d</a:t>
            </a:r>
            <a:r>
              <a:rPr b="0" lang="en-GB" sz="3200" spc="-1" strike="noStrike">
                <a:solidFill>
                  <a:srgbClr val="ffffff"/>
                </a:solidFill>
                <a:latin typeface="Arial"/>
              </a:rPr>
              <a:t>e</a:t>
            </a:r>
            <a:r>
              <a:rPr b="0" lang="en-GB" sz="3200" spc="-1" strike="noStrike">
                <a:solidFill>
                  <a:srgbClr val="ffffff"/>
                </a:solidFill>
                <a:latin typeface="Arial"/>
              </a:rPr>
              <a:t>n</a:t>
            </a:r>
            <a:r>
              <a:rPr b="0" lang="en-GB" sz="3200" spc="-1" strike="noStrike">
                <a:solidFill>
                  <a:srgbClr val="ffffff"/>
                </a:solidFill>
                <a:latin typeface="Arial"/>
              </a:rPr>
              <a:t>c</a:t>
            </a:r>
            <a:r>
              <a:rPr b="0" lang="en-GB" sz="3200" spc="-1" strike="noStrike">
                <a:solidFill>
                  <a:srgbClr val="ffffff"/>
                </a:solidFill>
                <a:latin typeface="Arial"/>
              </a:rPr>
              <a:t>e</a:t>
            </a:r>
            <a:r>
              <a:rPr b="0" lang="en-GB" sz="3200" spc="-1" strike="noStrike">
                <a:solidFill>
                  <a:srgbClr val="ffffff"/>
                </a:solidFill>
                <a:latin typeface="Arial"/>
              </a:rPr>
              <a:t> </a:t>
            </a:r>
            <a:r>
              <a:rPr b="0" lang="en-GB" sz="3200" spc="-1" strike="noStrike">
                <a:solidFill>
                  <a:srgbClr val="ffffff"/>
                </a:solidFill>
                <a:latin typeface="Arial"/>
              </a:rPr>
              <a:t>i</a:t>
            </a:r>
            <a:r>
              <a:rPr b="0" lang="en-GB" sz="3200" spc="-1" strike="noStrike">
                <a:solidFill>
                  <a:srgbClr val="ffffff"/>
                </a:solidFill>
                <a:latin typeface="Arial"/>
              </a:rPr>
              <a:t>n</a:t>
            </a:r>
            <a:r>
              <a:rPr b="0" lang="en-GB" sz="3200" spc="-1" strike="noStrike">
                <a:solidFill>
                  <a:srgbClr val="ffffff"/>
                </a:solidFill>
                <a:latin typeface="Arial"/>
              </a:rPr>
              <a:t>t</a:t>
            </a:r>
            <a:r>
              <a:rPr b="0" lang="en-GB" sz="3200" spc="-1" strike="noStrike">
                <a:solidFill>
                  <a:srgbClr val="ffffff"/>
                </a:solidFill>
                <a:latin typeface="Arial"/>
              </a:rPr>
              <a:t>e</a:t>
            </a:r>
            <a:r>
              <a:rPr b="0" lang="en-GB" sz="3200" spc="-1" strike="noStrike">
                <a:solidFill>
                  <a:srgbClr val="ffffff"/>
                </a:solidFill>
                <a:latin typeface="Arial"/>
              </a:rPr>
              <a:t>r</a:t>
            </a:r>
            <a:r>
              <a:rPr b="0" lang="en-GB" sz="3200" spc="-1" strike="noStrike">
                <a:solidFill>
                  <a:srgbClr val="ffffff"/>
                </a:solidFill>
                <a:latin typeface="Arial"/>
              </a:rPr>
              <a:t>v</a:t>
            </a:r>
            <a:r>
              <a:rPr b="0" lang="en-GB" sz="3200" spc="-1" strike="noStrike">
                <a:solidFill>
                  <a:srgbClr val="ffffff"/>
                </a:solidFill>
                <a:latin typeface="Arial"/>
              </a:rPr>
              <a:t>a</a:t>
            </a:r>
            <a:r>
              <a:rPr b="0" lang="en-GB" sz="3200" spc="-1" strike="noStrike">
                <a:solidFill>
                  <a:srgbClr val="ffffff"/>
                </a:solidFill>
                <a:latin typeface="Arial"/>
              </a:rPr>
              <a:t>l</a:t>
            </a:r>
            <a:r>
              <a:rPr b="0" lang="en-GB" sz="3200" spc="-1" strike="noStrike">
                <a:solidFill>
                  <a:srgbClr val="ffffff"/>
                </a:solidFill>
                <a:latin typeface="Arial"/>
              </a:rPr>
              <a:t> </a:t>
            </a:r>
            <a:r>
              <a:rPr b="0" lang="en-GB" sz="3200" spc="-1" strike="noStrike">
                <a:solidFill>
                  <a:srgbClr val="ffffff"/>
                </a:solidFill>
                <a:latin typeface="Arial"/>
              </a:rPr>
              <a:t>(</a:t>
            </a:r>
            <a:r>
              <a:rPr b="0" lang="en-GB" sz="3200" spc="-1" strike="noStrike">
                <a:solidFill>
                  <a:srgbClr val="ffffff"/>
                </a:solidFill>
                <a:latin typeface="Arial"/>
              </a:rPr>
              <a:t>C</a:t>
            </a:r>
            <a:r>
              <a:rPr b="0" lang="en-GB" sz="3200" spc="-1" strike="noStrike">
                <a:solidFill>
                  <a:srgbClr val="ffffff"/>
                </a:solidFill>
                <a:latin typeface="Arial"/>
              </a:rPr>
              <a:t>I</a:t>
            </a:r>
            <a:r>
              <a:rPr b="0" lang="en-GB" sz="3200" spc="-1" strike="noStrike">
                <a:solidFill>
                  <a:srgbClr val="ffffff"/>
                </a:solidFill>
                <a:latin typeface="Arial"/>
              </a:rPr>
              <a:t>)</a:t>
            </a:r>
            <a:r>
              <a:rPr b="0" lang="en-GB" sz="3200" spc="-1" strike="noStrike">
                <a:solidFill>
                  <a:srgbClr val="ffffff"/>
                </a:solidFill>
                <a:latin typeface="Arial"/>
              </a:rPr>
              <a:t> </a:t>
            </a:r>
            <a:r>
              <a:rPr b="0" lang="en-GB" sz="3200" spc="-1" strike="noStrike">
                <a:solidFill>
                  <a:srgbClr val="ffffff"/>
                </a:solidFill>
                <a:latin typeface="Arial"/>
              </a:rPr>
              <a:t>t</a:t>
            </a:r>
            <a:r>
              <a:rPr b="0" lang="en-GB" sz="3200" spc="-1" strike="noStrike">
                <a:solidFill>
                  <a:srgbClr val="ffffff"/>
                </a:solidFill>
                <a:latin typeface="Arial"/>
              </a:rPr>
              <a:t>h</a:t>
            </a:r>
            <a:r>
              <a:rPr b="0" lang="en-GB" sz="3200" spc="-1" strike="noStrike">
                <a:solidFill>
                  <a:srgbClr val="ffffff"/>
                </a:solidFill>
                <a:latin typeface="Arial"/>
              </a:rPr>
              <a:t>a</a:t>
            </a:r>
            <a:r>
              <a:rPr b="0" lang="en-GB" sz="3200" spc="-1" strike="noStrike">
                <a:solidFill>
                  <a:srgbClr val="ffffff"/>
                </a:solidFill>
                <a:latin typeface="Arial"/>
              </a:rPr>
              <a:t>t</a:t>
            </a:r>
            <a:r>
              <a:rPr b="0" lang="en-GB" sz="3200" spc="-1" strike="noStrike">
                <a:solidFill>
                  <a:srgbClr val="ffffff"/>
                </a:solidFill>
                <a:latin typeface="Arial"/>
              </a:rPr>
              <a:t> </a:t>
            </a:r>
            <a:r>
              <a:rPr b="0" lang="en-GB" sz="3200" spc="-1" strike="noStrike">
                <a:solidFill>
                  <a:srgbClr val="ffffff"/>
                </a:solidFill>
                <a:latin typeface="Arial"/>
              </a:rPr>
              <a:t>d</a:t>
            </a:r>
            <a:r>
              <a:rPr b="0" lang="en-GB" sz="3200" spc="-1" strike="noStrike">
                <a:solidFill>
                  <a:srgbClr val="ffffff"/>
                </a:solidFill>
                <a:latin typeface="Arial"/>
              </a:rPr>
              <a:t>e</a:t>
            </a:r>
            <a:r>
              <a:rPr b="0" lang="en-GB" sz="3200" spc="-1" strike="noStrike">
                <a:solidFill>
                  <a:srgbClr val="ffffff"/>
                </a:solidFill>
                <a:latin typeface="Arial"/>
              </a:rPr>
              <a:t>f</a:t>
            </a:r>
            <a:r>
              <a:rPr b="0" lang="en-GB" sz="3200" spc="-1" strike="noStrike">
                <a:solidFill>
                  <a:srgbClr val="ffffff"/>
                </a:solidFill>
                <a:latin typeface="Arial"/>
              </a:rPr>
              <a:t>i</a:t>
            </a:r>
            <a:r>
              <a:rPr b="0" lang="en-GB" sz="3200" spc="-1" strike="noStrike">
                <a:solidFill>
                  <a:srgbClr val="ffffff"/>
                </a:solidFill>
                <a:latin typeface="Arial"/>
              </a:rPr>
              <a:t>n</a:t>
            </a:r>
            <a:r>
              <a:rPr b="0" lang="en-GB" sz="3200" spc="-1" strike="noStrike">
                <a:solidFill>
                  <a:srgbClr val="ffffff"/>
                </a:solidFill>
                <a:latin typeface="Arial"/>
              </a:rPr>
              <a:t>e</a:t>
            </a:r>
            <a:r>
              <a:rPr b="0" lang="en-GB" sz="3200" spc="-1" strike="noStrike">
                <a:solidFill>
                  <a:srgbClr val="ffffff"/>
                </a:solidFill>
                <a:latin typeface="Arial"/>
              </a:rPr>
              <a:t>s</a:t>
            </a:r>
            <a:r>
              <a:rPr b="0" lang="en-GB" sz="3200" spc="-1" strike="noStrike">
                <a:solidFill>
                  <a:srgbClr val="ffffff"/>
                </a:solidFill>
                <a:latin typeface="Arial"/>
              </a:rPr>
              <a:t> </a:t>
            </a:r>
            <a:r>
              <a:rPr b="0" lang="en-GB" sz="3200" spc="-1" strike="noStrike">
                <a:solidFill>
                  <a:srgbClr val="ffffff"/>
                </a:solidFill>
                <a:latin typeface="Arial"/>
              </a:rPr>
              <a:t>t</a:t>
            </a:r>
            <a:r>
              <a:rPr b="0" lang="en-GB" sz="3200" spc="-1" strike="noStrike">
                <a:solidFill>
                  <a:srgbClr val="ffffff"/>
                </a:solidFill>
                <a:latin typeface="Arial"/>
              </a:rPr>
              <a:t>h</a:t>
            </a:r>
            <a:r>
              <a:rPr b="0" lang="en-GB" sz="3200" spc="-1" strike="noStrike">
                <a:solidFill>
                  <a:srgbClr val="ffffff"/>
                </a:solidFill>
                <a:latin typeface="Arial"/>
              </a:rPr>
              <a:t>e</a:t>
            </a:r>
            <a:r>
              <a:rPr b="0" lang="en-GB" sz="3200" spc="-1" strike="noStrike">
                <a:solidFill>
                  <a:srgbClr val="ffffff"/>
                </a:solidFill>
                <a:latin typeface="Arial"/>
              </a:rPr>
              <a:t> </a:t>
            </a:r>
            <a:r>
              <a:rPr b="0" lang="en-GB" sz="3200" spc="-1" strike="noStrike">
                <a:solidFill>
                  <a:srgbClr val="ffffff"/>
                </a:solidFill>
                <a:latin typeface="Arial"/>
              </a:rPr>
              <a:t>‘</a:t>
            </a:r>
            <a:r>
              <a:rPr b="0" lang="en-GB" sz="3200" spc="-1" strike="noStrike">
                <a:solidFill>
                  <a:srgbClr val="ffffff"/>
                </a:solidFill>
                <a:latin typeface="Arial"/>
              </a:rPr>
              <a:t>t</a:t>
            </a:r>
            <a:r>
              <a:rPr b="0" lang="en-GB" sz="3200" spc="-1" strike="noStrike">
                <a:solidFill>
                  <a:srgbClr val="ffffff"/>
                </a:solidFill>
                <a:latin typeface="Arial"/>
              </a:rPr>
              <a:t>i</a:t>
            </a:r>
            <a:r>
              <a:rPr b="0" lang="en-GB" sz="3200" spc="-1" strike="noStrike">
                <a:solidFill>
                  <a:srgbClr val="ffffff"/>
                </a:solidFill>
                <a:latin typeface="Arial"/>
              </a:rPr>
              <a:t>g</a:t>
            </a:r>
            <a:r>
              <a:rPr b="0" lang="en-GB" sz="3200" spc="-1" strike="noStrike">
                <a:solidFill>
                  <a:srgbClr val="ffffff"/>
                </a:solidFill>
                <a:latin typeface="Arial"/>
              </a:rPr>
              <a:t>h</a:t>
            </a:r>
            <a:r>
              <a:rPr b="0" lang="en-GB" sz="3200" spc="-1" strike="noStrike">
                <a:solidFill>
                  <a:srgbClr val="ffffff"/>
                </a:solidFill>
                <a:latin typeface="Arial"/>
              </a:rPr>
              <a:t>t</a:t>
            </a:r>
            <a:r>
              <a:rPr b="0" lang="en-GB" sz="3200" spc="-1" strike="noStrike">
                <a:solidFill>
                  <a:srgbClr val="ffffff"/>
                </a:solidFill>
                <a:latin typeface="Arial"/>
              </a:rPr>
              <a:t>n</a:t>
            </a:r>
            <a:r>
              <a:rPr b="0" lang="en-GB" sz="3200" spc="-1" strike="noStrike">
                <a:solidFill>
                  <a:srgbClr val="ffffff"/>
                </a:solidFill>
                <a:latin typeface="Arial"/>
              </a:rPr>
              <a:t>e</a:t>
            </a:r>
            <a:r>
              <a:rPr b="0" lang="en-GB" sz="3200" spc="-1" strike="noStrike">
                <a:solidFill>
                  <a:srgbClr val="ffffff"/>
                </a:solidFill>
                <a:latin typeface="Arial"/>
              </a:rPr>
              <a:t>s</a:t>
            </a:r>
            <a:r>
              <a:rPr b="0" lang="en-GB" sz="3200" spc="-1" strike="noStrike">
                <a:solidFill>
                  <a:srgbClr val="ffffff"/>
                </a:solidFill>
                <a:latin typeface="Arial"/>
              </a:rPr>
              <a:t>s</a:t>
            </a:r>
            <a:r>
              <a:rPr b="0" lang="en-GB" sz="3200" spc="-1" strike="noStrike">
                <a:solidFill>
                  <a:srgbClr val="ffffff"/>
                </a:solidFill>
                <a:latin typeface="Arial"/>
              </a:rPr>
              <a:t>’</a:t>
            </a:r>
            <a:r>
              <a:rPr b="0" lang="en-GB" sz="3200" spc="-1" strike="noStrike">
                <a:solidFill>
                  <a:srgbClr val="ffffff"/>
                </a:solidFill>
                <a:latin typeface="Arial"/>
              </a:rPr>
              <a:t> </a:t>
            </a:r>
            <a:r>
              <a:rPr b="0" lang="en-GB" sz="3200" spc="-1" strike="noStrike">
                <a:solidFill>
                  <a:srgbClr val="ffffff"/>
                </a:solidFill>
                <a:latin typeface="Arial"/>
              </a:rPr>
              <a:t>o</a:t>
            </a:r>
            <a:r>
              <a:rPr b="0" lang="en-GB" sz="3200" spc="-1" strike="noStrike">
                <a:solidFill>
                  <a:srgbClr val="ffffff"/>
                </a:solidFill>
                <a:latin typeface="Arial"/>
              </a:rPr>
              <a:t>f</a:t>
            </a:r>
            <a:r>
              <a:rPr b="0" lang="en-GB" sz="3200" spc="-1" strike="noStrike">
                <a:solidFill>
                  <a:srgbClr val="ffffff"/>
                </a:solidFill>
                <a:latin typeface="Arial"/>
              </a:rPr>
              <a:t> </a:t>
            </a:r>
            <a:r>
              <a:rPr b="0" lang="en-GB" sz="3200" spc="-1" strike="noStrike">
                <a:solidFill>
                  <a:srgbClr val="ffffff"/>
                </a:solidFill>
                <a:latin typeface="Arial"/>
              </a:rPr>
              <a:t>t</a:t>
            </a:r>
            <a:r>
              <a:rPr b="0" lang="en-GB" sz="3200" spc="-1" strike="noStrike">
                <a:solidFill>
                  <a:srgbClr val="ffffff"/>
                </a:solidFill>
                <a:latin typeface="Arial"/>
              </a:rPr>
              <a:t>h</a:t>
            </a:r>
            <a:r>
              <a:rPr b="0" lang="en-GB" sz="3200" spc="-1" strike="noStrike">
                <a:solidFill>
                  <a:srgbClr val="ffffff"/>
                </a:solidFill>
                <a:latin typeface="Arial"/>
              </a:rPr>
              <a:t>e</a:t>
            </a:r>
            <a:r>
              <a:rPr b="0" lang="en-GB" sz="3200" spc="-1" strike="noStrike">
                <a:solidFill>
                  <a:srgbClr val="ffffff"/>
                </a:solidFill>
                <a:latin typeface="Arial"/>
              </a:rPr>
              <a:t> </a:t>
            </a:r>
            <a:r>
              <a:rPr b="0" lang="en-GB" sz="3200" spc="-1" strike="noStrike">
                <a:solidFill>
                  <a:srgbClr val="ffffff"/>
                </a:solidFill>
                <a:latin typeface="Arial"/>
              </a:rPr>
              <a:t>r</a:t>
            </a:r>
            <a:r>
              <a:rPr b="0" lang="en-GB" sz="3200" spc="-1" strike="noStrike">
                <a:solidFill>
                  <a:srgbClr val="ffffff"/>
                </a:solidFill>
                <a:latin typeface="Arial"/>
              </a:rPr>
              <a:t>e</a:t>
            </a:r>
            <a:r>
              <a:rPr b="0" lang="en-GB" sz="3200" spc="-1" strike="noStrike">
                <a:solidFill>
                  <a:srgbClr val="ffffff"/>
                </a:solidFill>
                <a:latin typeface="Arial"/>
              </a:rPr>
              <a:t>s</a:t>
            </a:r>
            <a:r>
              <a:rPr b="0" lang="en-GB" sz="3200" spc="-1" strike="noStrike">
                <a:solidFill>
                  <a:srgbClr val="ffffff"/>
                </a:solidFill>
                <a:latin typeface="Arial"/>
              </a:rPr>
              <a:t>u</a:t>
            </a:r>
            <a:r>
              <a:rPr b="0" lang="en-GB" sz="3200" spc="-1" strike="noStrike">
                <a:solidFill>
                  <a:srgbClr val="ffffff"/>
                </a:solidFill>
                <a:latin typeface="Arial"/>
              </a:rPr>
              <a:t>l</a:t>
            </a:r>
            <a:r>
              <a:rPr b="0" lang="en-GB" sz="3200" spc="-1" strike="noStrike">
                <a:solidFill>
                  <a:srgbClr val="ffffff"/>
                </a:solidFill>
                <a:latin typeface="Arial"/>
              </a:rPr>
              <a:t>t</a:t>
            </a:r>
            <a:r>
              <a:rPr b="0" lang="en-GB" sz="3200" spc="-1" strike="noStrike">
                <a:solidFill>
                  <a:srgbClr val="ffffff"/>
                </a:solidFill>
                <a:latin typeface="Arial"/>
              </a:rPr>
              <a:t>i</a:t>
            </a:r>
            <a:r>
              <a:rPr b="0" lang="en-GB" sz="3200" spc="-1" strike="noStrike">
                <a:solidFill>
                  <a:srgbClr val="ffffff"/>
                </a:solidFill>
                <a:latin typeface="Arial"/>
              </a:rPr>
              <a:t>n</a:t>
            </a:r>
            <a:r>
              <a:rPr b="0" lang="en-GB" sz="3200" spc="-1" strike="noStrike">
                <a:solidFill>
                  <a:srgbClr val="ffffff"/>
                </a:solidFill>
                <a:latin typeface="Arial"/>
              </a:rPr>
              <a:t>g</a:t>
            </a:r>
            <a:r>
              <a:rPr b="0" lang="en-GB" sz="3200" spc="-1" strike="noStrike">
                <a:solidFill>
                  <a:srgbClr val="ffffff"/>
                </a:solidFill>
                <a:latin typeface="Arial"/>
              </a:rPr>
              <a:t> </a:t>
            </a:r>
            <a:r>
              <a:rPr b="0" lang="en-GB" sz="3200" spc="-1" strike="noStrike">
                <a:solidFill>
                  <a:srgbClr val="ffffff"/>
                </a:solidFill>
                <a:latin typeface="Arial"/>
              </a:rPr>
              <a:t>g</a:t>
            </a:r>
            <a:r>
              <a:rPr b="0" lang="en-GB" sz="3200" spc="-1" strike="noStrike">
                <a:solidFill>
                  <a:srgbClr val="ffffff"/>
                </a:solidFill>
                <a:latin typeface="Arial"/>
              </a:rPr>
              <a:t>a</a:t>
            </a:r>
            <a:r>
              <a:rPr b="0" lang="en-GB" sz="3200" spc="-1" strike="noStrike">
                <a:solidFill>
                  <a:srgbClr val="ffffff"/>
                </a:solidFill>
                <a:latin typeface="Arial"/>
              </a:rPr>
              <a:t>t</a:t>
            </a:r>
            <a:r>
              <a:rPr b="0" lang="en-GB" sz="3200" spc="-1" strike="noStrike">
                <a:solidFill>
                  <a:srgbClr val="ffffff"/>
                </a:solidFill>
                <a:latin typeface="Arial"/>
              </a:rPr>
              <a:t>e</a:t>
            </a:r>
            <a:r>
              <a:rPr b="0" lang="en-GB" sz="3200" spc="-1" strike="noStrike">
                <a:solidFill>
                  <a:srgbClr val="ffffff"/>
                </a:solidFill>
                <a:latin typeface="Arial"/>
              </a:rPr>
              <a:t>;</a:t>
            </a:r>
            <a:r>
              <a:rPr b="0" lang="en-GB" sz="3200" spc="-1" strike="noStrike">
                <a:solidFill>
                  <a:srgbClr val="ffffff"/>
                </a:solidFill>
                <a:latin typeface="Arial"/>
              </a:rPr>
              <a:t> </a:t>
            </a:r>
            <a:r>
              <a:rPr b="0" lang="en-GB" sz="3200" spc="-1" strike="noStrike">
                <a:solidFill>
                  <a:srgbClr val="ffffff"/>
                </a:solidFill>
                <a:latin typeface="Arial"/>
              </a:rPr>
              <a:t>F</a:t>
            </a:r>
            <a:r>
              <a:rPr b="0" lang="en-GB" sz="3200" spc="-1" strike="noStrike">
                <a:solidFill>
                  <a:srgbClr val="ffffff"/>
                </a:solidFill>
                <a:latin typeface="Arial"/>
              </a:rPr>
              <a:t>i</a:t>
            </a:r>
            <a:r>
              <a:rPr b="0" lang="en-GB" sz="3200" spc="-1" strike="noStrike">
                <a:solidFill>
                  <a:srgbClr val="ffffff"/>
                </a:solidFill>
                <a:latin typeface="Arial"/>
              </a:rPr>
              <a:t>g</a:t>
            </a:r>
            <a:r>
              <a:rPr b="0" lang="en-GB" sz="3200" spc="-1" strike="noStrike">
                <a:solidFill>
                  <a:srgbClr val="ffffff"/>
                </a:solidFill>
                <a:latin typeface="Arial"/>
              </a:rPr>
              <a:t>.</a:t>
            </a:r>
            <a:r>
              <a:rPr b="0" lang="en-GB" sz="3200" spc="-1" strike="noStrike">
                <a:solidFill>
                  <a:srgbClr val="ffffff"/>
                </a:solidFill>
                <a:latin typeface="Arial"/>
              </a:rPr>
              <a:t> </a:t>
            </a:r>
            <a:r>
              <a:rPr b="0" lang="en-GB" sz="3200" spc="-1" strike="noStrike">
                <a:solidFill>
                  <a:srgbClr val="ffffff"/>
                </a:solidFill>
                <a:latin typeface="Arial"/>
              </a:rPr>
              <a:t>2</a:t>
            </a:r>
            <a:r>
              <a:rPr b="0" lang="en-GB" sz="3200" spc="-1" strike="noStrike">
                <a:solidFill>
                  <a:srgbClr val="ffffff"/>
                </a:solidFill>
                <a:latin typeface="Arial"/>
              </a:rPr>
              <a:t>A</a:t>
            </a:r>
            <a:r>
              <a:rPr b="0" lang="en-GB" sz="3200" spc="-1" strike="noStrike">
                <a:solidFill>
                  <a:srgbClr val="ffffff"/>
                </a:solidFill>
                <a:latin typeface="Arial"/>
              </a:rPr>
              <a:t> </a:t>
            </a:r>
            <a:r>
              <a:rPr b="0" lang="en-GB" sz="3200" spc="-1" strike="noStrike">
                <a:solidFill>
                  <a:srgbClr val="ffffff"/>
                </a:solidFill>
                <a:latin typeface="Arial"/>
              </a:rPr>
              <a:t>s</a:t>
            </a:r>
            <a:r>
              <a:rPr b="0" lang="en-GB" sz="3200" spc="-1" strike="noStrike">
                <a:solidFill>
                  <a:srgbClr val="ffffff"/>
                </a:solidFill>
                <a:latin typeface="Arial"/>
              </a:rPr>
              <a:t>h</a:t>
            </a:r>
            <a:r>
              <a:rPr b="0" lang="en-GB" sz="3200" spc="-1" strike="noStrike">
                <a:solidFill>
                  <a:srgbClr val="ffffff"/>
                </a:solidFill>
                <a:latin typeface="Arial"/>
              </a:rPr>
              <a:t>o</a:t>
            </a:r>
            <a:r>
              <a:rPr b="0" lang="en-GB" sz="3200" spc="-1" strike="noStrike">
                <a:solidFill>
                  <a:srgbClr val="ffffff"/>
                </a:solidFill>
                <a:latin typeface="Arial"/>
              </a:rPr>
              <a:t>w</a:t>
            </a:r>
            <a:r>
              <a:rPr b="0" lang="en-GB" sz="3200" spc="-1" strike="noStrike">
                <a:solidFill>
                  <a:srgbClr val="ffffff"/>
                </a:solidFill>
                <a:latin typeface="Arial"/>
              </a:rPr>
              <a:t>s</a:t>
            </a:r>
            <a:r>
              <a:rPr b="0" lang="en-GB" sz="3200" spc="-1" strike="noStrike">
                <a:solidFill>
                  <a:srgbClr val="ffffff"/>
                </a:solidFill>
                <a:latin typeface="Arial"/>
              </a:rPr>
              <a:t> </a:t>
            </a:r>
            <a:r>
              <a:rPr b="0" lang="en-GB" sz="3200" spc="-1" strike="noStrike">
                <a:solidFill>
                  <a:srgbClr val="ffffff"/>
                </a:solidFill>
                <a:latin typeface="Arial"/>
              </a:rPr>
              <a:t>t</a:t>
            </a:r>
            <a:r>
              <a:rPr b="0" lang="en-GB" sz="3200" spc="-1" strike="noStrike">
                <a:solidFill>
                  <a:srgbClr val="ffffff"/>
                </a:solidFill>
                <a:latin typeface="Arial"/>
              </a:rPr>
              <a:t>h</a:t>
            </a:r>
            <a:r>
              <a:rPr b="0" lang="en-GB" sz="3200" spc="-1" strike="noStrike">
                <a:solidFill>
                  <a:srgbClr val="ffffff"/>
                </a:solidFill>
                <a:latin typeface="Arial"/>
              </a:rPr>
              <a:t>e</a:t>
            </a:r>
            <a:r>
              <a:rPr b="0" lang="en-GB" sz="3200" spc="-1" strike="noStrike">
                <a:solidFill>
                  <a:srgbClr val="ffffff"/>
                </a:solidFill>
                <a:latin typeface="Arial"/>
              </a:rPr>
              <a:t> </a:t>
            </a:r>
            <a:r>
              <a:rPr b="0" lang="en-GB" sz="3200" spc="-1" strike="noStrike">
                <a:solidFill>
                  <a:srgbClr val="ffffff"/>
                </a:solidFill>
                <a:latin typeface="Arial"/>
              </a:rPr>
              <a:t>r</a:t>
            </a:r>
            <a:r>
              <a:rPr b="0" lang="en-GB" sz="3200" spc="-1" strike="noStrike">
                <a:solidFill>
                  <a:srgbClr val="ffffff"/>
                </a:solidFill>
                <a:latin typeface="Arial"/>
              </a:rPr>
              <a:t>e</a:t>
            </a:r>
            <a:r>
              <a:rPr b="0" lang="en-GB" sz="3200" spc="-1" strike="noStrike">
                <a:solidFill>
                  <a:srgbClr val="ffffff"/>
                </a:solidFill>
                <a:latin typeface="Arial"/>
              </a:rPr>
              <a:t>s</a:t>
            </a:r>
            <a:r>
              <a:rPr b="0" lang="en-GB" sz="3200" spc="-1" strike="noStrike">
                <a:solidFill>
                  <a:srgbClr val="ffffff"/>
                </a:solidFill>
                <a:latin typeface="Arial"/>
              </a:rPr>
              <a:t>u</a:t>
            </a:r>
            <a:r>
              <a:rPr b="0" lang="en-GB" sz="3200" spc="-1" strike="noStrike">
                <a:solidFill>
                  <a:srgbClr val="ffffff"/>
                </a:solidFill>
                <a:latin typeface="Arial"/>
              </a:rPr>
              <a:t>l</a:t>
            </a:r>
            <a:r>
              <a:rPr b="0" lang="en-GB" sz="3200" spc="-1" strike="noStrike">
                <a:solidFill>
                  <a:srgbClr val="ffffff"/>
                </a:solidFill>
                <a:latin typeface="Arial"/>
              </a:rPr>
              <a:t>t</a:t>
            </a:r>
            <a:r>
              <a:rPr b="0" lang="en-GB" sz="3200" spc="-1" strike="noStrike">
                <a:solidFill>
                  <a:srgbClr val="ffffff"/>
                </a:solidFill>
                <a:latin typeface="Arial"/>
              </a:rPr>
              <a:t> </a:t>
            </a:r>
            <a:r>
              <a:rPr b="0" lang="en-GB" sz="3200" spc="-1" strike="noStrike">
                <a:solidFill>
                  <a:srgbClr val="ffffff"/>
                </a:solidFill>
                <a:latin typeface="Arial"/>
              </a:rPr>
              <a:t>o</a:t>
            </a:r>
            <a:r>
              <a:rPr b="0" lang="en-GB" sz="3200" spc="-1" strike="noStrike">
                <a:solidFill>
                  <a:srgbClr val="ffffff"/>
                </a:solidFill>
                <a:latin typeface="Arial"/>
              </a:rPr>
              <a:t>f</a:t>
            </a:r>
            <a:r>
              <a:rPr b="0" lang="en-GB" sz="3200" spc="-1" strike="noStrike">
                <a:solidFill>
                  <a:srgbClr val="ffffff"/>
                </a:solidFill>
                <a:latin typeface="Arial"/>
              </a:rPr>
              <a:t> </a:t>
            </a:r>
            <a:r>
              <a:rPr b="0" lang="en-GB" sz="3200" spc="-1" strike="noStrike">
                <a:solidFill>
                  <a:srgbClr val="ffffff"/>
                </a:solidFill>
                <a:latin typeface="Arial"/>
              </a:rPr>
              <a:t>c</a:t>
            </a:r>
            <a:r>
              <a:rPr b="0" lang="en-GB" sz="3200" spc="-1" strike="noStrike">
                <a:solidFill>
                  <a:srgbClr val="ffffff"/>
                </a:solidFill>
                <a:latin typeface="Arial"/>
              </a:rPr>
              <a:t>h</a:t>
            </a:r>
            <a:r>
              <a:rPr b="0" lang="en-GB" sz="3200" spc="-1" strike="noStrike">
                <a:solidFill>
                  <a:srgbClr val="ffffff"/>
                </a:solidFill>
                <a:latin typeface="Arial"/>
              </a:rPr>
              <a:t>o</a:t>
            </a:r>
            <a:r>
              <a:rPr b="0" lang="en-GB" sz="3200" spc="-1" strike="noStrike">
                <a:solidFill>
                  <a:srgbClr val="ffffff"/>
                </a:solidFill>
                <a:latin typeface="Arial"/>
              </a:rPr>
              <a:t>o</a:t>
            </a:r>
            <a:r>
              <a:rPr b="0" lang="en-GB" sz="3200" spc="-1" strike="noStrike">
                <a:solidFill>
                  <a:srgbClr val="ffffff"/>
                </a:solidFill>
                <a:latin typeface="Arial"/>
              </a:rPr>
              <a:t>s</a:t>
            </a:r>
            <a:r>
              <a:rPr b="0" lang="en-GB" sz="3200" spc="-1" strike="noStrike">
                <a:solidFill>
                  <a:srgbClr val="ffffff"/>
                </a:solidFill>
                <a:latin typeface="Arial"/>
              </a:rPr>
              <a:t>i</a:t>
            </a:r>
            <a:r>
              <a:rPr b="0" lang="en-GB" sz="3200" spc="-1" strike="noStrike">
                <a:solidFill>
                  <a:srgbClr val="ffffff"/>
                </a:solidFill>
                <a:latin typeface="Arial"/>
              </a:rPr>
              <a:t>n</a:t>
            </a:r>
            <a:r>
              <a:rPr b="0" lang="en-GB" sz="3200" spc="-1" strike="noStrike">
                <a:solidFill>
                  <a:srgbClr val="ffffff"/>
                </a:solidFill>
                <a:latin typeface="Arial"/>
              </a:rPr>
              <a:t>g</a:t>
            </a:r>
            <a:r>
              <a:rPr b="0" lang="en-GB" sz="3200" spc="-1" strike="noStrike">
                <a:solidFill>
                  <a:srgbClr val="ffffff"/>
                </a:solidFill>
                <a:latin typeface="Arial"/>
              </a:rPr>
              <a:t> </a:t>
            </a:r>
            <a:r>
              <a:rPr b="0" lang="en-GB" sz="3200" spc="-1" strike="noStrike">
                <a:solidFill>
                  <a:srgbClr val="ffffff"/>
                </a:solidFill>
                <a:latin typeface="Arial"/>
              </a:rPr>
              <a:t>d</a:t>
            </a:r>
            <a:r>
              <a:rPr b="0" lang="en-GB" sz="3200" spc="-1" strike="noStrike">
                <a:solidFill>
                  <a:srgbClr val="ffffff"/>
                </a:solidFill>
                <a:latin typeface="Arial"/>
              </a:rPr>
              <a:t>i</a:t>
            </a:r>
            <a:r>
              <a:rPr b="0" lang="en-GB" sz="3200" spc="-1" strike="noStrike">
                <a:solidFill>
                  <a:srgbClr val="ffffff"/>
                </a:solidFill>
                <a:latin typeface="Arial"/>
              </a:rPr>
              <a:t>f</a:t>
            </a:r>
            <a:r>
              <a:rPr b="0" lang="en-GB" sz="3200" spc="-1" strike="noStrike">
                <a:solidFill>
                  <a:srgbClr val="ffffff"/>
                </a:solidFill>
                <a:latin typeface="Arial"/>
              </a:rPr>
              <a:t>f</a:t>
            </a:r>
            <a:r>
              <a:rPr b="0" lang="en-GB" sz="3200" spc="-1" strike="noStrike">
                <a:solidFill>
                  <a:srgbClr val="ffffff"/>
                </a:solidFill>
                <a:latin typeface="Arial"/>
              </a:rPr>
              <a:t>e</a:t>
            </a:r>
            <a:r>
              <a:rPr b="0" lang="en-GB" sz="3200" spc="-1" strike="noStrike">
                <a:solidFill>
                  <a:srgbClr val="ffffff"/>
                </a:solidFill>
                <a:latin typeface="Arial"/>
              </a:rPr>
              <a:t>r</a:t>
            </a:r>
            <a:r>
              <a:rPr b="0" lang="en-GB" sz="3200" spc="-1" strike="noStrike">
                <a:solidFill>
                  <a:srgbClr val="ffffff"/>
                </a:solidFill>
                <a:latin typeface="Arial"/>
              </a:rPr>
              <a:t>e</a:t>
            </a:r>
            <a:r>
              <a:rPr b="0" lang="en-GB" sz="3200" spc="-1" strike="noStrike">
                <a:solidFill>
                  <a:srgbClr val="ffffff"/>
                </a:solidFill>
                <a:latin typeface="Arial"/>
              </a:rPr>
              <a:t>n</a:t>
            </a:r>
            <a:r>
              <a:rPr b="0" lang="en-GB" sz="3200" spc="-1" strike="noStrike">
                <a:solidFill>
                  <a:srgbClr val="ffffff"/>
                </a:solidFill>
                <a:latin typeface="Arial"/>
              </a:rPr>
              <a:t>t</a:t>
            </a:r>
            <a:r>
              <a:rPr b="0" lang="en-GB" sz="3200" spc="-1" strike="noStrike">
                <a:solidFill>
                  <a:srgbClr val="ffffff"/>
                </a:solidFill>
                <a:latin typeface="Arial"/>
              </a:rPr>
              <a:t> </a:t>
            </a:r>
            <a:r>
              <a:rPr b="0" lang="en-GB" sz="3200" spc="-1" strike="noStrike">
                <a:solidFill>
                  <a:srgbClr val="ffffff"/>
                </a:solidFill>
                <a:latin typeface="Arial"/>
              </a:rPr>
              <a:t>C</a:t>
            </a:r>
            <a:r>
              <a:rPr b="0" lang="en-GB" sz="3200" spc="-1" strike="noStrike">
                <a:solidFill>
                  <a:srgbClr val="ffffff"/>
                </a:solidFill>
                <a:latin typeface="Arial"/>
              </a:rPr>
              <a:t>I</a:t>
            </a:r>
            <a:endParaRPr b="0" lang="en-GB" sz="3200" spc="-1" strike="noStrike">
              <a:solidFill>
                <a:srgbClr val="ffffff"/>
              </a:solidFill>
              <a:latin typeface="Arial"/>
            </a:endParaRPr>
          </a:p>
          <a:p>
            <a:pPr algn="just"/>
            <a:endParaRPr b="0" lang="en-GB" sz="3200" spc="-1" strike="noStrike">
              <a:solidFill>
                <a:srgbClr val="ffffff"/>
              </a:solidFill>
              <a:latin typeface="Arial"/>
            </a:endParaRPr>
          </a:p>
          <a:p>
            <a:pPr algn="just"/>
            <a:r>
              <a:rPr b="1" lang="en-GB" sz="3200" spc="-1" strike="noStrike">
                <a:solidFill>
                  <a:srgbClr val="ffffff"/>
                </a:solidFill>
                <a:latin typeface="Arial"/>
              </a:rPr>
              <a:t>D</a:t>
            </a:r>
            <a:r>
              <a:rPr b="1" lang="en-GB" sz="3200" spc="-1" strike="noStrike">
                <a:solidFill>
                  <a:srgbClr val="ffffff"/>
                </a:solidFill>
                <a:latin typeface="Arial"/>
              </a:rPr>
              <a:t>B</a:t>
            </a:r>
            <a:r>
              <a:rPr b="1" lang="en-GB" sz="3200" spc="-1" strike="noStrike">
                <a:solidFill>
                  <a:srgbClr val="ffffff"/>
                </a:solidFill>
                <a:latin typeface="Arial"/>
              </a:rPr>
              <a:t>S</a:t>
            </a:r>
            <a:r>
              <a:rPr b="1" lang="en-GB" sz="3200" spc="-1" strike="noStrike">
                <a:solidFill>
                  <a:srgbClr val="ffffff"/>
                </a:solidFill>
                <a:latin typeface="Arial"/>
              </a:rPr>
              <a:t>C</a:t>
            </a:r>
            <a:r>
              <a:rPr b="1" lang="en-GB" sz="3200" spc="-1" strike="noStrike">
                <a:solidFill>
                  <a:srgbClr val="ffffff"/>
                </a:solidFill>
                <a:latin typeface="Arial"/>
              </a:rPr>
              <a:t>A</a:t>
            </a:r>
            <a:r>
              <a:rPr b="1" lang="en-GB" sz="3200" spc="-1" strike="noStrike">
                <a:solidFill>
                  <a:srgbClr val="ffffff"/>
                </a:solidFill>
                <a:latin typeface="Arial"/>
              </a:rPr>
              <a:t>N</a:t>
            </a:r>
            <a:r>
              <a:rPr b="1" lang="en-GB" sz="3200" spc="-1" strike="noStrike">
                <a:solidFill>
                  <a:srgbClr val="ffffff"/>
                </a:solidFill>
                <a:latin typeface="Arial"/>
              </a:rPr>
              <a:t> </a:t>
            </a:r>
            <a:r>
              <a:rPr b="1" lang="en-GB" sz="3200" spc="-1" strike="noStrike">
                <a:solidFill>
                  <a:srgbClr val="ffffff"/>
                </a:solidFill>
                <a:latin typeface="Arial"/>
              </a:rPr>
              <a:t>&amp;</a:t>
            </a:r>
            <a:r>
              <a:rPr b="1" lang="en-GB" sz="3200" spc="-1" strike="noStrike">
                <a:solidFill>
                  <a:srgbClr val="ffffff"/>
                </a:solidFill>
                <a:latin typeface="Arial"/>
              </a:rPr>
              <a:t> </a:t>
            </a:r>
            <a:r>
              <a:rPr b="1" lang="en-GB" sz="3200" spc="-1" strike="noStrike">
                <a:solidFill>
                  <a:srgbClr val="ffffff"/>
                </a:solidFill>
                <a:latin typeface="Arial"/>
              </a:rPr>
              <a:t>H</a:t>
            </a:r>
            <a:r>
              <a:rPr b="1" lang="en-GB" sz="3200" spc="-1" strike="noStrike">
                <a:solidFill>
                  <a:srgbClr val="ffffff"/>
                </a:solidFill>
                <a:latin typeface="Arial"/>
              </a:rPr>
              <a:t>D</a:t>
            </a:r>
            <a:r>
              <a:rPr b="1" lang="en-GB" sz="3200" spc="-1" strike="noStrike">
                <a:solidFill>
                  <a:srgbClr val="ffffff"/>
                </a:solidFill>
                <a:latin typeface="Arial"/>
              </a:rPr>
              <a:t>B</a:t>
            </a:r>
            <a:r>
              <a:rPr b="1" lang="en-GB" sz="3200" spc="-1" strike="noStrike">
                <a:solidFill>
                  <a:srgbClr val="ffffff"/>
                </a:solidFill>
                <a:latin typeface="Arial"/>
              </a:rPr>
              <a:t>S</a:t>
            </a:r>
            <a:r>
              <a:rPr b="1" lang="en-GB" sz="3200" spc="-1" strike="noStrike">
                <a:solidFill>
                  <a:srgbClr val="ffffff"/>
                </a:solidFill>
                <a:latin typeface="Arial"/>
              </a:rPr>
              <a:t>C</a:t>
            </a:r>
            <a:r>
              <a:rPr b="1" lang="en-GB" sz="3200" spc="-1" strike="noStrike">
                <a:solidFill>
                  <a:srgbClr val="ffffff"/>
                </a:solidFill>
                <a:latin typeface="Arial"/>
              </a:rPr>
              <a:t>A</a:t>
            </a:r>
            <a:r>
              <a:rPr b="1" lang="en-GB" sz="3200" spc="-1" strike="noStrike">
                <a:solidFill>
                  <a:srgbClr val="ffffff"/>
                </a:solidFill>
                <a:latin typeface="Arial"/>
              </a:rPr>
              <a:t>N</a:t>
            </a:r>
            <a:r>
              <a:rPr b="1" lang="en-GB" sz="3200" spc="-1" strike="noStrike">
                <a:solidFill>
                  <a:srgbClr val="ffffff"/>
                </a:solidFill>
                <a:latin typeface="Arial"/>
              </a:rPr>
              <a:t> </a:t>
            </a:r>
            <a:r>
              <a:rPr b="1" lang="en-GB" sz="3200" spc="-1" strike="noStrike">
                <a:solidFill>
                  <a:srgbClr val="ffffff"/>
                </a:solidFill>
                <a:latin typeface="Arial"/>
              </a:rPr>
              <a:t>(</a:t>
            </a:r>
            <a:r>
              <a:rPr b="1" lang="en-GB" sz="3200" spc="-1" strike="noStrike">
                <a:solidFill>
                  <a:srgbClr val="ffffff"/>
                </a:solidFill>
                <a:latin typeface="Arial"/>
              </a:rPr>
              <a:t>F</a:t>
            </a:r>
            <a:r>
              <a:rPr b="1" lang="en-GB" sz="3200" spc="-1" strike="noStrike">
                <a:solidFill>
                  <a:srgbClr val="ffffff"/>
                </a:solidFill>
                <a:latin typeface="Arial"/>
              </a:rPr>
              <a:t>i</a:t>
            </a:r>
            <a:r>
              <a:rPr b="1" lang="en-GB" sz="3200" spc="-1" strike="noStrike">
                <a:solidFill>
                  <a:srgbClr val="ffffff"/>
                </a:solidFill>
                <a:latin typeface="Arial"/>
              </a:rPr>
              <a:t>g</a:t>
            </a:r>
            <a:r>
              <a:rPr b="1" lang="en-GB" sz="3200" spc="-1" strike="noStrike">
                <a:solidFill>
                  <a:srgbClr val="ffffff"/>
                </a:solidFill>
                <a:latin typeface="Arial"/>
              </a:rPr>
              <a:t>.</a:t>
            </a:r>
            <a:r>
              <a:rPr b="1" lang="en-GB" sz="3200" spc="-1" strike="noStrike">
                <a:solidFill>
                  <a:srgbClr val="ffffff"/>
                </a:solidFill>
                <a:latin typeface="Arial"/>
              </a:rPr>
              <a:t> </a:t>
            </a:r>
            <a:r>
              <a:rPr b="1" lang="en-GB" sz="3200" spc="-1" strike="noStrike">
                <a:solidFill>
                  <a:srgbClr val="ffffff"/>
                </a:solidFill>
                <a:latin typeface="Arial"/>
              </a:rPr>
              <a:t>2</a:t>
            </a:r>
            <a:r>
              <a:rPr b="1" lang="en-GB" sz="3200" spc="-1" strike="noStrike">
                <a:solidFill>
                  <a:srgbClr val="ffffff"/>
                </a:solidFill>
                <a:latin typeface="Arial"/>
              </a:rPr>
              <a:t>B</a:t>
            </a:r>
            <a:r>
              <a:rPr b="1" lang="en-GB" sz="3200" spc="-1" strike="noStrike">
                <a:solidFill>
                  <a:srgbClr val="ffffff"/>
                </a:solidFill>
                <a:latin typeface="Arial"/>
              </a:rPr>
              <a:t>)</a:t>
            </a:r>
            <a:endParaRPr b="0" lang="en-GB" sz="3200" spc="-1" strike="noStrike">
              <a:solidFill>
                <a:srgbClr val="ffffff"/>
              </a:solidFill>
              <a:latin typeface="Arial"/>
            </a:endParaRPr>
          </a:p>
          <a:p>
            <a:pPr marL="216000" indent="-216000" algn="just">
              <a:buClr>
                <a:srgbClr val="ffffff"/>
              </a:buClr>
              <a:buSzPct val="50000"/>
              <a:buFont typeface="Wingdings" charset="2"/>
              <a:buChar char=""/>
            </a:pPr>
            <a:r>
              <a:rPr b="0" lang="en-GB" sz="3200" spc="-1" strike="noStrike">
                <a:solidFill>
                  <a:srgbClr val="ffffff"/>
                </a:solidFill>
                <a:latin typeface="Arial"/>
              </a:rPr>
              <a:t>D</a:t>
            </a:r>
            <a:r>
              <a:rPr b="0" lang="en-GB" sz="3200" spc="-1" strike="noStrike">
                <a:solidFill>
                  <a:srgbClr val="ffffff"/>
                </a:solidFill>
                <a:latin typeface="Arial"/>
              </a:rPr>
              <a:t>e</a:t>
            </a:r>
            <a:r>
              <a:rPr b="0" lang="en-GB" sz="3200" spc="-1" strike="noStrike">
                <a:solidFill>
                  <a:srgbClr val="ffffff"/>
                </a:solidFill>
                <a:latin typeface="Arial"/>
              </a:rPr>
              <a:t>t</a:t>
            </a:r>
            <a:r>
              <a:rPr b="0" lang="en-GB" sz="3200" spc="-1" strike="noStrike">
                <a:solidFill>
                  <a:srgbClr val="ffffff"/>
                </a:solidFill>
                <a:latin typeface="Arial"/>
              </a:rPr>
              <a:t>e</a:t>
            </a:r>
            <a:r>
              <a:rPr b="0" lang="en-GB" sz="3200" spc="-1" strike="noStrike">
                <a:solidFill>
                  <a:srgbClr val="ffffff"/>
                </a:solidFill>
                <a:latin typeface="Arial"/>
              </a:rPr>
              <a:t>c</a:t>
            </a:r>
            <a:r>
              <a:rPr b="0" lang="en-GB" sz="3200" spc="-1" strike="noStrike">
                <a:solidFill>
                  <a:srgbClr val="ffffff"/>
                </a:solidFill>
                <a:latin typeface="Arial"/>
              </a:rPr>
              <a:t>t</a:t>
            </a:r>
            <a:r>
              <a:rPr b="0" lang="en-GB" sz="3200" spc="-1" strike="noStrike">
                <a:solidFill>
                  <a:srgbClr val="ffffff"/>
                </a:solidFill>
                <a:latin typeface="Arial"/>
              </a:rPr>
              <a:t>i</a:t>
            </a:r>
            <a:r>
              <a:rPr b="0" lang="en-GB" sz="3200" spc="-1" strike="noStrike">
                <a:solidFill>
                  <a:srgbClr val="ffffff"/>
                </a:solidFill>
                <a:latin typeface="Arial"/>
              </a:rPr>
              <a:t>o</a:t>
            </a:r>
            <a:r>
              <a:rPr b="0" lang="en-GB" sz="3200" spc="-1" strike="noStrike">
                <a:solidFill>
                  <a:srgbClr val="ffffff"/>
                </a:solidFill>
                <a:latin typeface="Arial"/>
              </a:rPr>
              <a:t>n</a:t>
            </a:r>
            <a:r>
              <a:rPr b="0" lang="en-GB" sz="3200" spc="-1" strike="noStrike">
                <a:solidFill>
                  <a:srgbClr val="ffffff"/>
                </a:solidFill>
                <a:latin typeface="Arial"/>
              </a:rPr>
              <a:t> </a:t>
            </a:r>
            <a:r>
              <a:rPr b="0" lang="en-GB" sz="3200" spc="-1" strike="noStrike">
                <a:solidFill>
                  <a:srgbClr val="ffffff"/>
                </a:solidFill>
                <a:latin typeface="Arial"/>
              </a:rPr>
              <a:t>o</a:t>
            </a:r>
            <a:r>
              <a:rPr b="0" lang="en-GB" sz="3200" spc="-1" strike="noStrike">
                <a:solidFill>
                  <a:srgbClr val="ffffff"/>
                </a:solidFill>
                <a:latin typeface="Arial"/>
              </a:rPr>
              <a:t>f</a:t>
            </a:r>
            <a:r>
              <a:rPr b="0" lang="en-GB" sz="3200" spc="-1" strike="noStrike">
                <a:solidFill>
                  <a:srgbClr val="ffffff"/>
                </a:solidFill>
                <a:latin typeface="Arial"/>
              </a:rPr>
              <a:t> </a:t>
            </a:r>
            <a:r>
              <a:rPr b="0" lang="en-GB" sz="3200" spc="-1" strike="noStrike">
                <a:solidFill>
                  <a:srgbClr val="ffffff"/>
                </a:solidFill>
                <a:latin typeface="Arial"/>
              </a:rPr>
              <a:t>c</a:t>
            </a:r>
            <a:r>
              <a:rPr b="0" lang="en-GB" sz="3200" spc="-1" strike="noStrike">
                <a:solidFill>
                  <a:srgbClr val="ffffff"/>
                </a:solidFill>
                <a:latin typeface="Arial"/>
              </a:rPr>
              <a:t>l</a:t>
            </a:r>
            <a:r>
              <a:rPr b="0" lang="en-GB" sz="3200" spc="-1" strike="noStrike">
                <a:solidFill>
                  <a:srgbClr val="ffffff"/>
                </a:solidFill>
                <a:latin typeface="Arial"/>
              </a:rPr>
              <a:t>u</a:t>
            </a:r>
            <a:r>
              <a:rPr b="0" lang="en-GB" sz="3200" spc="-1" strike="noStrike">
                <a:solidFill>
                  <a:srgbClr val="ffffff"/>
                </a:solidFill>
                <a:latin typeface="Arial"/>
              </a:rPr>
              <a:t>s</a:t>
            </a:r>
            <a:r>
              <a:rPr b="0" lang="en-GB" sz="3200" spc="-1" strike="noStrike">
                <a:solidFill>
                  <a:srgbClr val="ffffff"/>
                </a:solidFill>
                <a:latin typeface="Arial"/>
              </a:rPr>
              <a:t>t</a:t>
            </a:r>
            <a:r>
              <a:rPr b="0" lang="en-GB" sz="3200" spc="-1" strike="noStrike">
                <a:solidFill>
                  <a:srgbClr val="ffffff"/>
                </a:solidFill>
                <a:latin typeface="Arial"/>
              </a:rPr>
              <a:t>e</a:t>
            </a:r>
            <a:r>
              <a:rPr b="0" lang="en-GB" sz="3200" spc="-1" strike="noStrike">
                <a:solidFill>
                  <a:srgbClr val="ffffff"/>
                </a:solidFill>
                <a:latin typeface="Arial"/>
              </a:rPr>
              <a:t>r</a:t>
            </a:r>
            <a:r>
              <a:rPr b="0" lang="en-GB" sz="3200" spc="-1" strike="noStrike">
                <a:solidFill>
                  <a:srgbClr val="ffffff"/>
                </a:solidFill>
                <a:latin typeface="Arial"/>
              </a:rPr>
              <a:t>s</a:t>
            </a:r>
            <a:r>
              <a:rPr b="0" lang="en-GB" sz="3200" spc="-1" strike="noStrike">
                <a:solidFill>
                  <a:srgbClr val="ffffff"/>
                </a:solidFill>
                <a:latin typeface="Arial"/>
              </a:rPr>
              <a:t> </a:t>
            </a:r>
            <a:r>
              <a:rPr b="0" lang="en-GB" sz="3200" spc="-1" strike="noStrike">
                <a:solidFill>
                  <a:srgbClr val="ffffff"/>
                </a:solidFill>
                <a:latin typeface="Arial"/>
              </a:rPr>
              <a:t>a</a:t>
            </a:r>
            <a:r>
              <a:rPr b="0" lang="en-GB" sz="3200" spc="-1" strike="noStrike">
                <a:solidFill>
                  <a:srgbClr val="ffffff"/>
                </a:solidFill>
                <a:latin typeface="Arial"/>
              </a:rPr>
              <a:t>s</a:t>
            </a:r>
            <a:r>
              <a:rPr b="0" lang="en-GB" sz="3200" spc="-1" strike="noStrike">
                <a:solidFill>
                  <a:srgbClr val="ffffff"/>
                </a:solidFill>
                <a:latin typeface="Arial"/>
              </a:rPr>
              <a:t> </a:t>
            </a:r>
            <a:r>
              <a:rPr b="0" lang="en-GB" sz="3200" spc="-1" strike="noStrike">
                <a:solidFill>
                  <a:srgbClr val="ffffff"/>
                </a:solidFill>
                <a:latin typeface="Arial"/>
              </a:rPr>
              <a:t>a</a:t>
            </a:r>
            <a:r>
              <a:rPr b="0" lang="en-GB" sz="3200" spc="-1" strike="noStrike">
                <a:solidFill>
                  <a:srgbClr val="ffffff"/>
                </a:solidFill>
                <a:latin typeface="Arial"/>
              </a:rPr>
              <a:t>r</a:t>
            </a:r>
            <a:r>
              <a:rPr b="0" lang="en-GB" sz="3200" spc="-1" strike="noStrike">
                <a:solidFill>
                  <a:srgbClr val="ffffff"/>
                </a:solidFill>
                <a:latin typeface="Arial"/>
              </a:rPr>
              <a:t>e</a:t>
            </a:r>
            <a:r>
              <a:rPr b="0" lang="en-GB" sz="3200" spc="-1" strike="noStrike">
                <a:solidFill>
                  <a:srgbClr val="ffffff"/>
                </a:solidFill>
                <a:latin typeface="Arial"/>
              </a:rPr>
              <a:t>a</a:t>
            </a:r>
            <a:r>
              <a:rPr b="0" lang="en-GB" sz="3200" spc="-1" strike="noStrike">
                <a:solidFill>
                  <a:srgbClr val="ffffff"/>
                </a:solidFill>
                <a:latin typeface="Arial"/>
              </a:rPr>
              <a:t>s</a:t>
            </a:r>
            <a:r>
              <a:rPr b="0" lang="en-GB" sz="3200" spc="-1" strike="noStrike">
                <a:solidFill>
                  <a:srgbClr val="ffffff"/>
                </a:solidFill>
                <a:latin typeface="Arial"/>
              </a:rPr>
              <a:t> </a:t>
            </a:r>
            <a:r>
              <a:rPr b="0" lang="en-GB" sz="3200" spc="-1" strike="noStrike">
                <a:solidFill>
                  <a:srgbClr val="ffffff"/>
                </a:solidFill>
                <a:latin typeface="Arial"/>
              </a:rPr>
              <a:t>o</a:t>
            </a:r>
            <a:r>
              <a:rPr b="0" lang="en-GB" sz="3200" spc="-1" strike="noStrike">
                <a:solidFill>
                  <a:srgbClr val="ffffff"/>
                </a:solidFill>
                <a:latin typeface="Arial"/>
              </a:rPr>
              <a:t>f</a:t>
            </a:r>
            <a:r>
              <a:rPr b="0" lang="en-GB" sz="3200" spc="-1" strike="noStrike">
                <a:solidFill>
                  <a:srgbClr val="ffffff"/>
                </a:solidFill>
                <a:latin typeface="Arial"/>
              </a:rPr>
              <a:t> </a:t>
            </a:r>
            <a:r>
              <a:rPr b="0" lang="en-GB" sz="3200" spc="-1" strike="noStrike">
                <a:solidFill>
                  <a:srgbClr val="ffffff"/>
                </a:solidFill>
                <a:latin typeface="Arial"/>
              </a:rPr>
              <a:t>h</a:t>
            </a:r>
            <a:r>
              <a:rPr b="0" lang="en-GB" sz="3200" spc="-1" strike="noStrike">
                <a:solidFill>
                  <a:srgbClr val="ffffff"/>
                </a:solidFill>
                <a:latin typeface="Arial"/>
              </a:rPr>
              <a:t>i</a:t>
            </a:r>
            <a:r>
              <a:rPr b="0" lang="en-GB" sz="3200" spc="-1" strike="noStrike">
                <a:solidFill>
                  <a:srgbClr val="ffffff"/>
                </a:solidFill>
                <a:latin typeface="Arial"/>
              </a:rPr>
              <a:t>g</a:t>
            </a:r>
            <a:r>
              <a:rPr b="0" lang="en-GB" sz="3200" spc="-1" strike="noStrike">
                <a:solidFill>
                  <a:srgbClr val="ffffff"/>
                </a:solidFill>
                <a:latin typeface="Arial"/>
              </a:rPr>
              <a:t>h</a:t>
            </a:r>
            <a:r>
              <a:rPr b="0" lang="en-GB" sz="3200" spc="-1" strike="noStrike">
                <a:solidFill>
                  <a:srgbClr val="ffffff"/>
                </a:solidFill>
                <a:latin typeface="Arial"/>
              </a:rPr>
              <a:t> </a:t>
            </a:r>
            <a:r>
              <a:rPr b="0" lang="en-GB" sz="3200" spc="-1" strike="noStrike">
                <a:solidFill>
                  <a:srgbClr val="ffffff"/>
                </a:solidFill>
                <a:latin typeface="Arial"/>
              </a:rPr>
              <a:t>d</a:t>
            </a:r>
            <a:r>
              <a:rPr b="0" lang="en-GB" sz="3200" spc="-1" strike="noStrike">
                <a:solidFill>
                  <a:srgbClr val="ffffff"/>
                </a:solidFill>
                <a:latin typeface="Arial"/>
              </a:rPr>
              <a:t>e</a:t>
            </a:r>
            <a:r>
              <a:rPr b="0" lang="en-GB" sz="3200" spc="-1" strike="noStrike">
                <a:solidFill>
                  <a:srgbClr val="ffffff"/>
                </a:solidFill>
                <a:latin typeface="Arial"/>
              </a:rPr>
              <a:t>n</a:t>
            </a:r>
            <a:r>
              <a:rPr b="0" lang="en-GB" sz="3200" spc="-1" strike="noStrike">
                <a:solidFill>
                  <a:srgbClr val="ffffff"/>
                </a:solidFill>
                <a:latin typeface="Arial"/>
              </a:rPr>
              <a:t>s</a:t>
            </a:r>
            <a:r>
              <a:rPr b="0" lang="en-GB" sz="3200" spc="-1" strike="noStrike">
                <a:solidFill>
                  <a:srgbClr val="ffffff"/>
                </a:solidFill>
                <a:latin typeface="Arial"/>
              </a:rPr>
              <a:t>i</a:t>
            </a:r>
            <a:r>
              <a:rPr b="0" lang="en-GB" sz="3200" spc="-1" strike="noStrike">
                <a:solidFill>
                  <a:srgbClr val="ffffff"/>
                </a:solidFill>
                <a:latin typeface="Arial"/>
              </a:rPr>
              <a:t>t</a:t>
            </a:r>
            <a:r>
              <a:rPr b="0" lang="en-GB" sz="3200" spc="-1" strike="noStrike">
                <a:solidFill>
                  <a:srgbClr val="ffffff"/>
                </a:solidFill>
                <a:latin typeface="Arial"/>
              </a:rPr>
              <a:t>y</a:t>
            </a:r>
            <a:r>
              <a:rPr b="0" lang="en-GB" sz="3200" spc="-1" strike="noStrike">
                <a:solidFill>
                  <a:srgbClr val="ffffff"/>
                </a:solidFill>
                <a:latin typeface="Arial"/>
              </a:rPr>
              <a:t> </a:t>
            </a:r>
            <a:r>
              <a:rPr b="0" lang="en-GB" sz="3200" spc="-1" strike="noStrike">
                <a:solidFill>
                  <a:srgbClr val="ffffff"/>
                </a:solidFill>
                <a:latin typeface="Arial"/>
              </a:rPr>
              <a:t>a</a:t>
            </a:r>
            <a:r>
              <a:rPr b="0" lang="en-GB" sz="3200" spc="-1" strike="noStrike">
                <a:solidFill>
                  <a:srgbClr val="ffffff"/>
                </a:solidFill>
                <a:latin typeface="Arial"/>
              </a:rPr>
              <a:t>m</a:t>
            </a:r>
            <a:r>
              <a:rPr b="0" lang="en-GB" sz="3200" spc="-1" strike="noStrike">
                <a:solidFill>
                  <a:srgbClr val="ffffff"/>
                </a:solidFill>
                <a:latin typeface="Arial"/>
              </a:rPr>
              <a:t>o</a:t>
            </a:r>
            <a:r>
              <a:rPr b="0" lang="en-GB" sz="3200" spc="-1" strike="noStrike">
                <a:solidFill>
                  <a:srgbClr val="ffffff"/>
                </a:solidFill>
                <a:latin typeface="Arial"/>
              </a:rPr>
              <a:t>n</a:t>
            </a:r>
            <a:r>
              <a:rPr b="0" lang="en-GB" sz="3200" spc="-1" strike="noStrike">
                <a:solidFill>
                  <a:srgbClr val="ffffff"/>
                </a:solidFill>
                <a:latin typeface="Arial"/>
              </a:rPr>
              <a:t>g</a:t>
            </a:r>
            <a:r>
              <a:rPr b="0" lang="en-GB" sz="3200" spc="-1" strike="noStrike">
                <a:solidFill>
                  <a:srgbClr val="ffffff"/>
                </a:solidFill>
                <a:latin typeface="Arial"/>
              </a:rPr>
              <a:t>s</a:t>
            </a:r>
            <a:r>
              <a:rPr b="0" lang="en-GB" sz="3200" spc="-1" strike="noStrike">
                <a:solidFill>
                  <a:srgbClr val="ffffff"/>
                </a:solidFill>
                <a:latin typeface="Arial"/>
              </a:rPr>
              <a:t>t</a:t>
            </a:r>
            <a:r>
              <a:rPr b="0" lang="en-GB" sz="3200" spc="-1" strike="noStrike">
                <a:solidFill>
                  <a:srgbClr val="ffffff"/>
                </a:solidFill>
                <a:latin typeface="Arial"/>
              </a:rPr>
              <a:t> </a:t>
            </a:r>
            <a:r>
              <a:rPr b="0" lang="en-GB" sz="3200" spc="-1" strike="noStrike">
                <a:solidFill>
                  <a:srgbClr val="ffffff"/>
                </a:solidFill>
                <a:latin typeface="Arial"/>
              </a:rPr>
              <a:t>r</a:t>
            </a:r>
            <a:r>
              <a:rPr b="0" lang="en-GB" sz="3200" spc="-1" strike="noStrike">
                <a:solidFill>
                  <a:srgbClr val="ffffff"/>
                </a:solidFill>
                <a:latin typeface="Arial"/>
              </a:rPr>
              <a:t>e</a:t>
            </a:r>
            <a:r>
              <a:rPr b="0" lang="en-GB" sz="3200" spc="-1" strike="noStrike">
                <a:solidFill>
                  <a:srgbClr val="ffffff"/>
                </a:solidFill>
                <a:latin typeface="Arial"/>
              </a:rPr>
              <a:t>g</a:t>
            </a:r>
            <a:r>
              <a:rPr b="0" lang="en-GB" sz="3200" spc="-1" strike="noStrike">
                <a:solidFill>
                  <a:srgbClr val="ffffff"/>
                </a:solidFill>
                <a:latin typeface="Arial"/>
              </a:rPr>
              <a:t>i</a:t>
            </a:r>
            <a:r>
              <a:rPr b="0" lang="en-GB" sz="3200" spc="-1" strike="noStrike">
                <a:solidFill>
                  <a:srgbClr val="ffffff"/>
                </a:solidFill>
                <a:latin typeface="Arial"/>
              </a:rPr>
              <a:t>o</a:t>
            </a:r>
            <a:r>
              <a:rPr b="0" lang="en-GB" sz="3200" spc="-1" strike="noStrike">
                <a:solidFill>
                  <a:srgbClr val="ffffff"/>
                </a:solidFill>
                <a:latin typeface="Arial"/>
              </a:rPr>
              <a:t>n</a:t>
            </a:r>
            <a:r>
              <a:rPr b="0" lang="en-GB" sz="3200" spc="-1" strike="noStrike">
                <a:solidFill>
                  <a:srgbClr val="ffffff"/>
                </a:solidFill>
                <a:latin typeface="Arial"/>
              </a:rPr>
              <a:t>s</a:t>
            </a:r>
            <a:r>
              <a:rPr b="0" lang="en-GB" sz="3200" spc="-1" strike="noStrike">
                <a:solidFill>
                  <a:srgbClr val="ffffff"/>
                </a:solidFill>
                <a:latin typeface="Arial"/>
              </a:rPr>
              <a:t> </a:t>
            </a:r>
            <a:r>
              <a:rPr b="0" lang="en-GB" sz="3200" spc="-1" strike="noStrike">
                <a:solidFill>
                  <a:srgbClr val="ffffff"/>
                </a:solidFill>
                <a:latin typeface="Arial"/>
              </a:rPr>
              <a:t>o</a:t>
            </a:r>
            <a:r>
              <a:rPr b="0" lang="en-GB" sz="3200" spc="-1" strike="noStrike">
                <a:solidFill>
                  <a:srgbClr val="ffffff"/>
                </a:solidFill>
                <a:latin typeface="Arial"/>
              </a:rPr>
              <a:t>f</a:t>
            </a:r>
            <a:r>
              <a:rPr b="0" lang="en-GB" sz="3200" spc="-1" strike="noStrike">
                <a:solidFill>
                  <a:srgbClr val="ffffff"/>
                </a:solidFill>
                <a:latin typeface="Arial"/>
              </a:rPr>
              <a:t> </a:t>
            </a:r>
            <a:r>
              <a:rPr b="0" lang="en-GB" sz="3200" spc="-1" strike="noStrike">
                <a:solidFill>
                  <a:srgbClr val="ffffff"/>
                </a:solidFill>
                <a:latin typeface="Arial"/>
              </a:rPr>
              <a:t>l</a:t>
            </a:r>
            <a:r>
              <a:rPr b="0" lang="en-GB" sz="3200" spc="-1" strike="noStrike">
                <a:solidFill>
                  <a:srgbClr val="ffffff"/>
                </a:solidFill>
                <a:latin typeface="Arial"/>
              </a:rPr>
              <a:t>o</a:t>
            </a:r>
            <a:r>
              <a:rPr b="0" lang="en-GB" sz="3200" spc="-1" strike="noStrike">
                <a:solidFill>
                  <a:srgbClr val="ffffff"/>
                </a:solidFill>
                <a:latin typeface="Arial"/>
              </a:rPr>
              <a:t>w</a:t>
            </a:r>
            <a:r>
              <a:rPr b="0" lang="en-GB" sz="3200" spc="-1" strike="noStrike">
                <a:solidFill>
                  <a:srgbClr val="ffffff"/>
                </a:solidFill>
                <a:latin typeface="Arial"/>
              </a:rPr>
              <a:t> </a:t>
            </a:r>
            <a:r>
              <a:rPr b="0" lang="en-GB" sz="3200" spc="-1" strike="noStrike">
                <a:solidFill>
                  <a:srgbClr val="ffffff"/>
                </a:solidFill>
                <a:latin typeface="Arial"/>
              </a:rPr>
              <a:t>d</a:t>
            </a:r>
            <a:r>
              <a:rPr b="0" lang="en-GB" sz="3200" spc="-1" strike="noStrike">
                <a:solidFill>
                  <a:srgbClr val="ffffff"/>
                </a:solidFill>
                <a:latin typeface="Arial"/>
              </a:rPr>
              <a:t>e</a:t>
            </a:r>
            <a:r>
              <a:rPr b="0" lang="en-GB" sz="3200" spc="-1" strike="noStrike">
                <a:solidFill>
                  <a:srgbClr val="ffffff"/>
                </a:solidFill>
                <a:latin typeface="Arial"/>
              </a:rPr>
              <a:t>n</a:t>
            </a:r>
            <a:r>
              <a:rPr b="0" lang="en-GB" sz="3200" spc="-1" strike="noStrike">
                <a:solidFill>
                  <a:srgbClr val="ffffff"/>
                </a:solidFill>
                <a:latin typeface="Arial"/>
              </a:rPr>
              <a:t>s</a:t>
            </a:r>
            <a:r>
              <a:rPr b="0" lang="en-GB" sz="3200" spc="-1" strike="noStrike">
                <a:solidFill>
                  <a:srgbClr val="ffffff"/>
                </a:solidFill>
                <a:latin typeface="Arial"/>
              </a:rPr>
              <a:t>i</a:t>
            </a:r>
            <a:r>
              <a:rPr b="0" lang="en-GB" sz="3200" spc="-1" strike="noStrike">
                <a:solidFill>
                  <a:srgbClr val="ffffff"/>
                </a:solidFill>
                <a:latin typeface="Arial"/>
              </a:rPr>
              <a:t>t</a:t>
            </a:r>
            <a:r>
              <a:rPr b="0" lang="en-GB" sz="3200" spc="-1" strike="noStrike">
                <a:solidFill>
                  <a:srgbClr val="ffffff"/>
                </a:solidFill>
                <a:latin typeface="Arial"/>
              </a:rPr>
              <a:t>y</a:t>
            </a:r>
            <a:endParaRPr b="0" lang="en-GB" sz="3200" spc="-1" strike="noStrike">
              <a:solidFill>
                <a:srgbClr val="ffffff"/>
              </a:solidFill>
              <a:latin typeface="Arial"/>
            </a:endParaRPr>
          </a:p>
          <a:p>
            <a:pPr marL="216000" indent="-216000" algn="just">
              <a:buClr>
                <a:srgbClr val="ffffff"/>
              </a:buClr>
              <a:buSzPct val="50000"/>
              <a:buFont typeface="Wingdings" charset="2"/>
              <a:buChar char=""/>
            </a:pPr>
            <a:r>
              <a:rPr b="0" lang="en-GB" sz="3200" spc="-1" strike="noStrike">
                <a:solidFill>
                  <a:srgbClr val="ffffff"/>
                </a:solidFill>
                <a:latin typeface="Arial"/>
              </a:rPr>
              <a:t>D</a:t>
            </a:r>
            <a:r>
              <a:rPr b="0" lang="en-GB" sz="3200" spc="-1" strike="noStrike">
                <a:solidFill>
                  <a:srgbClr val="ffffff"/>
                </a:solidFill>
                <a:latin typeface="Arial"/>
              </a:rPr>
              <a:t>B</a:t>
            </a:r>
            <a:r>
              <a:rPr b="0" lang="en-GB" sz="3200" spc="-1" strike="noStrike">
                <a:solidFill>
                  <a:srgbClr val="ffffff"/>
                </a:solidFill>
                <a:latin typeface="Arial"/>
              </a:rPr>
              <a:t>S</a:t>
            </a:r>
            <a:r>
              <a:rPr b="0" lang="en-GB" sz="3200" spc="-1" strike="noStrike">
                <a:solidFill>
                  <a:srgbClr val="ffffff"/>
                </a:solidFill>
                <a:latin typeface="Arial"/>
              </a:rPr>
              <a:t>C</a:t>
            </a:r>
            <a:r>
              <a:rPr b="0" lang="en-GB" sz="3200" spc="-1" strike="noStrike">
                <a:solidFill>
                  <a:srgbClr val="ffffff"/>
                </a:solidFill>
                <a:latin typeface="Arial"/>
              </a:rPr>
              <a:t>A</a:t>
            </a:r>
            <a:r>
              <a:rPr b="0" lang="en-GB" sz="3200" spc="-1" strike="noStrike">
                <a:solidFill>
                  <a:srgbClr val="ffffff"/>
                </a:solidFill>
                <a:latin typeface="Arial"/>
              </a:rPr>
              <a:t>N</a:t>
            </a:r>
            <a:r>
              <a:rPr b="0" lang="en-GB" sz="3200" spc="-1" strike="noStrike">
                <a:solidFill>
                  <a:srgbClr val="ffffff"/>
                </a:solidFill>
                <a:latin typeface="Arial"/>
              </a:rPr>
              <a:t> </a:t>
            </a:r>
            <a:r>
              <a:rPr b="0" lang="en-GB" sz="3200" spc="-1" strike="noStrike">
                <a:solidFill>
                  <a:srgbClr val="ffffff"/>
                </a:solidFill>
                <a:latin typeface="Arial"/>
              </a:rPr>
              <a:t>r</a:t>
            </a:r>
            <a:r>
              <a:rPr b="0" lang="en-GB" sz="3200" spc="-1" strike="noStrike">
                <a:solidFill>
                  <a:srgbClr val="ffffff"/>
                </a:solidFill>
                <a:latin typeface="Arial"/>
              </a:rPr>
              <a:t>e</a:t>
            </a:r>
            <a:r>
              <a:rPr b="0" lang="en-GB" sz="3200" spc="-1" strike="noStrike">
                <a:solidFill>
                  <a:srgbClr val="ffffff"/>
                </a:solidFill>
                <a:latin typeface="Arial"/>
              </a:rPr>
              <a:t>q</a:t>
            </a:r>
            <a:r>
              <a:rPr b="0" lang="en-GB" sz="3200" spc="-1" strike="noStrike">
                <a:solidFill>
                  <a:srgbClr val="ffffff"/>
                </a:solidFill>
                <a:latin typeface="Arial"/>
              </a:rPr>
              <a:t>u</a:t>
            </a:r>
            <a:r>
              <a:rPr b="0" lang="en-GB" sz="3200" spc="-1" strike="noStrike">
                <a:solidFill>
                  <a:srgbClr val="ffffff"/>
                </a:solidFill>
                <a:latin typeface="Arial"/>
              </a:rPr>
              <a:t>i</a:t>
            </a:r>
            <a:r>
              <a:rPr b="0" lang="en-GB" sz="3200" spc="-1" strike="noStrike">
                <a:solidFill>
                  <a:srgbClr val="ffffff"/>
                </a:solidFill>
                <a:latin typeface="Arial"/>
              </a:rPr>
              <a:t>r</a:t>
            </a:r>
            <a:r>
              <a:rPr b="0" lang="en-GB" sz="3200" spc="-1" strike="noStrike">
                <a:solidFill>
                  <a:srgbClr val="ffffff"/>
                </a:solidFill>
                <a:latin typeface="Arial"/>
              </a:rPr>
              <a:t>e</a:t>
            </a:r>
            <a:r>
              <a:rPr b="0" lang="en-GB" sz="3200" spc="-1" strike="noStrike">
                <a:solidFill>
                  <a:srgbClr val="ffffff"/>
                </a:solidFill>
                <a:latin typeface="Arial"/>
              </a:rPr>
              <a:t>s</a:t>
            </a:r>
            <a:r>
              <a:rPr b="0" lang="en-GB" sz="3200" spc="-1" strike="noStrike">
                <a:solidFill>
                  <a:srgbClr val="ffffff"/>
                </a:solidFill>
                <a:latin typeface="Arial"/>
              </a:rPr>
              <a:t> </a:t>
            </a:r>
            <a:r>
              <a:rPr b="0" lang="en-GB" sz="3200" spc="-1" strike="noStrike">
                <a:solidFill>
                  <a:srgbClr val="ffffff"/>
                </a:solidFill>
                <a:latin typeface="Arial"/>
              </a:rPr>
              <a:t>t</a:t>
            </a:r>
            <a:r>
              <a:rPr b="0" lang="en-GB" sz="3200" spc="-1" strike="noStrike">
                <a:solidFill>
                  <a:srgbClr val="ffffff"/>
                </a:solidFill>
                <a:latin typeface="Arial"/>
              </a:rPr>
              <a:t>h</a:t>
            </a:r>
            <a:r>
              <a:rPr b="0" lang="en-GB" sz="3200" spc="-1" strike="noStrike">
                <a:solidFill>
                  <a:srgbClr val="ffffff"/>
                </a:solidFill>
                <a:latin typeface="Arial"/>
              </a:rPr>
              <a:t>a</a:t>
            </a:r>
            <a:r>
              <a:rPr b="0" lang="en-GB" sz="3200" spc="-1" strike="noStrike">
                <a:solidFill>
                  <a:srgbClr val="ffffff"/>
                </a:solidFill>
                <a:latin typeface="Arial"/>
              </a:rPr>
              <a:t>t</a:t>
            </a:r>
            <a:r>
              <a:rPr b="0" lang="en-GB" sz="3200" spc="-1" strike="noStrike">
                <a:solidFill>
                  <a:srgbClr val="ffffff"/>
                </a:solidFill>
                <a:latin typeface="Arial"/>
              </a:rPr>
              <a:t> </a:t>
            </a:r>
            <a:r>
              <a:rPr b="0" lang="en-GB" sz="3200" spc="-1" strike="noStrike">
                <a:solidFill>
                  <a:srgbClr val="ffffff"/>
                </a:solidFill>
                <a:latin typeface="Arial"/>
              </a:rPr>
              <a:t>t</a:t>
            </a:r>
            <a:r>
              <a:rPr b="0" lang="en-GB" sz="3200" spc="-1" strike="noStrike">
                <a:solidFill>
                  <a:srgbClr val="ffffff"/>
                </a:solidFill>
                <a:latin typeface="Arial"/>
              </a:rPr>
              <a:t>h</a:t>
            </a:r>
            <a:r>
              <a:rPr b="0" lang="en-GB" sz="3200" spc="-1" strike="noStrike">
                <a:solidFill>
                  <a:srgbClr val="ffffff"/>
                </a:solidFill>
                <a:latin typeface="Arial"/>
              </a:rPr>
              <a:t>e</a:t>
            </a:r>
            <a:r>
              <a:rPr b="0" lang="en-GB" sz="3200" spc="-1" strike="noStrike">
                <a:solidFill>
                  <a:srgbClr val="ffffff"/>
                </a:solidFill>
                <a:latin typeface="Arial"/>
              </a:rPr>
              <a:t> </a:t>
            </a:r>
            <a:r>
              <a:rPr b="0" lang="en-GB" sz="3200" spc="-1" strike="noStrike">
                <a:solidFill>
                  <a:srgbClr val="ffffff"/>
                </a:solidFill>
                <a:latin typeface="Arial"/>
              </a:rPr>
              <a:t>u</a:t>
            </a:r>
            <a:r>
              <a:rPr b="0" lang="en-GB" sz="3200" spc="-1" strike="noStrike">
                <a:solidFill>
                  <a:srgbClr val="ffffff"/>
                </a:solidFill>
                <a:latin typeface="Arial"/>
              </a:rPr>
              <a:t>s</a:t>
            </a:r>
            <a:r>
              <a:rPr b="0" lang="en-GB" sz="3200" spc="-1" strike="noStrike">
                <a:solidFill>
                  <a:srgbClr val="ffffff"/>
                </a:solidFill>
                <a:latin typeface="Arial"/>
              </a:rPr>
              <a:t>e</a:t>
            </a:r>
            <a:r>
              <a:rPr b="0" lang="en-GB" sz="3200" spc="-1" strike="noStrike">
                <a:solidFill>
                  <a:srgbClr val="ffffff"/>
                </a:solidFill>
                <a:latin typeface="Arial"/>
              </a:rPr>
              <a:t>r</a:t>
            </a:r>
            <a:r>
              <a:rPr b="0" lang="en-GB" sz="3200" spc="-1" strike="noStrike">
                <a:solidFill>
                  <a:srgbClr val="ffffff"/>
                </a:solidFill>
                <a:latin typeface="Arial"/>
              </a:rPr>
              <a:t> </a:t>
            </a:r>
            <a:r>
              <a:rPr b="0" lang="en-GB" sz="3200" spc="-1" strike="noStrike">
                <a:solidFill>
                  <a:srgbClr val="ffffff"/>
                </a:solidFill>
                <a:latin typeface="Arial"/>
              </a:rPr>
              <a:t>s</a:t>
            </a:r>
            <a:r>
              <a:rPr b="0" lang="en-GB" sz="3200" spc="-1" strike="noStrike">
                <a:solidFill>
                  <a:srgbClr val="ffffff"/>
                </a:solidFill>
                <a:latin typeface="Arial"/>
              </a:rPr>
              <a:t>p</a:t>
            </a:r>
            <a:r>
              <a:rPr b="0" lang="en-GB" sz="3200" spc="-1" strike="noStrike">
                <a:solidFill>
                  <a:srgbClr val="ffffff"/>
                </a:solidFill>
                <a:latin typeface="Arial"/>
              </a:rPr>
              <a:t>e</a:t>
            </a:r>
            <a:r>
              <a:rPr b="0" lang="en-GB" sz="3200" spc="-1" strike="noStrike">
                <a:solidFill>
                  <a:srgbClr val="ffffff"/>
                </a:solidFill>
                <a:latin typeface="Arial"/>
              </a:rPr>
              <a:t>c</a:t>
            </a:r>
            <a:r>
              <a:rPr b="0" lang="en-GB" sz="3200" spc="-1" strike="noStrike">
                <a:solidFill>
                  <a:srgbClr val="ffffff"/>
                </a:solidFill>
                <a:latin typeface="Arial"/>
              </a:rPr>
              <a:t>i</a:t>
            </a:r>
            <a:r>
              <a:rPr b="0" lang="en-GB" sz="3200" spc="-1" strike="noStrike">
                <a:solidFill>
                  <a:srgbClr val="ffffff"/>
                </a:solidFill>
                <a:latin typeface="Arial"/>
              </a:rPr>
              <a:t>f</a:t>
            </a:r>
            <a:r>
              <a:rPr b="0" lang="en-GB" sz="3200" spc="-1" strike="noStrike">
                <a:solidFill>
                  <a:srgbClr val="ffffff"/>
                </a:solidFill>
                <a:latin typeface="Arial"/>
              </a:rPr>
              <a:t>i</a:t>
            </a:r>
            <a:r>
              <a:rPr b="0" lang="en-GB" sz="3200" spc="-1" strike="noStrike">
                <a:solidFill>
                  <a:srgbClr val="ffffff"/>
                </a:solidFill>
                <a:latin typeface="Arial"/>
              </a:rPr>
              <a:t>e</a:t>
            </a:r>
            <a:r>
              <a:rPr b="0" lang="en-GB" sz="3200" spc="-1" strike="noStrike">
                <a:solidFill>
                  <a:srgbClr val="ffffff"/>
                </a:solidFill>
                <a:latin typeface="Arial"/>
              </a:rPr>
              <a:t>s</a:t>
            </a:r>
            <a:r>
              <a:rPr b="0" lang="en-GB" sz="3200" spc="-1" strike="noStrike">
                <a:solidFill>
                  <a:srgbClr val="ffffff"/>
                </a:solidFill>
                <a:latin typeface="Arial"/>
              </a:rPr>
              <a:t> </a:t>
            </a:r>
            <a:r>
              <a:rPr b="0" lang="en-GB" sz="3200" spc="-1" strike="noStrike">
                <a:solidFill>
                  <a:srgbClr val="ffffff"/>
                </a:solidFill>
                <a:latin typeface="Arial"/>
              </a:rPr>
              <a:t>a</a:t>
            </a:r>
            <a:r>
              <a:rPr b="0" lang="en-GB" sz="3200" spc="-1" strike="noStrike">
                <a:solidFill>
                  <a:srgbClr val="ffffff"/>
                </a:solidFill>
                <a:latin typeface="Arial"/>
              </a:rPr>
              <a:t>n</a:t>
            </a:r>
            <a:r>
              <a:rPr b="0" lang="en-GB" sz="3200" spc="-1" strike="noStrike">
                <a:solidFill>
                  <a:srgbClr val="ffffff"/>
                </a:solidFill>
                <a:latin typeface="Arial"/>
              </a:rPr>
              <a:t> </a:t>
            </a:r>
            <a:r>
              <a:rPr b="0" lang="en-GB" sz="3200" spc="-1" strike="noStrike">
                <a:solidFill>
                  <a:srgbClr val="ffffff"/>
                </a:solidFill>
                <a:latin typeface="Arial"/>
              </a:rPr>
              <a:t>e</a:t>
            </a:r>
            <a:r>
              <a:rPr b="0" lang="en-GB" sz="3200" spc="-1" strike="noStrike">
                <a:solidFill>
                  <a:srgbClr val="ffffff"/>
                </a:solidFill>
                <a:latin typeface="Arial"/>
              </a:rPr>
              <a:t>s</a:t>
            </a:r>
            <a:r>
              <a:rPr b="0" lang="en-GB" sz="3200" spc="-1" strike="noStrike">
                <a:solidFill>
                  <a:srgbClr val="ffffff"/>
                </a:solidFill>
                <a:latin typeface="Arial"/>
              </a:rPr>
              <a:t>t</a:t>
            </a:r>
            <a:r>
              <a:rPr b="0" lang="en-GB" sz="3200" spc="-1" strike="noStrike">
                <a:solidFill>
                  <a:srgbClr val="ffffff"/>
                </a:solidFill>
                <a:latin typeface="Arial"/>
              </a:rPr>
              <a:t>i</a:t>
            </a:r>
            <a:r>
              <a:rPr b="0" lang="en-GB" sz="3200" spc="-1" strike="noStrike">
                <a:solidFill>
                  <a:srgbClr val="ffffff"/>
                </a:solidFill>
                <a:latin typeface="Arial"/>
              </a:rPr>
              <a:t>m</a:t>
            </a:r>
            <a:r>
              <a:rPr b="0" lang="en-GB" sz="3200" spc="-1" strike="noStrike">
                <a:solidFill>
                  <a:srgbClr val="ffffff"/>
                </a:solidFill>
                <a:latin typeface="Arial"/>
              </a:rPr>
              <a:t>a</a:t>
            </a:r>
            <a:r>
              <a:rPr b="0" lang="en-GB" sz="3200" spc="-1" strike="noStrike">
                <a:solidFill>
                  <a:srgbClr val="ffffff"/>
                </a:solidFill>
                <a:latin typeface="Arial"/>
              </a:rPr>
              <a:t>t</a:t>
            </a:r>
            <a:r>
              <a:rPr b="0" lang="en-GB" sz="3200" spc="-1" strike="noStrike">
                <a:solidFill>
                  <a:srgbClr val="ffffff"/>
                </a:solidFill>
                <a:latin typeface="Arial"/>
              </a:rPr>
              <a:t>e</a:t>
            </a:r>
            <a:r>
              <a:rPr b="0" lang="en-GB" sz="3200" spc="-1" strike="noStrike">
                <a:solidFill>
                  <a:srgbClr val="ffffff"/>
                </a:solidFill>
                <a:latin typeface="Arial"/>
              </a:rPr>
              <a:t>d</a:t>
            </a:r>
            <a:r>
              <a:rPr b="0" lang="en-GB" sz="3200" spc="-1" strike="noStrike">
                <a:solidFill>
                  <a:srgbClr val="ffffff"/>
                </a:solidFill>
                <a:latin typeface="Arial"/>
              </a:rPr>
              <a:t> </a:t>
            </a:r>
            <a:r>
              <a:rPr b="0" lang="en-GB" sz="3200" spc="-1" strike="noStrike">
                <a:solidFill>
                  <a:srgbClr val="ffffff"/>
                </a:solidFill>
                <a:latin typeface="Arial"/>
              </a:rPr>
              <a:t>t</a:t>
            </a:r>
            <a:r>
              <a:rPr b="0" lang="en-GB" sz="3200" spc="-1" strike="noStrike">
                <a:solidFill>
                  <a:srgbClr val="ffffff"/>
                </a:solidFill>
                <a:latin typeface="Arial"/>
              </a:rPr>
              <a:t>h</a:t>
            </a:r>
            <a:r>
              <a:rPr b="0" lang="en-GB" sz="3200" spc="-1" strike="noStrike">
                <a:solidFill>
                  <a:srgbClr val="ffffff"/>
                </a:solidFill>
                <a:latin typeface="Arial"/>
              </a:rPr>
              <a:t>e</a:t>
            </a:r>
            <a:r>
              <a:rPr b="0" lang="en-GB" sz="3200" spc="-1" strike="noStrike">
                <a:solidFill>
                  <a:srgbClr val="ffffff"/>
                </a:solidFill>
                <a:latin typeface="Arial"/>
              </a:rPr>
              <a:t> </a:t>
            </a:r>
            <a:r>
              <a:rPr b="0" lang="en-GB" sz="3200" spc="-1" strike="noStrike">
                <a:solidFill>
                  <a:srgbClr val="ffffff"/>
                </a:solidFill>
                <a:latin typeface="Arial"/>
              </a:rPr>
              <a:t>m</a:t>
            </a:r>
            <a:r>
              <a:rPr b="0" lang="en-GB" sz="3200" spc="-1" strike="noStrike">
                <a:solidFill>
                  <a:srgbClr val="ffffff"/>
                </a:solidFill>
                <a:latin typeface="Arial"/>
              </a:rPr>
              <a:t>a</a:t>
            </a:r>
            <a:r>
              <a:rPr b="0" lang="en-GB" sz="3200" spc="-1" strike="noStrike">
                <a:solidFill>
                  <a:srgbClr val="ffffff"/>
                </a:solidFill>
                <a:latin typeface="Arial"/>
              </a:rPr>
              <a:t>x</a:t>
            </a:r>
            <a:r>
              <a:rPr b="0" lang="en-GB" sz="3200" spc="-1" strike="noStrike">
                <a:solidFill>
                  <a:srgbClr val="ffffff"/>
                </a:solidFill>
                <a:latin typeface="Arial"/>
              </a:rPr>
              <a:t>i</a:t>
            </a:r>
            <a:r>
              <a:rPr b="0" lang="en-GB" sz="3200" spc="-1" strike="noStrike">
                <a:solidFill>
                  <a:srgbClr val="ffffff"/>
                </a:solidFill>
                <a:latin typeface="Arial"/>
              </a:rPr>
              <a:t>m</a:t>
            </a:r>
            <a:r>
              <a:rPr b="0" lang="en-GB" sz="3200" spc="-1" strike="noStrike">
                <a:solidFill>
                  <a:srgbClr val="ffffff"/>
                </a:solidFill>
                <a:latin typeface="Arial"/>
              </a:rPr>
              <a:t>u</a:t>
            </a:r>
            <a:r>
              <a:rPr b="0" lang="en-GB" sz="3200" spc="-1" strike="noStrike">
                <a:solidFill>
                  <a:srgbClr val="ffffff"/>
                </a:solidFill>
                <a:latin typeface="Arial"/>
              </a:rPr>
              <a:t>m</a:t>
            </a:r>
            <a:r>
              <a:rPr b="0" lang="en-GB" sz="3200" spc="-1" strike="noStrike">
                <a:solidFill>
                  <a:srgbClr val="ffffff"/>
                </a:solidFill>
                <a:latin typeface="Arial"/>
              </a:rPr>
              <a:t> </a:t>
            </a:r>
            <a:r>
              <a:rPr b="0" lang="en-GB" sz="3200" spc="-1" strike="noStrike">
                <a:solidFill>
                  <a:srgbClr val="ffffff"/>
                </a:solidFill>
                <a:latin typeface="Arial"/>
              </a:rPr>
              <a:t>d</a:t>
            </a:r>
            <a:r>
              <a:rPr b="0" lang="en-GB" sz="3200" spc="-1" strike="noStrike">
                <a:solidFill>
                  <a:srgbClr val="ffffff"/>
                </a:solidFill>
                <a:latin typeface="Arial"/>
              </a:rPr>
              <a:t>i</a:t>
            </a:r>
            <a:r>
              <a:rPr b="0" lang="en-GB" sz="3200" spc="-1" strike="noStrike">
                <a:solidFill>
                  <a:srgbClr val="ffffff"/>
                </a:solidFill>
                <a:latin typeface="Arial"/>
              </a:rPr>
              <a:t>s</a:t>
            </a:r>
            <a:r>
              <a:rPr b="0" lang="en-GB" sz="3200" spc="-1" strike="noStrike">
                <a:solidFill>
                  <a:srgbClr val="ffffff"/>
                </a:solidFill>
                <a:latin typeface="Arial"/>
              </a:rPr>
              <a:t>t</a:t>
            </a:r>
            <a:r>
              <a:rPr b="0" lang="en-GB" sz="3200" spc="-1" strike="noStrike">
                <a:solidFill>
                  <a:srgbClr val="ffffff"/>
                </a:solidFill>
                <a:latin typeface="Arial"/>
              </a:rPr>
              <a:t>a</a:t>
            </a:r>
            <a:r>
              <a:rPr b="0" lang="en-GB" sz="3200" spc="-1" strike="noStrike">
                <a:solidFill>
                  <a:srgbClr val="ffffff"/>
                </a:solidFill>
                <a:latin typeface="Arial"/>
              </a:rPr>
              <a:t>n</a:t>
            </a:r>
            <a:r>
              <a:rPr b="0" lang="en-GB" sz="3200" spc="-1" strike="noStrike">
                <a:solidFill>
                  <a:srgbClr val="ffffff"/>
                </a:solidFill>
                <a:latin typeface="Arial"/>
              </a:rPr>
              <a:t>c</a:t>
            </a:r>
            <a:r>
              <a:rPr b="0" lang="en-GB" sz="3200" spc="-1" strike="noStrike">
                <a:solidFill>
                  <a:srgbClr val="ffffff"/>
                </a:solidFill>
                <a:latin typeface="Arial"/>
              </a:rPr>
              <a:t>e</a:t>
            </a:r>
            <a:r>
              <a:rPr b="0" lang="en-GB" sz="3200" spc="-1" strike="noStrike">
                <a:solidFill>
                  <a:srgbClr val="ffffff"/>
                </a:solidFill>
                <a:latin typeface="Arial"/>
              </a:rPr>
              <a:t> </a:t>
            </a:r>
            <a:r>
              <a:rPr b="0" lang="en-GB" sz="3200" spc="-1" strike="noStrike">
                <a:solidFill>
                  <a:srgbClr val="ffffff"/>
                </a:solidFill>
                <a:latin typeface="Arial"/>
              </a:rPr>
              <a:t>i</a:t>
            </a:r>
            <a:r>
              <a:rPr b="0" lang="en-GB" sz="3200" spc="-1" strike="noStrike">
                <a:solidFill>
                  <a:srgbClr val="ffffff"/>
                </a:solidFill>
                <a:latin typeface="Arial"/>
              </a:rPr>
              <a:t>n</a:t>
            </a:r>
            <a:r>
              <a:rPr b="0" lang="en-GB" sz="3200" spc="-1" strike="noStrike">
                <a:solidFill>
                  <a:srgbClr val="ffffff"/>
                </a:solidFill>
                <a:latin typeface="Arial"/>
              </a:rPr>
              <a:t> </a:t>
            </a:r>
            <a:r>
              <a:rPr b="0" lang="en-GB" sz="3200" spc="-1" strike="noStrike">
                <a:solidFill>
                  <a:srgbClr val="ffffff"/>
                </a:solidFill>
                <a:latin typeface="Arial"/>
              </a:rPr>
              <a:t>w</a:t>
            </a:r>
            <a:r>
              <a:rPr b="0" lang="en-GB" sz="3200" spc="-1" strike="noStrike">
                <a:solidFill>
                  <a:srgbClr val="ffffff"/>
                </a:solidFill>
                <a:latin typeface="Arial"/>
              </a:rPr>
              <a:t>h</a:t>
            </a:r>
            <a:r>
              <a:rPr b="0" lang="en-GB" sz="3200" spc="-1" strike="noStrike">
                <a:solidFill>
                  <a:srgbClr val="ffffff"/>
                </a:solidFill>
                <a:latin typeface="Arial"/>
              </a:rPr>
              <a:t>i</a:t>
            </a:r>
            <a:r>
              <a:rPr b="0" lang="en-GB" sz="3200" spc="-1" strike="noStrike">
                <a:solidFill>
                  <a:srgbClr val="ffffff"/>
                </a:solidFill>
                <a:latin typeface="Arial"/>
              </a:rPr>
              <a:t>c</a:t>
            </a:r>
            <a:r>
              <a:rPr b="0" lang="en-GB" sz="3200" spc="-1" strike="noStrike">
                <a:solidFill>
                  <a:srgbClr val="ffffff"/>
                </a:solidFill>
                <a:latin typeface="Arial"/>
              </a:rPr>
              <a:t>h</a:t>
            </a:r>
            <a:r>
              <a:rPr b="0" lang="en-GB" sz="3200" spc="-1" strike="noStrike">
                <a:solidFill>
                  <a:srgbClr val="ffffff"/>
                </a:solidFill>
                <a:latin typeface="Arial"/>
              </a:rPr>
              <a:t> </a:t>
            </a:r>
            <a:r>
              <a:rPr b="0" lang="en-GB" sz="3200" spc="-1" strike="noStrike">
                <a:solidFill>
                  <a:srgbClr val="ffffff"/>
                </a:solidFill>
                <a:latin typeface="Arial"/>
              </a:rPr>
              <a:t>t</a:t>
            </a:r>
            <a:r>
              <a:rPr b="0" lang="en-GB" sz="3200" spc="-1" strike="noStrike">
                <a:solidFill>
                  <a:srgbClr val="ffffff"/>
                </a:solidFill>
                <a:latin typeface="Arial"/>
              </a:rPr>
              <a:t>w</a:t>
            </a:r>
            <a:r>
              <a:rPr b="0" lang="en-GB" sz="3200" spc="-1" strike="noStrike">
                <a:solidFill>
                  <a:srgbClr val="ffffff"/>
                </a:solidFill>
                <a:latin typeface="Arial"/>
              </a:rPr>
              <a:t>o</a:t>
            </a:r>
            <a:r>
              <a:rPr b="0" lang="en-GB" sz="3200" spc="-1" strike="noStrike">
                <a:solidFill>
                  <a:srgbClr val="ffffff"/>
                </a:solidFill>
                <a:latin typeface="Arial"/>
              </a:rPr>
              <a:t> </a:t>
            </a:r>
            <a:r>
              <a:rPr b="0" lang="en-GB" sz="3200" spc="-1" strike="noStrike">
                <a:solidFill>
                  <a:srgbClr val="ffffff"/>
                </a:solidFill>
                <a:latin typeface="Arial"/>
              </a:rPr>
              <a:t>c</a:t>
            </a:r>
            <a:r>
              <a:rPr b="0" lang="en-GB" sz="3200" spc="-1" strike="noStrike">
                <a:solidFill>
                  <a:srgbClr val="ffffff"/>
                </a:solidFill>
                <a:latin typeface="Arial"/>
              </a:rPr>
              <a:t>e</a:t>
            </a:r>
            <a:r>
              <a:rPr b="0" lang="en-GB" sz="3200" spc="-1" strike="noStrike">
                <a:solidFill>
                  <a:srgbClr val="ffffff"/>
                </a:solidFill>
                <a:latin typeface="Arial"/>
              </a:rPr>
              <a:t>l</a:t>
            </a:r>
            <a:r>
              <a:rPr b="0" lang="en-GB" sz="3200" spc="-1" strike="noStrike">
                <a:solidFill>
                  <a:srgbClr val="ffffff"/>
                </a:solidFill>
                <a:latin typeface="Arial"/>
              </a:rPr>
              <a:t>l</a:t>
            </a:r>
            <a:r>
              <a:rPr b="0" lang="en-GB" sz="3200" spc="-1" strike="noStrike">
                <a:solidFill>
                  <a:srgbClr val="ffffff"/>
                </a:solidFill>
                <a:latin typeface="Arial"/>
              </a:rPr>
              <a:t>s</a:t>
            </a:r>
            <a:r>
              <a:rPr b="0" lang="en-GB" sz="3200" spc="-1" strike="noStrike">
                <a:solidFill>
                  <a:srgbClr val="ffffff"/>
                </a:solidFill>
                <a:latin typeface="Arial"/>
              </a:rPr>
              <a:t> </a:t>
            </a:r>
            <a:r>
              <a:rPr b="0" lang="en-GB" sz="3200" spc="-1" strike="noStrike">
                <a:solidFill>
                  <a:srgbClr val="ffffff"/>
                </a:solidFill>
                <a:latin typeface="Arial"/>
              </a:rPr>
              <a:t>w</a:t>
            </a:r>
            <a:r>
              <a:rPr b="0" lang="en-GB" sz="3200" spc="-1" strike="noStrike">
                <a:solidFill>
                  <a:srgbClr val="ffffff"/>
                </a:solidFill>
                <a:latin typeface="Arial"/>
              </a:rPr>
              <a:t>o</a:t>
            </a:r>
            <a:r>
              <a:rPr b="0" lang="en-GB" sz="3200" spc="-1" strike="noStrike">
                <a:solidFill>
                  <a:srgbClr val="ffffff"/>
                </a:solidFill>
                <a:latin typeface="Arial"/>
              </a:rPr>
              <a:t>u</a:t>
            </a:r>
            <a:r>
              <a:rPr b="0" lang="en-GB" sz="3200" spc="-1" strike="noStrike">
                <a:solidFill>
                  <a:srgbClr val="ffffff"/>
                </a:solidFill>
                <a:latin typeface="Arial"/>
              </a:rPr>
              <a:t>l</a:t>
            </a:r>
            <a:r>
              <a:rPr b="0" lang="en-GB" sz="3200" spc="-1" strike="noStrike">
                <a:solidFill>
                  <a:srgbClr val="ffffff"/>
                </a:solidFill>
                <a:latin typeface="Arial"/>
              </a:rPr>
              <a:t>d</a:t>
            </a:r>
            <a:r>
              <a:rPr b="0" lang="en-GB" sz="3200" spc="-1" strike="noStrike">
                <a:solidFill>
                  <a:srgbClr val="ffffff"/>
                </a:solidFill>
                <a:latin typeface="Arial"/>
              </a:rPr>
              <a:t> </a:t>
            </a:r>
            <a:r>
              <a:rPr b="0" lang="en-GB" sz="3200" spc="-1" strike="noStrike">
                <a:solidFill>
                  <a:srgbClr val="ffffff"/>
                </a:solidFill>
                <a:latin typeface="Arial"/>
              </a:rPr>
              <a:t>b</a:t>
            </a:r>
            <a:r>
              <a:rPr b="0" lang="en-GB" sz="3200" spc="-1" strike="noStrike">
                <a:solidFill>
                  <a:srgbClr val="ffffff"/>
                </a:solidFill>
                <a:latin typeface="Arial"/>
              </a:rPr>
              <a:t>e</a:t>
            </a:r>
            <a:r>
              <a:rPr b="0" lang="en-GB" sz="3200" spc="-1" strike="noStrike">
                <a:solidFill>
                  <a:srgbClr val="ffffff"/>
                </a:solidFill>
                <a:latin typeface="Arial"/>
              </a:rPr>
              <a:t> </a:t>
            </a:r>
            <a:r>
              <a:rPr b="0" lang="en-GB" sz="3200" spc="-1" strike="noStrike">
                <a:solidFill>
                  <a:srgbClr val="ffffff"/>
                </a:solidFill>
                <a:latin typeface="Arial"/>
              </a:rPr>
              <a:t>c</a:t>
            </a:r>
            <a:r>
              <a:rPr b="0" lang="en-GB" sz="3200" spc="-1" strike="noStrike">
                <a:solidFill>
                  <a:srgbClr val="ffffff"/>
                </a:solidFill>
                <a:latin typeface="Arial"/>
              </a:rPr>
              <a:t>l</a:t>
            </a:r>
            <a:r>
              <a:rPr b="0" lang="en-GB" sz="3200" spc="-1" strike="noStrike">
                <a:solidFill>
                  <a:srgbClr val="ffffff"/>
                </a:solidFill>
                <a:latin typeface="Arial"/>
              </a:rPr>
              <a:t>a</a:t>
            </a:r>
            <a:r>
              <a:rPr b="0" lang="en-GB" sz="3200" spc="-1" strike="noStrike">
                <a:solidFill>
                  <a:srgbClr val="ffffff"/>
                </a:solidFill>
                <a:latin typeface="Arial"/>
              </a:rPr>
              <a:t>s</a:t>
            </a:r>
            <a:r>
              <a:rPr b="0" lang="en-GB" sz="3200" spc="-1" strike="noStrike">
                <a:solidFill>
                  <a:srgbClr val="ffffff"/>
                </a:solidFill>
                <a:latin typeface="Arial"/>
              </a:rPr>
              <a:t>s</a:t>
            </a:r>
            <a:r>
              <a:rPr b="0" lang="en-GB" sz="3200" spc="-1" strike="noStrike">
                <a:solidFill>
                  <a:srgbClr val="ffffff"/>
                </a:solidFill>
                <a:latin typeface="Arial"/>
              </a:rPr>
              <a:t>i</a:t>
            </a:r>
            <a:r>
              <a:rPr b="0" lang="en-GB" sz="3200" spc="-1" strike="noStrike">
                <a:solidFill>
                  <a:srgbClr val="ffffff"/>
                </a:solidFill>
                <a:latin typeface="Arial"/>
              </a:rPr>
              <a:t>f</a:t>
            </a:r>
            <a:r>
              <a:rPr b="0" lang="en-GB" sz="3200" spc="-1" strike="noStrike">
                <a:solidFill>
                  <a:srgbClr val="ffffff"/>
                </a:solidFill>
                <a:latin typeface="Arial"/>
              </a:rPr>
              <a:t>i</a:t>
            </a:r>
            <a:r>
              <a:rPr b="0" lang="en-GB" sz="3200" spc="-1" strike="noStrike">
                <a:solidFill>
                  <a:srgbClr val="ffffff"/>
                </a:solidFill>
                <a:latin typeface="Arial"/>
              </a:rPr>
              <a:t>e</a:t>
            </a:r>
            <a:r>
              <a:rPr b="0" lang="en-GB" sz="3200" spc="-1" strike="noStrike">
                <a:solidFill>
                  <a:srgbClr val="ffffff"/>
                </a:solidFill>
                <a:latin typeface="Arial"/>
              </a:rPr>
              <a:t>d</a:t>
            </a:r>
            <a:r>
              <a:rPr b="0" lang="en-GB" sz="3200" spc="-1" strike="noStrike">
                <a:solidFill>
                  <a:srgbClr val="ffffff"/>
                </a:solidFill>
                <a:latin typeface="Arial"/>
              </a:rPr>
              <a:t> </a:t>
            </a:r>
            <a:r>
              <a:rPr b="0" lang="en-GB" sz="3200" spc="-1" strike="noStrike">
                <a:solidFill>
                  <a:srgbClr val="ffffff"/>
                </a:solidFill>
                <a:latin typeface="Arial"/>
              </a:rPr>
              <a:t>a</a:t>
            </a:r>
            <a:r>
              <a:rPr b="0" lang="en-GB" sz="3200" spc="-1" strike="noStrike">
                <a:solidFill>
                  <a:srgbClr val="ffffff"/>
                </a:solidFill>
                <a:latin typeface="Arial"/>
              </a:rPr>
              <a:t>s</a:t>
            </a:r>
            <a:r>
              <a:rPr b="0" lang="en-GB" sz="3200" spc="-1" strike="noStrike">
                <a:solidFill>
                  <a:srgbClr val="ffffff"/>
                </a:solidFill>
                <a:latin typeface="Arial"/>
              </a:rPr>
              <a:t> </a:t>
            </a:r>
            <a:r>
              <a:rPr b="0" lang="en-GB" sz="3200" spc="-1" strike="noStrike">
                <a:solidFill>
                  <a:srgbClr val="ffffff"/>
                </a:solidFill>
                <a:latin typeface="Arial"/>
              </a:rPr>
              <a:t>n</a:t>
            </a:r>
            <a:r>
              <a:rPr b="0" lang="en-GB" sz="3200" spc="-1" strike="noStrike">
                <a:solidFill>
                  <a:srgbClr val="ffffff"/>
                </a:solidFill>
                <a:latin typeface="Arial"/>
              </a:rPr>
              <a:t>e</a:t>
            </a:r>
            <a:r>
              <a:rPr b="0" lang="en-GB" sz="3200" spc="-1" strike="noStrike">
                <a:solidFill>
                  <a:srgbClr val="ffffff"/>
                </a:solidFill>
                <a:latin typeface="Arial"/>
              </a:rPr>
              <a:t>i</a:t>
            </a:r>
            <a:r>
              <a:rPr b="0" lang="en-GB" sz="3200" spc="-1" strike="noStrike">
                <a:solidFill>
                  <a:srgbClr val="ffffff"/>
                </a:solidFill>
                <a:latin typeface="Arial"/>
              </a:rPr>
              <a:t>g</a:t>
            </a:r>
            <a:r>
              <a:rPr b="0" lang="en-GB" sz="3200" spc="-1" strike="noStrike">
                <a:solidFill>
                  <a:srgbClr val="ffffff"/>
                </a:solidFill>
                <a:latin typeface="Arial"/>
              </a:rPr>
              <a:t>h</a:t>
            </a:r>
            <a:r>
              <a:rPr b="0" lang="en-GB" sz="3200" spc="-1" strike="noStrike">
                <a:solidFill>
                  <a:srgbClr val="ffffff"/>
                </a:solidFill>
                <a:latin typeface="Arial"/>
              </a:rPr>
              <a:t>b</a:t>
            </a:r>
            <a:r>
              <a:rPr b="0" lang="en-GB" sz="3200" spc="-1" strike="noStrike">
                <a:solidFill>
                  <a:srgbClr val="ffffff"/>
                </a:solidFill>
                <a:latin typeface="Arial"/>
              </a:rPr>
              <a:t>o</a:t>
            </a:r>
            <a:r>
              <a:rPr b="0" lang="en-GB" sz="3200" spc="-1" strike="noStrike">
                <a:solidFill>
                  <a:srgbClr val="ffffff"/>
                </a:solidFill>
                <a:latin typeface="Arial"/>
              </a:rPr>
              <a:t>u</a:t>
            </a:r>
            <a:r>
              <a:rPr b="0" lang="en-GB" sz="3200" spc="-1" strike="noStrike">
                <a:solidFill>
                  <a:srgbClr val="ffffff"/>
                </a:solidFill>
                <a:latin typeface="Arial"/>
              </a:rPr>
              <a:t>r</a:t>
            </a:r>
            <a:r>
              <a:rPr b="0" lang="en-GB" sz="3200" spc="-1" strike="noStrike">
                <a:solidFill>
                  <a:srgbClr val="ffffff"/>
                </a:solidFill>
                <a:latin typeface="Arial"/>
              </a:rPr>
              <a:t>s</a:t>
            </a:r>
            <a:endParaRPr b="0" lang="en-GB" sz="3200" spc="-1" strike="noStrike">
              <a:solidFill>
                <a:srgbClr val="ffffff"/>
              </a:solidFill>
              <a:latin typeface="Arial"/>
            </a:endParaRPr>
          </a:p>
          <a:p>
            <a:pPr lvl="1" marL="432000" indent="-216000" algn="just">
              <a:buClr>
                <a:srgbClr val="ffffff"/>
              </a:buClr>
              <a:buSzPct val="45000"/>
              <a:buFont typeface="Wingdings" charset="2"/>
              <a:buChar char=""/>
            </a:pPr>
            <a:r>
              <a:rPr b="0" lang="en-GB" sz="3200" spc="-1" strike="noStrike">
                <a:solidFill>
                  <a:srgbClr val="ffffff"/>
                </a:solidFill>
                <a:latin typeface="Arial"/>
              </a:rPr>
              <a:t>T</a:t>
            </a:r>
            <a:r>
              <a:rPr b="0" lang="en-GB" sz="3200" spc="-1" strike="noStrike">
                <a:solidFill>
                  <a:srgbClr val="ffffff"/>
                </a:solidFill>
                <a:latin typeface="Arial"/>
              </a:rPr>
              <a:t>h</a:t>
            </a:r>
            <a:r>
              <a:rPr b="0" lang="en-GB" sz="3200" spc="-1" strike="noStrike">
                <a:solidFill>
                  <a:srgbClr val="ffffff"/>
                </a:solidFill>
                <a:latin typeface="Arial"/>
              </a:rPr>
              <a:t>i</a:t>
            </a:r>
            <a:r>
              <a:rPr b="0" lang="en-GB" sz="3200" spc="-1" strike="noStrike">
                <a:solidFill>
                  <a:srgbClr val="ffffff"/>
                </a:solidFill>
                <a:latin typeface="Arial"/>
              </a:rPr>
              <a:t>s</a:t>
            </a:r>
            <a:r>
              <a:rPr b="0" lang="en-GB" sz="3200" spc="-1" strike="noStrike">
                <a:solidFill>
                  <a:srgbClr val="ffffff"/>
                </a:solidFill>
                <a:latin typeface="Arial"/>
              </a:rPr>
              <a:t> </a:t>
            </a:r>
            <a:r>
              <a:rPr b="0" lang="en-GB" sz="3200" spc="-1" strike="noStrike">
                <a:solidFill>
                  <a:srgbClr val="ffffff"/>
                </a:solidFill>
                <a:latin typeface="Arial"/>
              </a:rPr>
              <a:t>i</a:t>
            </a:r>
            <a:r>
              <a:rPr b="0" lang="en-GB" sz="3200" spc="-1" strike="noStrike">
                <a:solidFill>
                  <a:srgbClr val="ffffff"/>
                </a:solidFill>
                <a:latin typeface="Arial"/>
              </a:rPr>
              <a:t>s</a:t>
            </a:r>
            <a:r>
              <a:rPr b="0" lang="en-GB" sz="3200" spc="-1" strike="noStrike">
                <a:solidFill>
                  <a:srgbClr val="ffffff"/>
                </a:solidFill>
                <a:latin typeface="Arial"/>
              </a:rPr>
              <a:t> </a:t>
            </a:r>
            <a:r>
              <a:rPr b="0" lang="en-GB" sz="3200" spc="-1" strike="noStrike">
                <a:solidFill>
                  <a:srgbClr val="ffffff"/>
                </a:solidFill>
                <a:latin typeface="Arial"/>
              </a:rPr>
              <a:t>b</a:t>
            </a:r>
            <a:r>
              <a:rPr b="0" lang="en-GB" sz="3200" spc="-1" strike="noStrike">
                <a:solidFill>
                  <a:srgbClr val="ffffff"/>
                </a:solidFill>
                <a:latin typeface="Arial"/>
              </a:rPr>
              <a:t>o</a:t>
            </a:r>
            <a:r>
              <a:rPr b="0" lang="en-GB" sz="3200" spc="-1" strike="noStrike">
                <a:solidFill>
                  <a:srgbClr val="ffffff"/>
                </a:solidFill>
                <a:latin typeface="Arial"/>
              </a:rPr>
              <a:t>t</a:t>
            </a:r>
            <a:r>
              <a:rPr b="0" lang="en-GB" sz="3200" spc="-1" strike="noStrike">
                <a:solidFill>
                  <a:srgbClr val="ffffff"/>
                </a:solidFill>
                <a:latin typeface="Arial"/>
              </a:rPr>
              <a:t>h</a:t>
            </a:r>
            <a:r>
              <a:rPr b="0" lang="en-GB" sz="3200" spc="-1" strike="noStrike">
                <a:solidFill>
                  <a:srgbClr val="ffffff"/>
                </a:solidFill>
                <a:latin typeface="Arial"/>
              </a:rPr>
              <a:t> </a:t>
            </a:r>
            <a:r>
              <a:rPr b="0" lang="en-GB" sz="3200" spc="-1" strike="noStrike">
                <a:solidFill>
                  <a:srgbClr val="ffffff"/>
                </a:solidFill>
                <a:latin typeface="Arial"/>
              </a:rPr>
              <a:t>d</a:t>
            </a:r>
            <a:r>
              <a:rPr b="0" lang="en-GB" sz="3200" spc="-1" strike="noStrike">
                <a:solidFill>
                  <a:srgbClr val="ffffff"/>
                </a:solidFill>
                <a:latin typeface="Arial"/>
              </a:rPr>
              <a:t>i</a:t>
            </a:r>
            <a:r>
              <a:rPr b="0" lang="en-GB" sz="3200" spc="-1" strike="noStrike">
                <a:solidFill>
                  <a:srgbClr val="ffffff"/>
                </a:solidFill>
                <a:latin typeface="Arial"/>
              </a:rPr>
              <a:t>f</a:t>
            </a:r>
            <a:r>
              <a:rPr b="0" lang="en-GB" sz="3200" spc="-1" strike="noStrike">
                <a:solidFill>
                  <a:srgbClr val="ffffff"/>
                </a:solidFill>
                <a:latin typeface="Arial"/>
              </a:rPr>
              <a:t>f</a:t>
            </a:r>
            <a:r>
              <a:rPr b="0" lang="en-GB" sz="3200" spc="-1" strike="noStrike">
                <a:solidFill>
                  <a:srgbClr val="ffffff"/>
                </a:solidFill>
                <a:latin typeface="Arial"/>
              </a:rPr>
              <a:t>i</a:t>
            </a:r>
            <a:r>
              <a:rPr b="0" lang="en-GB" sz="3200" spc="-1" strike="noStrike">
                <a:solidFill>
                  <a:srgbClr val="ffffff"/>
                </a:solidFill>
                <a:latin typeface="Arial"/>
              </a:rPr>
              <a:t>c</a:t>
            </a:r>
            <a:r>
              <a:rPr b="0" lang="en-GB" sz="3200" spc="-1" strike="noStrike">
                <a:solidFill>
                  <a:srgbClr val="ffffff"/>
                </a:solidFill>
                <a:latin typeface="Arial"/>
              </a:rPr>
              <a:t>u</a:t>
            </a:r>
            <a:r>
              <a:rPr b="0" lang="en-GB" sz="3200" spc="-1" strike="noStrike">
                <a:solidFill>
                  <a:srgbClr val="ffffff"/>
                </a:solidFill>
                <a:latin typeface="Arial"/>
              </a:rPr>
              <a:t>l</a:t>
            </a:r>
            <a:r>
              <a:rPr b="0" lang="en-GB" sz="3200" spc="-1" strike="noStrike">
                <a:solidFill>
                  <a:srgbClr val="ffffff"/>
                </a:solidFill>
                <a:latin typeface="Arial"/>
              </a:rPr>
              <a:t>t</a:t>
            </a:r>
            <a:r>
              <a:rPr b="0" lang="en-GB" sz="3200" spc="-1" strike="noStrike">
                <a:solidFill>
                  <a:srgbClr val="ffffff"/>
                </a:solidFill>
                <a:latin typeface="Arial"/>
              </a:rPr>
              <a:t> </a:t>
            </a:r>
            <a:r>
              <a:rPr b="0" lang="en-GB" sz="3200" spc="-1" strike="noStrike">
                <a:solidFill>
                  <a:srgbClr val="ffffff"/>
                </a:solidFill>
                <a:latin typeface="Arial"/>
              </a:rPr>
              <a:t>a</a:t>
            </a:r>
            <a:r>
              <a:rPr b="0" lang="en-GB" sz="3200" spc="-1" strike="noStrike">
                <a:solidFill>
                  <a:srgbClr val="ffffff"/>
                </a:solidFill>
                <a:latin typeface="Arial"/>
              </a:rPr>
              <a:t>n</a:t>
            </a:r>
            <a:r>
              <a:rPr b="0" lang="en-GB" sz="3200" spc="-1" strike="noStrike">
                <a:solidFill>
                  <a:srgbClr val="ffffff"/>
                </a:solidFill>
                <a:latin typeface="Arial"/>
              </a:rPr>
              <a:t>d</a:t>
            </a:r>
            <a:r>
              <a:rPr b="0" lang="en-GB" sz="3200" spc="-1" strike="noStrike">
                <a:solidFill>
                  <a:srgbClr val="ffffff"/>
                </a:solidFill>
                <a:latin typeface="Arial"/>
              </a:rPr>
              <a:t> </a:t>
            </a:r>
            <a:r>
              <a:rPr b="0" lang="en-GB" sz="3200" spc="-1" strike="noStrike">
                <a:solidFill>
                  <a:srgbClr val="ffffff"/>
                </a:solidFill>
                <a:latin typeface="Arial"/>
              </a:rPr>
              <a:t>s</a:t>
            </a:r>
            <a:r>
              <a:rPr b="0" lang="en-GB" sz="3200" spc="-1" strike="noStrike">
                <a:solidFill>
                  <a:srgbClr val="ffffff"/>
                </a:solidFill>
                <a:latin typeface="Arial"/>
              </a:rPr>
              <a:t>e</a:t>
            </a:r>
            <a:r>
              <a:rPr b="0" lang="en-GB" sz="3200" spc="-1" strike="noStrike">
                <a:solidFill>
                  <a:srgbClr val="ffffff"/>
                </a:solidFill>
                <a:latin typeface="Arial"/>
              </a:rPr>
              <a:t>n</a:t>
            </a:r>
            <a:r>
              <a:rPr b="0" lang="en-GB" sz="3200" spc="-1" strike="noStrike">
                <a:solidFill>
                  <a:srgbClr val="ffffff"/>
                </a:solidFill>
                <a:latin typeface="Arial"/>
              </a:rPr>
              <a:t>s</a:t>
            </a:r>
            <a:r>
              <a:rPr b="0" lang="en-GB" sz="3200" spc="-1" strike="noStrike">
                <a:solidFill>
                  <a:srgbClr val="ffffff"/>
                </a:solidFill>
                <a:latin typeface="Arial"/>
              </a:rPr>
              <a:t>i</a:t>
            </a:r>
            <a:r>
              <a:rPr b="0" lang="en-GB" sz="3200" spc="-1" strike="noStrike">
                <a:solidFill>
                  <a:srgbClr val="ffffff"/>
                </a:solidFill>
                <a:latin typeface="Arial"/>
              </a:rPr>
              <a:t>t</a:t>
            </a:r>
            <a:r>
              <a:rPr b="0" lang="en-GB" sz="3200" spc="-1" strike="noStrike">
                <a:solidFill>
                  <a:srgbClr val="ffffff"/>
                </a:solidFill>
                <a:latin typeface="Arial"/>
              </a:rPr>
              <a:t>i</a:t>
            </a:r>
            <a:r>
              <a:rPr b="0" lang="en-GB" sz="3200" spc="-1" strike="noStrike">
                <a:solidFill>
                  <a:srgbClr val="ffffff"/>
                </a:solidFill>
                <a:latin typeface="Arial"/>
              </a:rPr>
              <a:t>v</a:t>
            </a:r>
            <a:r>
              <a:rPr b="0" lang="en-GB" sz="3200" spc="-1" strike="noStrike">
                <a:solidFill>
                  <a:srgbClr val="ffffff"/>
                </a:solidFill>
                <a:latin typeface="Arial"/>
              </a:rPr>
              <a:t>e</a:t>
            </a:r>
            <a:r>
              <a:rPr b="0" lang="en-GB" sz="3200" spc="-1" strike="noStrike">
                <a:solidFill>
                  <a:srgbClr val="ffffff"/>
                </a:solidFill>
                <a:latin typeface="Arial"/>
              </a:rPr>
              <a:t> </a:t>
            </a:r>
            <a:r>
              <a:rPr b="0" lang="en-GB" sz="3200" spc="-1" strike="noStrike">
                <a:solidFill>
                  <a:srgbClr val="ffffff"/>
                </a:solidFill>
                <a:latin typeface="Arial"/>
              </a:rPr>
              <a:t>t</a:t>
            </a:r>
            <a:r>
              <a:rPr b="0" lang="en-GB" sz="3200" spc="-1" strike="noStrike">
                <a:solidFill>
                  <a:srgbClr val="ffffff"/>
                </a:solidFill>
                <a:latin typeface="Arial"/>
              </a:rPr>
              <a:t>o</a:t>
            </a:r>
            <a:r>
              <a:rPr b="0" lang="en-GB" sz="3200" spc="-1" strike="noStrike">
                <a:solidFill>
                  <a:srgbClr val="ffffff"/>
                </a:solidFill>
                <a:latin typeface="Arial"/>
              </a:rPr>
              <a:t> </a:t>
            </a:r>
            <a:r>
              <a:rPr b="0" lang="en-GB" sz="3200" spc="-1" strike="noStrike">
                <a:solidFill>
                  <a:srgbClr val="ffffff"/>
                </a:solidFill>
                <a:latin typeface="Arial"/>
              </a:rPr>
              <a:t>s</a:t>
            </a:r>
            <a:r>
              <a:rPr b="0" lang="en-GB" sz="3200" spc="-1" strike="noStrike">
                <a:solidFill>
                  <a:srgbClr val="ffffff"/>
                </a:solidFill>
                <a:latin typeface="Arial"/>
              </a:rPr>
              <a:t>u</a:t>
            </a:r>
            <a:r>
              <a:rPr b="0" lang="en-GB" sz="3200" spc="-1" strike="noStrike">
                <a:solidFill>
                  <a:srgbClr val="ffffff"/>
                </a:solidFill>
                <a:latin typeface="Arial"/>
              </a:rPr>
              <a:t>b</a:t>
            </a:r>
            <a:r>
              <a:rPr b="0" lang="en-GB" sz="3200" spc="-1" strike="noStrike">
                <a:solidFill>
                  <a:srgbClr val="ffffff"/>
                </a:solidFill>
                <a:latin typeface="Arial"/>
              </a:rPr>
              <a:t>t</a:t>
            </a:r>
            <a:r>
              <a:rPr b="0" lang="en-GB" sz="3200" spc="-1" strike="noStrike">
                <a:solidFill>
                  <a:srgbClr val="ffffff"/>
                </a:solidFill>
                <a:latin typeface="Arial"/>
              </a:rPr>
              <a:t>l</a:t>
            </a:r>
            <a:r>
              <a:rPr b="0" lang="en-GB" sz="3200" spc="-1" strike="noStrike">
                <a:solidFill>
                  <a:srgbClr val="ffffff"/>
                </a:solidFill>
                <a:latin typeface="Arial"/>
              </a:rPr>
              <a:t>e</a:t>
            </a:r>
            <a:r>
              <a:rPr b="0" lang="en-GB" sz="3200" spc="-1" strike="noStrike">
                <a:solidFill>
                  <a:srgbClr val="ffffff"/>
                </a:solidFill>
                <a:latin typeface="Arial"/>
              </a:rPr>
              <a:t> </a:t>
            </a:r>
            <a:r>
              <a:rPr b="0" lang="en-GB" sz="3200" spc="-1" strike="noStrike">
                <a:solidFill>
                  <a:srgbClr val="ffffff"/>
                </a:solidFill>
                <a:latin typeface="Arial"/>
              </a:rPr>
              <a:t>c</a:t>
            </a:r>
            <a:r>
              <a:rPr b="0" lang="en-GB" sz="3200" spc="-1" strike="noStrike">
                <a:solidFill>
                  <a:srgbClr val="ffffff"/>
                </a:solidFill>
                <a:latin typeface="Arial"/>
              </a:rPr>
              <a:t>h</a:t>
            </a:r>
            <a:r>
              <a:rPr b="0" lang="en-GB" sz="3200" spc="-1" strike="noStrike">
                <a:solidFill>
                  <a:srgbClr val="ffffff"/>
                </a:solidFill>
                <a:latin typeface="Arial"/>
              </a:rPr>
              <a:t>a</a:t>
            </a:r>
            <a:r>
              <a:rPr b="0" lang="en-GB" sz="3200" spc="-1" strike="noStrike">
                <a:solidFill>
                  <a:srgbClr val="ffffff"/>
                </a:solidFill>
                <a:latin typeface="Arial"/>
              </a:rPr>
              <a:t>n</a:t>
            </a:r>
            <a:r>
              <a:rPr b="0" lang="en-GB" sz="3200" spc="-1" strike="noStrike">
                <a:solidFill>
                  <a:srgbClr val="ffffff"/>
                </a:solidFill>
                <a:latin typeface="Arial"/>
              </a:rPr>
              <a:t>g</a:t>
            </a:r>
            <a:r>
              <a:rPr b="0" lang="en-GB" sz="3200" spc="-1" strike="noStrike">
                <a:solidFill>
                  <a:srgbClr val="ffffff"/>
                </a:solidFill>
                <a:latin typeface="Arial"/>
              </a:rPr>
              <a:t>e</a:t>
            </a:r>
            <a:r>
              <a:rPr b="0" lang="en-GB" sz="3200" spc="-1" strike="noStrike">
                <a:solidFill>
                  <a:srgbClr val="ffffff"/>
                </a:solidFill>
                <a:latin typeface="Arial"/>
              </a:rPr>
              <a:t>s</a:t>
            </a:r>
            <a:r>
              <a:rPr b="0" lang="en-GB" sz="3200" spc="-1" strike="noStrike">
                <a:solidFill>
                  <a:srgbClr val="ffffff"/>
                </a:solidFill>
                <a:latin typeface="Arial"/>
              </a:rPr>
              <a:t>;</a:t>
            </a:r>
            <a:r>
              <a:rPr b="0" lang="en-GB" sz="3200" spc="-1" strike="noStrike">
                <a:solidFill>
                  <a:srgbClr val="ffffff"/>
                </a:solidFill>
                <a:latin typeface="Arial"/>
              </a:rPr>
              <a:t> </a:t>
            </a:r>
            <a:r>
              <a:rPr b="0" lang="en-GB" sz="3200" spc="-1" strike="noStrike">
                <a:solidFill>
                  <a:srgbClr val="ffffff"/>
                </a:solidFill>
                <a:latin typeface="Arial"/>
              </a:rPr>
              <a:t>r</a:t>
            </a:r>
            <a:r>
              <a:rPr b="0" lang="en-GB" sz="3200" spc="-1" strike="noStrike">
                <a:solidFill>
                  <a:srgbClr val="ffffff"/>
                </a:solidFill>
                <a:latin typeface="Arial"/>
              </a:rPr>
              <a:t>e</a:t>
            </a:r>
            <a:r>
              <a:rPr b="0" lang="en-GB" sz="3200" spc="-1" strike="noStrike">
                <a:solidFill>
                  <a:srgbClr val="ffffff"/>
                </a:solidFill>
                <a:latin typeface="Arial"/>
              </a:rPr>
              <a:t>d</a:t>
            </a:r>
            <a:r>
              <a:rPr b="0" lang="en-GB" sz="3200" spc="-1" strike="noStrike">
                <a:solidFill>
                  <a:srgbClr val="ffffff"/>
                </a:solidFill>
                <a:latin typeface="Arial"/>
              </a:rPr>
              <a:t> </a:t>
            </a:r>
            <a:r>
              <a:rPr b="0" lang="en-GB" sz="3200" spc="-1" strike="noStrike">
                <a:solidFill>
                  <a:srgbClr val="ffffff"/>
                </a:solidFill>
                <a:latin typeface="Arial"/>
              </a:rPr>
              <a:t>l</a:t>
            </a:r>
            <a:r>
              <a:rPr b="0" lang="en-GB" sz="3200" spc="-1" strike="noStrike">
                <a:solidFill>
                  <a:srgbClr val="ffffff"/>
                </a:solidFill>
                <a:latin typeface="Arial"/>
              </a:rPr>
              <a:t>i</a:t>
            </a:r>
            <a:r>
              <a:rPr b="0" lang="en-GB" sz="3200" spc="-1" strike="noStrike">
                <a:solidFill>
                  <a:srgbClr val="ffffff"/>
                </a:solidFill>
                <a:latin typeface="Arial"/>
              </a:rPr>
              <a:t>n</a:t>
            </a:r>
            <a:r>
              <a:rPr b="0" lang="en-GB" sz="3200" spc="-1" strike="noStrike">
                <a:solidFill>
                  <a:srgbClr val="ffffff"/>
                </a:solidFill>
                <a:latin typeface="Arial"/>
              </a:rPr>
              <a:t>e</a:t>
            </a:r>
            <a:r>
              <a:rPr b="0" lang="en-GB" sz="3200" spc="-1" strike="noStrike">
                <a:solidFill>
                  <a:srgbClr val="ffffff"/>
                </a:solidFill>
                <a:latin typeface="Arial"/>
              </a:rPr>
              <a:t> </a:t>
            </a:r>
            <a:r>
              <a:rPr b="0" lang="en-GB" sz="3200" spc="-1" strike="noStrike">
                <a:solidFill>
                  <a:srgbClr val="ffffff"/>
                </a:solidFill>
                <a:latin typeface="Arial"/>
              </a:rPr>
              <a:t>i</a:t>
            </a:r>
            <a:r>
              <a:rPr b="0" lang="en-GB" sz="3200" spc="-1" strike="noStrike">
                <a:solidFill>
                  <a:srgbClr val="ffffff"/>
                </a:solidFill>
                <a:latin typeface="Arial"/>
              </a:rPr>
              <a:t>n</a:t>
            </a:r>
            <a:r>
              <a:rPr b="0" lang="en-GB" sz="3200" spc="-1" strike="noStrike">
                <a:solidFill>
                  <a:srgbClr val="ffffff"/>
                </a:solidFill>
                <a:latin typeface="Arial"/>
              </a:rPr>
              <a:t> </a:t>
            </a:r>
            <a:r>
              <a:rPr b="0" lang="en-GB" sz="3200" spc="-1" strike="noStrike">
                <a:solidFill>
                  <a:srgbClr val="ffffff"/>
                </a:solidFill>
                <a:latin typeface="Arial"/>
              </a:rPr>
              <a:t>F</a:t>
            </a:r>
            <a:r>
              <a:rPr b="0" lang="en-GB" sz="3200" spc="-1" strike="noStrike">
                <a:solidFill>
                  <a:srgbClr val="ffffff"/>
                </a:solidFill>
                <a:latin typeface="Arial"/>
              </a:rPr>
              <a:t>i</a:t>
            </a:r>
            <a:r>
              <a:rPr b="0" lang="en-GB" sz="3200" spc="-1" strike="noStrike">
                <a:solidFill>
                  <a:srgbClr val="ffffff"/>
                </a:solidFill>
                <a:latin typeface="Arial"/>
              </a:rPr>
              <a:t>g</a:t>
            </a:r>
            <a:r>
              <a:rPr b="0" lang="en-GB" sz="3200" spc="-1" strike="noStrike">
                <a:solidFill>
                  <a:srgbClr val="ffffff"/>
                </a:solidFill>
                <a:latin typeface="Arial"/>
              </a:rPr>
              <a:t>.</a:t>
            </a:r>
            <a:r>
              <a:rPr b="0" lang="en-GB" sz="3200" spc="-1" strike="noStrike">
                <a:solidFill>
                  <a:srgbClr val="ffffff"/>
                </a:solidFill>
                <a:latin typeface="Arial"/>
              </a:rPr>
              <a:t> </a:t>
            </a:r>
            <a:r>
              <a:rPr b="0" lang="en-GB" sz="3200" spc="-1" strike="noStrike">
                <a:solidFill>
                  <a:srgbClr val="ffffff"/>
                </a:solidFill>
                <a:latin typeface="Arial"/>
              </a:rPr>
              <a:t>2</a:t>
            </a:r>
            <a:r>
              <a:rPr b="0" lang="en-GB" sz="3200" spc="-1" strike="noStrike">
                <a:solidFill>
                  <a:srgbClr val="ffffff"/>
                </a:solidFill>
                <a:latin typeface="Arial"/>
              </a:rPr>
              <a:t>B</a:t>
            </a:r>
            <a:r>
              <a:rPr b="0" lang="en-GB" sz="3200" spc="-1" strike="noStrike">
                <a:solidFill>
                  <a:srgbClr val="ffffff"/>
                </a:solidFill>
                <a:latin typeface="Arial"/>
              </a:rPr>
              <a:t> </a:t>
            </a:r>
            <a:r>
              <a:rPr b="0" lang="en-GB" sz="3200" spc="-1" strike="noStrike">
                <a:solidFill>
                  <a:srgbClr val="ffffff"/>
                </a:solidFill>
                <a:latin typeface="Arial"/>
              </a:rPr>
              <a:t>s</a:t>
            </a:r>
            <a:r>
              <a:rPr b="0" lang="en-GB" sz="3200" spc="-1" strike="noStrike">
                <a:solidFill>
                  <a:srgbClr val="ffffff"/>
                </a:solidFill>
                <a:latin typeface="Arial"/>
              </a:rPr>
              <a:t>h</a:t>
            </a:r>
            <a:r>
              <a:rPr b="0" lang="en-GB" sz="3200" spc="-1" strike="noStrike">
                <a:solidFill>
                  <a:srgbClr val="ffffff"/>
                </a:solidFill>
                <a:latin typeface="Arial"/>
              </a:rPr>
              <a:t>o</a:t>
            </a:r>
            <a:r>
              <a:rPr b="0" lang="en-GB" sz="3200" spc="-1" strike="noStrike">
                <a:solidFill>
                  <a:srgbClr val="ffffff"/>
                </a:solidFill>
                <a:latin typeface="Arial"/>
              </a:rPr>
              <a:t>w</a:t>
            </a:r>
            <a:r>
              <a:rPr b="0" lang="en-GB" sz="3200" spc="-1" strike="noStrike">
                <a:solidFill>
                  <a:srgbClr val="ffffff"/>
                </a:solidFill>
                <a:latin typeface="Arial"/>
              </a:rPr>
              <a:t>s</a:t>
            </a:r>
            <a:r>
              <a:rPr b="0" lang="en-GB" sz="3200" spc="-1" strike="noStrike">
                <a:solidFill>
                  <a:srgbClr val="ffffff"/>
                </a:solidFill>
                <a:latin typeface="Arial"/>
              </a:rPr>
              <a:t> </a:t>
            </a:r>
            <a:r>
              <a:rPr b="0" lang="en-GB" sz="3200" spc="-1" strike="noStrike">
                <a:solidFill>
                  <a:srgbClr val="ffffff"/>
                </a:solidFill>
                <a:latin typeface="Arial"/>
              </a:rPr>
              <a:t>v</a:t>
            </a:r>
            <a:r>
              <a:rPr b="0" lang="en-GB" sz="3200" spc="-1" strike="noStrike">
                <a:solidFill>
                  <a:srgbClr val="ffffff"/>
                </a:solidFill>
                <a:latin typeface="Arial"/>
              </a:rPr>
              <a:t>a</a:t>
            </a:r>
            <a:r>
              <a:rPr b="0" lang="en-GB" sz="3200" spc="-1" strike="noStrike">
                <a:solidFill>
                  <a:srgbClr val="ffffff"/>
                </a:solidFill>
                <a:latin typeface="Arial"/>
              </a:rPr>
              <a:t>r</a:t>
            </a:r>
            <a:r>
              <a:rPr b="0" lang="en-GB" sz="3200" spc="-1" strike="noStrike">
                <a:solidFill>
                  <a:srgbClr val="ffffff"/>
                </a:solidFill>
                <a:latin typeface="Arial"/>
              </a:rPr>
              <a:t>i</a:t>
            </a:r>
            <a:r>
              <a:rPr b="0" lang="en-GB" sz="3200" spc="-1" strike="noStrike">
                <a:solidFill>
                  <a:srgbClr val="ffffff"/>
                </a:solidFill>
                <a:latin typeface="Arial"/>
              </a:rPr>
              <a:t>a</a:t>
            </a:r>
            <a:r>
              <a:rPr b="0" lang="en-GB" sz="3200" spc="-1" strike="noStrike">
                <a:solidFill>
                  <a:srgbClr val="ffffff"/>
                </a:solidFill>
                <a:latin typeface="Arial"/>
              </a:rPr>
              <a:t>t</a:t>
            </a:r>
            <a:r>
              <a:rPr b="0" lang="en-GB" sz="3200" spc="-1" strike="noStrike">
                <a:solidFill>
                  <a:srgbClr val="ffffff"/>
                </a:solidFill>
                <a:latin typeface="Arial"/>
              </a:rPr>
              <a:t>i</a:t>
            </a:r>
            <a:r>
              <a:rPr b="0" lang="en-GB" sz="3200" spc="-1" strike="noStrike">
                <a:solidFill>
                  <a:srgbClr val="ffffff"/>
                </a:solidFill>
                <a:latin typeface="Arial"/>
              </a:rPr>
              <a:t>o</a:t>
            </a:r>
            <a:r>
              <a:rPr b="0" lang="en-GB" sz="3200" spc="-1" strike="noStrike">
                <a:solidFill>
                  <a:srgbClr val="ffffff"/>
                </a:solidFill>
                <a:latin typeface="Arial"/>
              </a:rPr>
              <a:t>n</a:t>
            </a:r>
            <a:r>
              <a:rPr b="0" lang="en-GB" sz="3200" spc="-1" strike="noStrike">
                <a:solidFill>
                  <a:srgbClr val="ffffff"/>
                </a:solidFill>
                <a:latin typeface="Arial"/>
              </a:rPr>
              <a:t> </a:t>
            </a:r>
            <a:r>
              <a:rPr b="0" lang="en-GB" sz="3200" spc="-1" strike="noStrike">
                <a:solidFill>
                  <a:srgbClr val="ffffff"/>
                </a:solidFill>
                <a:latin typeface="Arial"/>
              </a:rPr>
              <a:t>w</a:t>
            </a:r>
            <a:r>
              <a:rPr b="0" lang="en-GB" sz="3200" spc="-1" strike="noStrike">
                <a:solidFill>
                  <a:srgbClr val="ffffff"/>
                </a:solidFill>
                <a:latin typeface="Arial"/>
              </a:rPr>
              <a:t>i</a:t>
            </a:r>
            <a:r>
              <a:rPr b="0" lang="en-GB" sz="3200" spc="-1" strike="noStrike">
                <a:solidFill>
                  <a:srgbClr val="ffffff"/>
                </a:solidFill>
                <a:latin typeface="Arial"/>
              </a:rPr>
              <a:t>t</a:t>
            </a:r>
            <a:r>
              <a:rPr b="0" lang="en-GB" sz="3200" spc="-1" strike="noStrike">
                <a:solidFill>
                  <a:srgbClr val="ffffff"/>
                </a:solidFill>
                <a:latin typeface="Arial"/>
              </a:rPr>
              <a:t>h</a:t>
            </a:r>
            <a:r>
              <a:rPr b="0" lang="en-GB" sz="3200" spc="-1" strike="noStrike">
                <a:solidFill>
                  <a:srgbClr val="ffffff"/>
                </a:solidFill>
                <a:latin typeface="Arial"/>
              </a:rPr>
              <a:t> </a:t>
            </a:r>
            <a:r>
              <a:rPr b="0" lang="en-GB" sz="3200" spc="-1" strike="noStrike">
                <a:solidFill>
                  <a:srgbClr val="ffffff"/>
                </a:solidFill>
                <a:latin typeface="Arial"/>
              </a:rPr>
              <a:t>d</a:t>
            </a:r>
            <a:r>
              <a:rPr b="0" lang="en-GB" sz="3200" spc="-1" strike="noStrike">
                <a:solidFill>
                  <a:srgbClr val="ffffff"/>
                </a:solidFill>
                <a:latin typeface="Arial"/>
              </a:rPr>
              <a:t>i</a:t>
            </a:r>
            <a:r>
              <a:rPr b="0" lang="en-GB" sz="3200" spc="-1" strike="noStrike">
                <a:solidFill>
                  <a:srgbClr val="ffffff"/>
                </a:solidFill>
                <a:latin typeface="Arial"/>
              </a:rPr>
              <a:t>f</a:t>
            </a:r>
            <a:r>
              <a:rPr b="0" lang="en-GB" sz="3200" spc="-1" strike="noStrike">
                <a:solidFill>
                  <a:srgbClr val="ffffff"/>
                </a:solidFill>
                <a:latin typeface="Arial"/>
              </a:rPr>
              <a:t>f</a:t>
            </a:r>
            <a:r>
              <a:rPr b="0" lang="en-GB" sz="3200" spc="-1" strike="noStrike">
                <a:solidFill>
                  <a:srgbClr val="ffffff"/>
                </a:solidFill>
                <a:latin typeface="Arial"/>
              </a:rPr>
              <a:t>e</a:t>
            </a:r>
            <a:r>
              <a:rPr b="0" lang="en-GB" sz="3200" spc="-1" strike="noStrike">
                <a:solidFill>
                  <a:srgbClr val="ffffff"/>
                </a:solidFill>
                <a:latin typeface="Arial"/>
              </a:rPr>
              <a:t>r</a:t>
            </a:r>
            <a:r>
              <a:rPr b="0" lang="en-GB" sz="3200" spc="-1" strike="noStrike">
                <a:solidFill>
                  <a:srgbClr val="ffffff"/>
                </a:solidFill>
                <a:latin typeface="Arial"/>
              </a:rPr>
              <a:t>e</a:t>
            </a:r>
            <a:r>
              <a:rPr b="0" lang="en-GB" sz="3200" spc="-1" strike="noStrike">
                <a:solidFill>
                  <a:srgbClr val="ffffff"/>
                </a:solidFill>
                <a:latin typeface="Arial"/>
              </a:rPr>
              <a:t>n</a:t>
            </a:r>
            <a:r>
              <a:rPr b="0" lang="en-GB" sz="3200" spc="-1" strike="noStrike">
                <a:solidFill>
                  <a:srgbClr val="ffffff"/>
                </a:solidFill>
                <a:latin typeface="Arial"/>
              </a:rPr>
              <a:t>t</a:t>
            </a:r>
            <a:r>
              <a:rPr b="0" lang="en-GB" sz="3200" spc="-1" strike="noStrike">
                <a:solidFill>
                  <a:srgbClr val="ffffff"/>
                </a:solidFill>
                <a:latin typeface="Arial"/>
              </a:rPr>
              <a:t> </a:t>
            </a:r>
            <a:r>
              <a:rPr b="0" lang="en-GB" sz="3200" spc="-1" strike="noStrike">
                <a:solidFill>
                  <a:srgbClr val="ffffff"/>
                </a:solidFill>
                <a:latin typeface="Arial"/>
              </a:rPr>
              <a:t>i</a:t>
            </a:r>
            <a:r>
              <a:rPr b="0" lang="en-GB" sz="3200" spc="-1" strike="noStrike">
                <a:solidFill>
                  <a:srgbClr val="ffffff"/>
                </a:solidFill>
                <a:latin typeface="Arial"/>
              </a:rPr>
              <a:t>n</a:t>
            </a:r>
            <a:r>
              <a:rPr b="0" lang="en-GB" sz="3200" spc="-1" strike="noStrike">
                <a:solidFill>
                  <a:srgbClr val="ffffff"/>
                </a:solidFill>
                <a:latin typeface="Arial"/>
              </a:rPr>
              <a:t>p</a:t>
            </a:r>
            <a:r>
              <a:rPr b="0" lang="en-GB" sz="3200" spc="-1" strike="noStrike">
                <a:solidFill>
                  <a:srgbClr val="ffffff"/>
                </a:solidFill>
                <a:latin typeface="Arial"/>
              </a:rPr>
              <a:t>u</a:t>
            </a:r>
            <a:r>
              <a:rPr b="0" lang="en-GB" sz="3200" spc="-1" strike="noStrike">
                <a:solidFill>
                  <a:srgbClr val="ffffff"/>
                </a:solidFill>
                <a:latin typeface="Arial"/>
              </a:rPr>
              <a:t>t</a:t>
            </a:r>
            <a:r>
              <a:rPr b="0" lang="en-GB" sz="3200" spc="-1" strike="noStrike">
                <a:solidFill>
                  <a:srgbClr val="ffffff"/>
                </a:solidFill>
                <a:latin typeface="Arial"/>
              </a:rPr>
              <a:t> </a:t>
            </a:r>
            <a:r>
              <a:rPr b="0" lang="en-GB" sz="3200" spc="-1" strike="noStrike">
                <a:solidFill>
                  <a:srgbClr val="ffffff"/>
                </a:solidFill>
                <a:latin typeface="Arial"/>
              </a:rPr>
              <a:t>v</a:t>
            </a:r>
            <a:r>
              <a:rPr b="0" lang="en-GB" sz="3200" spc="-1" strike="noStrike">
                <a:solidFill>
                  <a:srgbClr val="ffffff"/>
                </a:solidFill>
                <a:latin typeface="Arial"/>
              </a:rPr>
              <a:t>a</a:t>
            </a:r>
            <a:r>
              <a:rPr b="0" lang="en-GB" sz="3200" spc="-1" strike="noStrike">
                <a:solidFill>
                  <a:srgbClr val="ffffff"/>
                </a:solidFill>
                <a:latin typeface="Arial"/>
              </a:rPr>
              <a:t>l</a:t>
            </a:r>
            <a:r>
              <a:rPr b="0" lang="en-GB" sz="3200" spc="-1" strike="noStrike">
                <a:solidFill>
                  <a:srgbClr val="ffffff"/>
                </a:solidFill>
                <a:latin typeface="Arial"/>
              </a:rPr>
              <a:t>u</a:t>
            </a:r>
            <a:r>
              <a:rPr b="0" lang="en-GB" sz="3200" spc="-1" strike="noStrike">
                <a:solidFill>
                  <a:srgbClr val="ffffff"/>
                </a:solidFill>
                <a:latin typeface="Arial"/>
              </a:rPr>
              <a:t>e</a:t>
            </a:r>
            <a:r>
              <a:rPr b="0" lang="en-GB" sz="3200" spc="-1" strike="noStrike">
                <a:solidFill>
                  <a:srgbClr val="ffffff"/>
                </a:solidFill>
                <a:latin typeface="Arial"/>
              </a:rPr>
              <a:t>s</a:t>
            </a:r>
            <a:endParaRPr b="0" lang="en-GB" sz="3200" spc="-1" strike="noStrike">
              <a:solidFill>
                <a:srgbClr val="ffffff"/>
              </a:solidFill>
              <a:latin typeface="Arial"/>
            </a:endParaRPr>
          </a:p>
          <a:p>
            <a:pPr marL="216000" indent="-216000" algn="just">
              <a:buClr>
                <a:srgbClr val="ffffff"/>
              </a:buClr>
              <a:buSzPct val="50000"/>
              <a:buFont typeface="Wingdings" charset="2"/>
              <a:buChar char=""/>
            </a:pPr>
            <a:r>
              <a:rPr b="0" lang="en-GB" sz="3200" spc="-1" strike="noStrike">
                <a:solidFill>
                  <a:srgbClr val="ffffff"/>
                </a:solidFill>
                <a:latin typeface="Arial"/>
              </a:rPr>
              <a:t>H</a:t>
            </a:r>
            <a:r>
              <a:rPr b="0" lang="en-GB" sz="3200" spc="-1" strike="noStrike">
                <a:solidFill>
                  <a:srgbClr val="ffffff"/>
                </a:solidFill>
                <a:latin typeface="Arial"/>
              </a:rPr>
              <a:t>D</a:t>
            </a:r>
            <a:r>
              <a:rPr b="0" lang="en-GB" sz="3200" spc="-1" strike="noStrike">
                <a:solidFill>
                  <a:srgbClr val="ffffff"/>
                </a:solidFill>
                <a:latin typeface="Arial"/>
              </a:rPr>
              <a:t>B</a:t>
            </a:r>
            <a:r>
              <a:rPr b="0" lang="en-GB" sz="3200" spc="-1" strike="noStrike">
                <a:solidFill>
                  <a:srgbClr val="ffffff"/>
                </a:solidFill>
                <a:latin typeface="Arial"/>
              </a:rPr>
              <a:t>S</a:t>
            </a:r>
            <a:r>
              <a:rPr b="0" lang="en-GB" sz="3200" spc="-1" strike="noStrike">
                <a:solidFill>
                  <a:srgbClr val="ffffff"/>
                </a:solidFill>
                <a:latin typeface="Arial"/>
              </a:rPr>
              <a:t>C</a:t>
            </a:r>
            <a:r>
              <a:rPr b="0" lang="en-GB" sz="3200" spc="-1" strike="noStrike">
                <a:solidFill>
                  <a:srgbClr val="ffffff"/>
                </a:solidFill>
                <a:latin typeface="Arial"/>
              </a:rPr>
              <a:t>A</a:t>
            </a:r>
            <a:r>
              <a:rPr b="0" lang="en-GB" sz="3200" spc="-1" strike="noStrike">
                <a:solidFill>
                  <a:srgbClr val="ffffff"/>
                </a:solidFill>
                <a:latin typeface="Arial"/>
              </a:rPr>
              <a:t>N</a:t>
            </a:r>
            <a:r>
              <a:rPr b="0" lang="en-GB" sz="3200" spc="-1" strike="noStrike">
                <a:solidFill>
                  <a:srgbClr val="ffffff"/>
                </a:solidFill>
                <a:latin typeface="Arial"/>
              </a:rPr>
              <a:t> </a:t>
            </a:r>
            <a:r>
              <a:rPr b="0" lang="en-GB" sz="3200" spc="-1" strike="noStrike">
                <a:solidFill>
                  <a:srgbClr val="ffffff"/>
                </a:solidFill>
                <a:latin typeface="Arial"/>
              </a:rPr>
              <a:t>(</a:t>
            </a:r>
            <a:r>
              <a:rPr b="0" lang="en-GB" sz="3200" spc="-1" strike="noStrike">
                <a:solidFill>
                  <a:srgbClr val="ffffff"/>
                </a:solidFill>
                <a:latin typeface="Arial"/>
              </a:rPr>
              <a:t>d</a:t>
            </a:r>
            <a:r>
              <a:rPr b="0" lang="en-GB" sz="3200" spc="-1" strike="noStrike">
                <a:solidFill>
                  <a:srgbClr val="ffffff"/>
                </a:solidFill>
                <a:latin typeface="Arial"/>
              </a:rPr>
              <a:t>o</a:t>
            </a:r>
            <a:r>
              <a:rPr b="0" lang="en-GB" sz="3200" spc="-1" strike="noStrike">
                <a:solidFill>
                  <a:srgbClr val="ffffff"/>
                </a:solidFill>
                <a:latin typeface="Arial"/>
              </a:rPr>
              <a:t>t</a:t>
            </a:r>
            <a:r>
              <a:rPr b="0" lang="en-GB" sz="3200" spc="-1" strike="noStrike">
                <a:solidFill>
                  <a:srgbClr val="ffffff"/>
                </a:solidFill>
                <a:latin typeface="Arial"/>
              </a:rPr>
              <a:t>t</a:t>
            </a:r>
            <a:r>
              <a:rPr b="0" lang="en-GB" sz="3200" spc="-1" strike="noStrike">
                <a:solidFill>
                  <a:srgbClr val="ffffff"/>
                </a:solidFill>
                <a:latin typeface="Arial"/>
              </a:rPr>
              <a:t>e</a:t>
            </a:r>
            <a:r>
              <a:rPr b="0" lang="en-GB" sz="3200" spc="-1" strike="noStrike">
                <a:solidFill>
                  <a:srgbClr val="ffffff"/>
                </a:solidFill>
                <a:latin typeface="Arial"/>
              </a:rPr>
              <a:t>d</a:t>
            </a:r>
            <a:r>
              <a:rPr b="0" lang="en-GB" sz="3200" spc="-1" strike="noStrike">
                <a:solidFill>
                  <a:srgbClr val="ffffff"/>
                </a:solidFill>
                <a:latin typeface="Arial"/>
              </a:rPr>
              <a:t> </a:t>
            </a:r>
            <a:r>
              <a:rPr b="0" lang="en-GB" sz="3200" spc="-1" strike="noStrike">
                <a:solidFill>
                  <a:srgbClr val="ffffff"/>
                </a:solidFill>
                <a:latin typeface="Arial"/>
              </a:rPr>
              <a:t>b</a:t>
            </a:r>
            <a:r>
              <a:rPr b="0" lang="en-GB" sz="3200" spc="-1" strike="noStrike">
                <a:solidFill>
                  <a:srgbClr val="ffffff"/>
                </a:solidFill>
                <a:latin typeface="Arial"/>
              </a:rPr>
              <a:t>l</a:t>
            </a:r>
            <a:r>
              <a:rPr b="0" lang="en-GB" sz="3200" spc="-1" strike="noStrike">
                <a:solidFill>
                  <a:srgbClr val="ffffff"/>
                </a:solidFill>
                <a:latin typeface="Arial"/>
              </a:rPr>
              <a:t>u</a:t>
            </a:r>
            <a:r>
              <a:rPr b="0" lang="en-GB" sz="3200" spc="-1" strike="noStrike">
                <a:solidFill>
                  <a:srgbClr val="ffffff"/>
                </a:solidFill>
                <a:latin typeface="Arial"/>
              </a:rPr>
              <a:t>e</a:t>
            </a:r>
            <a:r>
              <a:rPr b="0" lang="en-GB" sz="3200" spc="-1" strike="noStrike">
                <a:solidFill>
                  <a:srgbClr val="ffffff"/>
                </a:solidFill>
                <a:latin typeface="Arial"/>
              </a:rPr>
              <a:t> </a:t>
            </a:r>
            <a:r>
              <a:rPr b="0" lang="en-GB" sz="3200" spc="-1" strike="noStrike">
                <a:solidFill>
                  <a:srgbClr val="ffffff"/>
                </a:solidFill>
                <a:latin typeface="Arial"/>
              </a:rPr>
              <a:t>l</a:t>
            </a:r>
            <a:r>
              <a:rPr b="0" lang="en-GB" sz="3200" spc="-1" strike="noStrike">
                <a:solidFill>
                  <a:srgbClr val="ffffff"/>
                </a:solidFill>
                <a:latin typeface="Arial"/>
              </a:rPr>
              <a:t>i</a:t>
            </a:r>
            <a:r>
              <a:rPr b="0" lang="en-GB" sz="3200" spc="-1" strike="noStrike">
                <a:solidFill>
                  <a:srgbClr val="ffffff"/>
                </a:solidFill>
                <a:latin typeface="Arial"/>
              </a:rPr>
              <a:t>n</a:t>
            </a:r>
            <a:r>
              <a:rPr b="0" lang="en-GB" sz="3200" spc="-1" strike="noStrike">
                <a:solidFill>
                  <a:srgbClr val="ffffff"/>
                </a:solidFill>
                <a:latin typeface="Arial"/>
              </a:rPr>
              <a:t>e</a:t>
            </a:r>
            <a:r>
              <a:rPr b="0" lang="en-GB" sz="3200" spc="-1" strike="noStrike">
                <a:solidFill>
                  <a:srgbClr val="ffffff"/>
                </a:solidFill>
                <a:latin typeface="Arial"/>
              </a:rPr>
              <a:t> </a:t>
            </a:r>
            <a:r>
              <a:rPr b="0" lang="en-GB" sz="3200" spc="-1" strike="noStrike">
                <a:solidFill>
                  <a:srgbClr val="ffffff"/>
                </a:solidFill>
                <a:latin typeface="Arial"/>
              </a:rPr>
              <a:t>F</a:t>
            </a:r>
            <a:r>
              <a:rPr b="0" lang="en-GB" sz="3200" spc="-1" strike="noStrike">
                <a:solidFill>
                  <a:srgbClr val="ffffff"/>
                </a:solidFill>
                <a:latin typeface="Arial"/>
              </a:rPr>
              <a:t>i</a:t>
            </a:r>
            <a:r>
              <a:rPr b="0" lang="en-GB" sz="3200" spc="-1" strike="noStrike">
                <a:solidFill>
                  <a:srgbClr val="ffffff"/>
                </a:solidFill>
                <a:latin typeface="Arial"/>
              </a:rPr>
              <a:t>g</a:t>
            </a:r>
            <a:r>
              <a:rPr b="0" lang="en-GB" sz="3200" spc="-1" strike="noStrike">
                <a:solidFill>
                  <a:srgbClr val="ffffff"/>
                </a:solidFill>
                <a:latin typeface="Arial"/>
              </a:rPr>
              <a:t>.</a:t>
            </a:r>
            <a:r>
              <a:rPr b="0" lang="en-GB" sz="3200" spc="-1" strike="noStrike">
                <a:solidFill>
                  <a:srgbClr val="ffffff"/>
                </a:solidFill>
                <a:latin typeface="Arial"/>
              </a:rPr>
              <a:t> </a:t>
            </a:r>
            <a:r>
              <a:rPr b="0" lang="en-GB" sz="3200" spc="-1" strike="noStrike">
                <a:solidFill>
                  <a:srgbClr val="ffffff"/>
                </a:solidFill>
                <a:latin typeface="Arial"/>
              </a:rPr>
              <a:t>2</a:t>
            </a:r>
            <a:r>
              <a:rPr b="0" lang="en-GB" sz="3200" spc="-1" strike="noStrike">
                <a:solidFill>
                  <a:srgbClr val="ffffff"/>
                </a:solidFill>
                <a:latin typeface="Arial"/>
              </a:rPr>
              <a:t>B</a:t>
            </a:r>
            <a:r>
              <a:rPr b="0" lang="en-GB" sz="3200" spc="-1" strike="noStrike">
                <a:solidFill>
                  <a:srgbClr val="ffffff"/>
                </a:solidFill>
                <a:latin typeface="Arial"/>
              </a:rPr>
              <a:t>)</a:t>
            </a:r>
            <a:r>
              <a:rPr b="0" lang="en-GB" sz="3200" spc="-1" strike="noStrike">
                <a:solidFill>
                  <a:srgbClr val="ffffff"/>
                </a:solidFill>
                <a:latin typeface="Arial"/>
              </a:rPr>
              <a:t> </a:t>
            </a:r>
            <a:r>
              <a:rPr b="0" lang="en-GB" sz="3200" spc="-1" strike="noStrike">
                <a:solidFill>
                  <a:srgbClr val="ffffff"/>
                </a:solidFill>
                <a:latin typeface="Arial"/>
              </a:rPr>
              <a:t>d</a:t>
            </a:r>
            <a:r>
              <a:rPr b="0" lang="en-GB" sz="3200" spc="-1" strike="noStrike">
                <a:solidFill>
                  <a:srgbClr val="ffffff"/>
                </a:solidFill>
                <a:latin typeface="Arial"/>
              </a:rPr>
              <a:t>o</a:t>
            </a:r>
            <a:r>
              <a:rPr b="0" lang="en-GB" sz="3200" spc="-1" strike="noStrike">
                <a:solidFill>
                  <a:srgbClr val="ffffff"/>
                </a:solidFill>
                <a:latin typeface="Arial"/>
              </a:rPr>
              <a:t>e</a:t>
            </a:r>
            <a:r>
              <a:rPr b="0" lang="en-GB" sz="3200" spc="-1" strike="noStrike">
                <a:solidFill>
                  <a:srgbClr val="ffffff"/>
                </a:solidFill>
                <a:latin typeface="Arial"/>
              </a:rPr>
              <a:t>s</a:t>
            </a:r>
            <a:r>
              <a:rPr b="0" lang="en-GB" sz="3200" spc="-1" strike="noStrike">
                <a:solidFill>
                  <a:srgbClr val="ffffff"/>
                </a:solidFill>
                <a:latin typeface="Arial"/>
              </a:rPr>
              <a:t> </a:t>
            </a:r>
            <a:r>
              <a:rPr b="0" lang="en-GB" sz="3200" spc="-1" strike="noStrike">
                <a:solidFill>
                  <a:srgbClr val="ffffff"/>
                </a:solidFill>
                <a:latin typeface="Arial"/>
              </a:rPr>
              <a:t>n</a:t>
            </a:r>
            <a:r>
              <a:rPr b="0" lang="en-GB" sz="3200" spc="-1" strike="noStrike">
                <a:solidFill>
                  <a:srgbClr val="ffffff"/>
                </a:solidFill>
                <a:latin typeface="Arial"/>
              </a:rPr>
              <a:t>o</a:t>
            </a:r>
            <a:r>
              <a:rPr b="0" lang="en-GB" sz="3200" spc="-1" strike="noStrike">
                <a:solidFill>
                  <a:srgbClr val="ffffff"/>
                </a:solidFill>
                <a:latin typeface="Arial"/>
              </a:rPr>
              <a:t>t</a:t>
            </a:r>
            <a:r>
              <a:rPr b="0" lang="en-GB" sz="3200" spc="-1" strike="noStrike">
                <a:solidFill>
                  <a:srgbClr val="ffffff"/>
                </a:solidFill>
                <a:latin typeface="Arial"/>
              </a:rPr>
              <a:t> </a:t>
            </a:r>
            <a:r>
              <a:rPr b="0" lang="en-GB" sz="3200" spc="-1" strike="noStrike">
                <a:solidFill>
                  <a:srgbClr val="ffffff"/>
                </a:solidFill>
                <a:latin typeface="Arial"/>
              </a:rPr>
              <a:t>r</a:t>
            </a:r>
            <a:r>
              <a:rPr b="0" lang="en-GB" sz="3200" spc="-1" strike="noStrike">
                <a:solidFill>
                  <a:srgbClr val="ffffff"/>
                </a:solidFill>
                <a:latin typeface="Arial"/>
              </a:rPr>
              <a:t>e</a:t>
            </a:r>
            <a:r>
              <a:rPr b="0" lang="en-GB" sz="3200" spc="-1" strike="noStrike">
                <a:solidFill>
                  <a:srgbClr val="ffffff"/>
                </a:solidFill>
                <a:latin typeface="Arial"/>
              </a:rPr>
              <a:t>q</a:t>
            </a:r>
            <a:r>
              <a:rPr b="0" lang="en-GB" sz="3200" spc="-1" strike="noStrike">
                <a:solidFill>
                  <a:srgbClr val="ffffff"/>
                </a:solidFill>
                <a:latin typeface="Arial"/>
              </a:rPr>
              <a:t>u</a:t>
            </a:r>
            <a:r>
              <a:rPr b="0" lang="en-GB" sz="3200" spc="-1" strike="noStrike">
                <a:solidFill>
                  <a:srgbClr val="ffffff"/>
                </a:solidFill>
                <a:latin typeface="Arial"/>
              </a:rPr>
              <a:t>i</a:t>
            </a:r>
            <a:r>
              <a:rPr b="0" lang="en-GB" sz="3200" spc="-1" strike="noStrike">
                <a:solidFill>
                  <a:srgbClr val="ffffff"/>
                </a:solidFill>
                <a:latin typeface="Arial"/>
              </a:rPr>
              <a:t>r</a:t>
            </a:r>
            <a:r>
              <a:rPr b="0" lang="en-GB" sz="3200" spc="-1" strike="noStrike">
                <a:solidFill>
                  <a:srgbClr val="ffffff"/>
                </a:solidFill>
                <a:latin typeface="Arial"/>
              </a:rPr>
              <a:t>e</a:t>
            </a:r>
            <a:r>
              <a:rPr b="0" lang="en-GB" sz="3200" spc="-1" strike="noStrike">
                <a:solidFill>
                  <a:srgbClr val="ffffff"/>
                </a:solidFill>
                <a:latin typeface="Arial"/>
              </a:rPr>
              <a:t> </a:t>
            </a:r>
            <a:r>
              <a:rPr b="0" lang="en-GB" sz="3200" spc="-1" strike="noStrike">
                <a:solidFill>
                  <a:srgbClr val="ffffff"/>
                </a:solidFill>
                <a:latin typeface="Arial"/>
              </a:rPr>
              <a:t>n</a:t>
            </a:r>
            <a:r>
              <a:rPr b="0" lang="en-GB" sz="3200" spc="-1" strike="noStrike">
                <a:solidFill>
                  <a:srgbClr val="ffffff"/>
                </a:solidFill>
                <a:latin typeface="Arial"/>
              </a:rPr>
              <a:t>e</a:t>
            </a:r>
            <a:r>
              <a:rPr b="0" lang="en-GB" sz="3200" spc="-1" strike="noStrike">
                <a:solidFill>
                  <a:srgbClr val="ffffff"/>
                </a:solidFill>
                <a:latin typeface="Arial"/>
              </a:rPr>
              <a:t>i</a:t>
            </a:r>
            <a:r>
              <a:rPr b="0" lang="en-GB" sz="3200" spc="-1" strike="noStrike">
                <a:solidFill>
                  <a:srgbClr val="ffffff"/>
                </a:solidFill>
                <a:latin typeface="Arial"/>
              </a:rPr>
              <a:t>g</a:t>
            </a:r>
            <a:r>
              <a:rPr b="0" lang="en-GB" sz="3200" spc="-1" strike="noStrike">
                <a:solidFill>
                  <a:srgbClr val="ffffff"/>
                </a:solidFill>
                <a:latin typeface="Arial"/>
              </a:rPr>
              <a:t>h</a:t>
            </a:r>
            <a:r>
              <a:rPr b="0" lang="en-GB" sz="3200" spc="-1" strike="noStrike">
                <a:solidFill>
                  <a:srgbClr val="ffffff"/>
                </a:solidFill>
                <a:latin typeface="Arial"/>
              </a:rPr>
              <a:t>b</a:t>
            </a:r>
            <a:r>
              <a:rPr b="0" lang="en-GB" sz="3200" spc="-1" strike="noStrike">
                <a:solidFill>
                  <a:srgbClr val="ffffff"/>
                </a:solidFill>
                <a:latin typeface="Arial"/>
              </a:rPr>
              <a:t>o</a:t>
            </a:r>
            <a:r>
              <a:rPr b="0" lang="en-GB" sz="3200" spc="-1" strike="noStrike">
                <a:solidFill>
                  <a:srgbClr val="ffffff"/>
                </a:solidFill>
                <a:latin typeface="Arial"/>
              </a:rPr>
              <a:t>u</a:t>
            </a:r>
            <a:r>
              <a:rPr b="0" lang="en-GB" sz="3200" spc="-1" strike="noStrike">
                <a:solidFill>
                  <a:srgbClr val="ffffff"/>
                </a:solidFill>
                <a:latin typeface="Arial"/>
              </a:rPr>
              <a:t>r</a:t>
            </a:r>
            <a:r>
              <a:rPr b="0" lang="en-GB" sz="3200" spc="-1" strike="noStrike">
                <a:solidFill>
                  <a:srgbClr val="ffffff"/>
                </a:solidFill>
                <a:latin typeface="Arial"/>
              </a:rPr>
              <a:t> </a:t>
            </a:r>
            <a:r>
              <a:rPr b="0" lang="en-GB" sz="3200" spc="-1" strike="noStrike">
                <a:solidFill>
                  <a:srgbClr val="ffffff"/>
                </a:solidFill>
                <a:latin typeface="Arial"/>
              </a:rPr>
              <a:t>d</a:t>
            </a:r>
            <a:r>
              <a:rPr b="0" lang="en-GB" sz="3200" spc="-1" strike="noStrike">
                <a:solidFill>
                  <a:srgbClr val="ffffff"/>
                </a:solidFill>
                <a:latin typeface="Arial"/>
              </a:rPr>
              <a:t>i</a:t>
            </a:r>
            <a:r>
              <a:rPr b="0" lang="en-GB" sz="3200" spc="-1" strike="noStrike">
                <a:solidFill>
                  <a:srgbClr val="ffffff"/>
                </a:solidFill>
                <a:latin typeface="Arial"/>
              </a:rPr>
              <a:t>s</a:t>
            </a:r>
            <a:r>
              <a:rPr b="0" lang="en-GB" sz="3200" spc="-1" strike="noStrike">
                <a:solidFill>
                  <a:srgbClr val="ffffff"/>
                </a:solidFill>
                <a:latin typeface="Arial"/>
              </a:rPr>
              <a:t>t</a:t>
            </a:r>
            <a:r>
              <a:rPr b="0" lang="en-GB" sz="3200" spc="-1" strike="noStrike">
                <a:solidFill>
                  <a:srgbClr val="ffffff"/>
                </a:solidFill>
                <a:latin typeface="Arial"/>
              </a:rPr>
              <a:t>a</a:t>
            </a:r>
            <a:r>
              <a:rPr b="0" lang="en-GB" sz="3200" spc="-1" strike="noStrike">
                <a:solidFill>
                  <a:srgbClr val="ffffff"/>
                </a:solidFill>
                <a:latin typeface="Arial"/>
              </a:rPr>
              <a:t>n</a:t>
            </a:r>
            <a:r>
              <a:rPr b="0" lang="en-GB" sz="3200" spc="-1" strike="noStrike">
                <a:solidFill>
                  <a:srgbClr val="ffffff"/>
                </a:solidFill>
                <a:latin typeface="Arial"/>
              </a:rPr>
              <a:t>c</a:t>
            </a:r>
            <a:r>
              <a:rPr b="0" lang="en-GB" sz="3200" spc="-1" strike="noStrike">
                <a:solidFill>
                  <a:srgbClr val="ffffff"/>
                </a:solidFill>
                <a:latin typeface="Arial"/>
              </a:rPr>
              <a:t>e</a:t>
            </a:r>
            <a:r>
              <a:rPr b="0" lang="en-GB" sz="3200" spc="-1" strike="noStrike">
                <a:solidFill>
                  <a:srgbClr val="ffffff"/>
                </a:solidFill>
                <a:latin typeface="Arial"/>
              </a:rPr>
              <a:t> </a:t>
            </a:r>
            <a:r>
              <a:rPr b="0" lang="en-GB" sz="3200" spc="-1" strike="noStrike">
                <a:solidFill>
                  <a:srgbClr val="ffffff"/>
                </a:solidFill>
                <a:latin typeface="Arial"/>
              </a:rPr>
              <a:t>h</a:t>
            </a:r>
            <a:r>
              <a:rPr b="0" lang="en-GB" sz="3200" spc="-1" strike="noStrike">
                <a:solidFill>
                  <a:srgbClr val="ffffff"/>
                </a:solidFill>
                <a:latin typeface="Arial"/>
              </a:rPr>
              <a:t>y</a:t>
            </a:r>
            <a:r>
              <a:rPr b="0" lang="en-GB" sz="3200" spc="-1" strike="noStrike">
                <a:solidFill>
                  <a:srgbClr val="ffffff"/>
                </a:solidFill>
                <a:latin typeface="Arial"/>
              </a:rPr>
              <a:t>p</a:t>
            </a:r>
            <a:r>
              <a:rPr b="0" lang="en-GB" sz="3200" spc="-1" strike="noStrike">
                <a:solidFill>
                  <a:srgbClr val="ffffff"/>
                </a:solidFill>
                <a:latin typeface="Arial"/>
              </a:rPr>
              <a:t>e</a:t>
            </a:r>
            <a:r>
              <a:rPr b="0" lang="en-GB" sz="3200" spc="-1" strike="noStrike">
                <a:solidFill>
                  <a:srgbClr val="ffffff"/>
                </a:solidFill>
                <a:latin typeface="Arial"/>
              </a:rPr>
              <a:t>r</a:t>
            </a:r>
            <a:r>
              <a:rPr b="0" lang="en-GB" sz="3200" spc="-1" strike="noStrike">
                <a:solidFill>
                  <a:srgbClr val="ffffff"/>
                </a:solidFill>
                <a:latin typeface="Arial"/>
              </a:rPr>
              <a:t>p</a:t>
            </a:r>
            <a:r>
              <a:rPr b="0" lang="en-GB" sz="3200" spc="-1" strike="noStrike">
                <a:solidFill>
                  <a:srgbClr val="ffffff"/>
                </a:solidFill>
                <a:latin typeface="Arial"/>
              </a:rPr>
              <a:t>a</a:t>
            </a:r>
            <a:r>
              <a:rPr b="0" lang="en-GB" sz="3200" spc="-1" strike="noStrike">
                <a:solidFill>
                  <a:srgbClr val="ffffff"/>
                </a:solidFill>
                <a:latin typeface="Arial"/>
              </a:rPr>
              <a:t>r</a:t>
            </a:r>
            <a:r>
              <a:rPr b="0" lang="en-GB" sz="3200" spc="-1" strike="noStrike">
                <a:solidFill>
                  <a:srgbClr val="ffffff"/>
                </a:solidFill>
                <a:latin typeface="Arial"/>
              </a:rPr>
              <a:t>a</a:t>
            </a:r>
            <a:r>
              <a:rPr b="0" lang="en-GB" sz="3200" spc="-1" strike="noStrike">
                <a:solidFill>
                  <a:srgbClr val="ffffff"/>
                </a:solidFill>
                <a:latin typeface="Arial"/>
              </a:rPr>
              <a:t>m</a:t>
            </a:r>
            <a:r>
              <a:rPr b="0" lang="en-GB" sz="3200" spc="-1" strike="noStrike">
                <a:solidFill>
                  <a:srgbClr val="ffffff"/>
                </a:solidFill>
                <a:latin typeface="Arial"/>
              </a:rPr>
              <a:t>e</a:t>
            </a:r>
            <a:r>
              <a:rPr b="0" lang="en-GB" sz="3200" spc="-1" strike="noStrike">
                <a:solidFill>
                  <a:srgbClr val="ffffff"/>
                </a:solidFill>
                <a:latin typeface="Arial"/>
              </a:rPr>
              <a:t>t</a:t>
            </a:r>
            <a:r>
              <a:rPr b="0" lang="en-GB" sz="3200" spc="-1" strike="noStrike">
                <a:solidFill>
                  <a:srgbClr val="ffffff"/>
                </a:solidFill>
                <a:latin typeface="Arial"/>
              </a:rPr>
              <a:t>e</a:t>
            </a:r>
            <a:r>
              <a:rPr b="0" lang="en-GB" sz="3200" spc="-1" strike="noStrike">
                <a:solidFill>
                  <a:srgbClr val="ffffff"/>
                </a:solidFill>
                <a:latin typeface="Arial"/>
              </a:rPr>
              <a:t>r</a:t>
            </a:r>
            <a:endParaRPr b="0" lang="en-GB" sz="3200" spc="-1" strike="noStrike">
              <a:solidFill>
                <a:srgbClr val="ffffff"/>
              </a:solidFill>
              <a:latin typeface="Arial"/>
            </a:endParaRPr>
          </a:p>
          <a:p>
            <a:pPr marL="216000" indent="-216000" algn="just">
              <a:buClr>
                <a:srgbClr val="ffffff"/>
              </a:buClr>
              <a:buSzPct val="50000"/>
              <a:buFont typeface="Wingdings" charset="2"/>
              <a:buChar char=""/>
            </a:pPr>
            <a:endParaRPr b="0" lang="en-GB" sz="3200" spc="-1" strike="noStrike">
              <a:solidFill>
                <a:srgbClr val="ffffff"/>
              </a:solidFill>
              <a:latin typeface="Arial"/>
            </a:endParaRPr>
          </a:p>
          <a:p>
            <a:pPr algn="just"/>
            <a:r>
              <a:rPr b="1" lang="en-GB" sz="3200" spc="-1" strike="noStrike">
                <a:solidFill>
                  <a:srgbClr val="ffffff"/>
                </a:solidFill>
                <a:latin typeface="Arial"/>
              </a:rPr>
              <a:t>D</a:t>
            </a:r>
            <a:r>
              <a:rPr b="1" lang="en-GB" sz="3200" spc="-1" strike="noStrike">
                <a:solidFill>
                  <a:srgbClr val="ffffff"/>
                </a:solidFill>
                <a:latin typeface="Arial"/>
              </a:rPr>
              <a:t>e</a:t>
            </a:r>
            <a:r>
              <a:rPr b="1" lang="en-GB" sz="3200" spc="-1" strike="noStrike">
                <a:solidFill>
                  <a:srgbClr val="ffffff"/>
                </a:solidFill>
                <a:latin typeface="Arial"/>
              </a:rPr>
              <a:t>n</a:t>
            </a:r>
            <a:r>
              <a:rPr b="1" lang="en-GB" sz="3200" spc="-1" strike="noStrike">
                <a:solidFill>
                  <a:srgbClr val="ffffff"/>
                </a:solidFill>
                <a:latin typeface="Arial"/>
              </a:rPr>
              <a:t>s</a:t>
            </a:r>
            <a:r>
              <a:rPr b="1" lang="en-GB" sz="3200" spc="-1" strike="noStrike">
                <a:solidFill>
                  <a:srgbClr val="ffffff"/>
                </a:solidFill>
                <a:latin typeface="Arial"/>
              </a:rPr>
              <a:t>i</a:t>
            </a:r>
            <a:r>
              <a:rPr b="1" lang="en-GB" sz="3200" spc="-1" strike="noStrike">
                <a:solidFill>
                  <a:srgbClr val="ffffff"/>
                </a:solidFill>
                <a:latin typeface="Arial"/>
              </a:rPr>
              <a:t>t</a:t>
            </a:r>
            <a:r>
              <a:rPr b="1" lang="en-GB" sz="3200" spc="-1" strike="noStrike">
                <a:solidFill>
                  <a:srgbClr val="ffffff"/>
                </a:solidFill>
                <a:latin typeface="Arial"/>
              </a:rPr>
              <a:t>y</a:t>
            </a:r>
            <a:r>
              <a:rPr b="1" lang="en-GB" sz="3200" spc="-1" strike="noStrike">
                <a:solidFill>
                  <a:srgbClr val="ffffff"/>
                </a:solidFill>
                <a:latin typeface="Arial"/>
              </a:rPr>
              <a:t> </a:t>
            </a:r>
            <a:r>
              <a:rPr b="1" lang="en-GB" sz="3200" spc="-1" strike="noStrike">
                <a:solidFill>
                  <a:srgbClr val="ffffff"/>
                </a:solidFill>
                <a:latin typeface="Arial"/>
              </a:rPr>
              <a:t>T</a:t>
            </a:r>
            <a:r>
              <a:rPr b="1" lang="en-GB" sz="3200" spc="-1" strike="noStrike">
                <a:solidFill>
                  <a:srgbClr val="ffffff"/>
                </a:solidFill>
                <a:latin typeface="Arial"/>
              </a:rPr>
              <a:t>h</a:t>
            </a:r>
            <a:r>
              <a:rPr b="1" lang="en-GB" sz="3200" spc="-1" strike="noStrike">
                <a:solidFill>
                  <a:srgbClr val="ffffff"/>
                </a:solidFill>
                <a:latin typeface="Arial"/>
              </a:rPr>
              <a:t>r</a:t>
            </a:r>
            <a:r>
              <a:rPr b="1" lang="en-GB" sz="3200" spc="-1" strike="noStrike">
                <a:solidFill>
                  <a:srgbClr val="ffffff"/>
                </a:solidFill>
                <a:latin typeface="Arial"/>
              </a:rPr>
              <a:t>e</a:t>
            </a:r>
            <a:r>
              <a:rPr b="1" lang="en-GB" sz="3200" spc="-1" strike="noStrike">
                <a:solidFill>
                  <a:srgbClr val="ffffff"/>
                </a:solidFill>
                <a:latin typeface="Arial"/>
              </a:rPr>
              <a:t>s</a:t>
            </a:r>
            <a:r>
              <a:rPr b="1" lang="en-GB" sz="3200" spc="-1" strike="noStrike">
                <a:solidFill>
                  <a:srgbClr val="ffffff"/>
                </a:solidFill>
                <a:latin typeface="Arial"/>
              </a:rPr>
              <a:t>h</a:t>
            </a:r>
            <a:r>
              <a:rPr b="1" lang="en-GB" sz="3200" spc="-1" strike="noStrike">
                <a:solidFill>
                  <a:srgbClr val="ffffff"/>
                </a:solidFill>
                <a:latin typeface="Arial"/>
              </a:rPr>
              <a:t>o</a:t>
            </a:r>
            <a:r>
              <a:rPr b="1" lang="en-GB" sz="3200" spc="-1" strike="noStrike">
                <a:solidFill>
                  <a:srgbClr val="ffffff"/>
                </a:solidFill>
                <a:latin typeface="Arial"/>
              </a:rPr>
              <a:t>l</a:t>
            </a:r>
            <a:r>
              <a:rPr b="1" lang="en-GB" sz="3200" spc="-1" strike="noStrike">
                <a:solidFill>
                  <a:srgbClr val="ffffff"/>
                </a:solidFill>
                <a:latin typeface="Arial"/>
              </a:rPr>
              <a:t>d</a:t>
            </a:r>
            <a:r>
              <a:rPr b="1" lang="en-GB" sz="3200" spc="-1" strike="noStrike">
                <a:solidFill>
                  <a:srgbClr val="ffffff"/>
                </a:solidFill>
                <a:latin typeface="Arial"/>
              </a:rPr>
              <a:t> </a:t>
            </a:r>
            <a:r>
              <a:rPr b="1" lang="en-GB" sz="3200" spc="-1" strike="noStrike">
                <a:solidFill>
                  <a:srgbClr val="ffffff"/>
                </a:solidFill>
                <a:latin typeface="Arial"/>
              </a:rPr>
              <a:t>(</a:t>
            </a:r>
            <a:r>
              <a:rPr b="1" lang="en-GB" sz="3200" spc="-1" strike="noStrike">
                <a:solidFill>
                  <a:srgbClr val="ffffff"/>
                </a:solidFill>
                <a:latin typeface="Arial"/>
              </a:rPr>
              <a:t>F</a:t>
            </a:r>
            <a:r>
              <a:rPr b="1" lang="en-GB" sz="3200" spc="-1" strike="noStrike">
                <a:solidFill>
                  <a:srgbClr val="ffffff"/>
                </a:solidFill>
                <a:latin typeface="Arial"/>
              </a:rPr>
              <a:t>i</a:t>
            </a:r>
            <a:r>
              <a:rPr b="1" lang="en-GB" sz="3200" spc="-1" strike="noStrike">
                <a:solidFill>
                  <a:srgbClr val="ffffff"/>
                </a:solidFill>
                <a:latin typeface="Arial"/>
              </a:rPr>
              <a:t>g</a:t>
            </a:r>
            <a:r>
              <a:rPr b="1" lang="en-GB" sz="3200" spc="-1" strike="noStrike">
                <a:solidFill>
                  <a:srgbClr val="ffffff"/>
                </a:solidFill>
                <a:latin typeface="Arial"/>
              </a:rPr>
              <a:t>.</a:t>
            </a:r>
            <a:r>
              <a:rPr b="1" lang="en-GB" sz="3200" spc="-1" strike="noStrike">
                <a:solidFill>
                  <a:srgbClr val="ffffff"/>
                </a:solidFill>
                <a:latin typeface="Arial"/>
              </a:rPr>
              <a:t> </a:t>
            </a:r>
            <a:r>
              <a:rPr b="1" lang="en-GB" sz="3200" spc="-1" strike="noStrike">
                <a:solidFill>
                  <a:srgbClr val="ffffff"/>
                </a:solidFill>
                <a:latin typeface="Arial"/>
              </a:rPr>
              <a:t>2</a:t>
            </a:r>
            <a:r>
              <a:rPr b="1" lang="en-GB" sz="3200" spc="-1" strike="noStrike">
                <a:solidFill>
                  <a:srgbClr val="ffffff"/>
                </a:solidFill>
                <a:latin typeface="Arial"/>
              </a:rPr>
              <a:t>C</a:t>
            </a:r>
            <a:r>
              <a:rPr b="1" lang="en-GB" sz="3200" spc="-1" strike="noStrike">
                <a:solidFill>
                  <a:srgbClr val="ffffff"/>
                </a:solidFill>
                <a:latin typeface="Arial"/>
              </a:rPr>
              <a:t>)</a:t>
            </a:r>
            <a:endParaRPr b="0" lang="en-GB" sz="3200" spc="-1" strike="noStrike">
              <a:solidFill>
                <a:srgbClr val="ffffff"/>
              </a:solidFill>
              <a:latin typeface="Arial"/>
            </a:endParaRPr>
          </a:p>
          <a:p>
            <a:pPr marL="216000" indent="-216000" algn="just">
              <a:buClr>
                <a:srgbClr val="ffffff"/>
              </a:buClr>
              <a:buSzPct val="50000"/>
              <a:buFont typeface="Wingdings" charset="2"/>
              <a:buChar char=""/>
            </a:pPr>
            <a:r>
              <a:rPr b="0" lang="en-GB" sz="3200" spc="-1" strike="noStrike">
                <a:solidFill>
                  <a:srgbClr val="ffffff"/>
                </a:solidFill>
                <a:latin typeface="Arial"/>
              </a:rPr>
              <a:t>I</a:t>
            </a:r>
            <a:r>
              <a:rPr b="0" lang="en-GB" sz="3200" spc="-1" strike="noStrike">
                <a:solidFill>
                  <a:srgbClr val="ffffff"/>
                </a:solidFill>
                <a:latin typeface="Arial"/>
              </a:rPr>
              <a:t>d</a:t>
            </a:r>
            <a:r>
              <a:rPr b="0" lang="en-GB" sz="3200" spc="-1" strike="noStrike">
                <a:solidFill>
                  <a:srgbClr val="ffffff"/>
                </a:solidFill>
                <a:latin typeface="Arial"/>
              </a:rPr>
              <a:t>e</a:t>
            </a:r>
            <a:r>
              <a:rPr b="0" lang="en-GB" sz="3200" spc="-1" strike="noStrike">
                <a:solidFill>
                  <a:srgbClr val="ffffff"/>
                </a:solidFill>
                <a:latin typeface="Arial"/>
              </a:rPr>
              <a:t>n</a:t>
            </a:r>
            <a:r>
              <a:rPr b="0" lang="en-GB" sz="3200" spc="-1" strike="noStrike">
                <a:solidFill>
                  <a:srgbClr val="ffffff"/>
                </a:solidFill>
                <a:latin typeface="Arial"/>
              </a:rPr>
              <a:t>t</a:t>
            </a:r>
            <a:r>
              <a:rPr b="0" lang="en-GB" sz="3200" spc="-1" strike="noStrike">
                <a:solidFill>
                  <a:srgbClr val="ffffff"/>
                </a:solidFill>
                <a:latin typeface="Arial"/>
              </a:rPr>
              <a:t>i</a:t>
            </a:r>
            <a:r>
              <a:rPr b="0" lang="en-GB" sz="3200" spc="-1" strike="noStrike">
                <a:solidFill>
                  <a:srgbClr val="ffffff"/>
                </a:solidFill>
                <a:latin typeface="Arial"/>
              </a:rPr>
              <a:t>f</a:t>
            </a:r>
            <a:r>
              <a:rPr b="0" lang="en-GB" sz="3200" spc="-1" strike="noStrike">
                <a:solidFill>
                  <a:srgbClr val="ffffff"/>
                </a:solidFill>
                <a:latin typeface="Arial"/>
              </a:rPr>
              <a:t>i</a:t>
            </a:r>
            <a:r>
              <a:rPr b="0" lang="en-GB" sz="3200" spc="-1" strike="noStrike">
                <a:solidFill>
                  <a:srgbClr val="ffffff"/>
                </a:solidFill>
                <a:latin typeface="Arial"/>
              </a:rPr>
              <a:t>e</a:t>
            </a:r>
            <a:r>
              <a:rPr b="0" lang="en-GB" sz="3200" spc="-1" strike="noStrike">
                <a:solidFill>
                  <a:srgbClr val="ffffff"/>
                </a:solidFill>
                <a:latin typeface="Arial"/>
              </a:rPr>
              <a:t>s</a:t>
            </a:r>
            <a:r>
              <a:rPr b="0" lang="en-GB" sz="3200" spc="-1" strike="noStrike">
                <a:solidFill>
                  <a:srgbClr val="ffffff"/>
                </a:solidFill>
                <a:latin typeface="Arial"/>
              </a:rPr>
              <a:t> </a:t>
            </a:r>
            <a:r>
              <a:rPr b="0" lang="en-GB" sz="3200" spc="-1" strike="noStrike">
                <a:solidFill>
                  <a:srgbClr val="ffffff"/>
                </a:solidFill>
                <a:latin typeface="Arial"/>
              </a:rPr>
              <a:t>t</a:t>
            </a:r>
            <a:r>
              <a:rPr b="0" lang="en-GB" sz="3200" spc="-1" strike="noStrike">
                <a:solidFill>
                  <a:srgbClr val="ffffff"/>
                </a:solidFill>
                <a:latin typeface="Arial"/>
              </a:rPr>
              <a:t>h</a:t>
            </a:r>
            <a:r>
              <a:rPr b="0" lang="en-GB" sz="3200" spc="-1" strike="noStrike">
                <a:solidFill>
                  <a:srgbClr val="ffffff"/>
                </a:solidFill>
                <a:latin typeface="Arial"/>
              </a:rPr>
              <a:t>r</a:t>
            </a:r>
            <a:r>
              <a:rPr b="0" lang="en-GB" sz="3200" spc="-1" strike="noStrike">
                <a:solidFill>
                  <a:srgbClr val="ffffff"/>
                </a:solidFill>
                <a:latin typeface="Arial"/>
              </a:rPr>
              <a:t>e</a:t>
            </a:r>
            <a:r>
              <a:rPr b="0" lang="en-GB" sz="3200" spc="-1" strike="noStrike">
                <a:solidFill>
                  <a:srgbClr val="ffffff"/>
                </a:solidFill>
                <a:latin typeface="Arial"/>
              </a:rPr>
              <a:t>s</a:t>
            </a:r>
            <a:r>
              <a:rPr b="0" lang="en-GB" sz="3200" spc="-1" strike="noStrike">
                <a:solidFill>
                  <a:srgbClr val="ffffff"/>
                </a:solidFill>
                <a:latin typeface="Arial"/>
              </a:rPr>
              <a:t>h</a:t>
            </a:r>
            <a:r>
              <a:rPr b="0" lang="en-GB" sz="3200" spc="-1" strike="noStrike">
                <a:solidFill>
                  <a:srgbClr val="ffffff"/>
                </a:solidFill>
                <a:latin typeface="Arial"/>
              </a:rPr>
              <a:t>o</a:t>
            </a:r>
            <a:r>
              <a:rPr b="0" lang="en-GB" sz="3200" spc="-1" strike="noStrike">
                <a:solidFill>
                  <a:srgbClr val="ffffff"/>
                </a:solidFill>
                <a:latin typeface="Arial"/>
              </a:rPr>
              <a:t>l</a:t>
            </a:r>
            <a:r>
              <a:rPr b="0" lang="en-GB" sz="3200" spc="-1" strike="noStrike">
                <a:solidFill>
                  <a:srgbClr val="ffffff"/>
                </a:solidFill>
                <a:latin typeface="Arial"/>
              </a:rPr>
              <a:t>d</a:t>
            </a:r>
            <a:r>
              <a:rPr b="0" lang="en-GB" sz="3200" spc="-1" strike="noStrike">
                <a:solidFill>
                  <a:srgbClr val="ffffff"/>
                </a:solidFill>
                <a:latin typeface="Arial"/>
              </a:rPr>
              <a:t>s</a:t>
            </a:r>
            <a:r>
              <a:rPr b="0" lang="en-GB" sz="3200" spc="-1" strike="noStrike">
                <a:solidFill>
                  <a:srgbClr val="ffffff"/>
                </a:solidFill>
                <a:latin typeface="Arial"/>
              </a:rPr>
              <a:t> </a:t>
            </a:r>
            <a:r>
              <a:rPr b="0" lang="en-GB" sz="3200" spc="-1" strike="noStrike">
                <a:solidFill>
                  <a:srgbClr val="ffffff"/>
                </a:solidFill>
                <a:latin typeface="Arial"/>
              </a:rPr>
              <a:t>t</a:t>
            </a:r>
            <a:r>
              <a:rPr b="0" lang="en-GB" sz="3200" spc="-1" strike="noStrike">
                <a:solidFill>
                  <a:srgbClr val="ffffff"/>
                </a:solidFill>
                <a:latin typeface="Arial"/>
              </a:rPr>
              <a:t>h</a:t>
            </a:r>
            <a:r>
              <a:rPr b="0" lang="en-GB" sz="3200" spc="-1" strike="noStrike">
                <a:solidFill>
                  <a:srgbClr val="ffffff"/>
                </a:solidFill>
                <a:latin typeface="Arial"/>
              </a:rPr>
              <a:t>a</a:t>
            </a:r>
            <a:r>
              <a:rPr b="0" lang="en-GB" sz="3200" spc="-1" strike="noStrike">
                <a:solidFill>
                  <a:srgbClr val="ffffff"/>
                </a:solidFill>
                <a:latin typeface="Arial"/>
              </a:rPr>
              <a:t>t</a:t>
            </a:r>
            <a:r>
              <a:rPr b="0" lang="en-GB" sz="3200" spc="-1" strike="noStrike">
                <a:solidFill>
                  <a:srgbClr val="ffffff"/>
                </a:solidFill>
                <a:latin typeface="Arial"/>
              </a:rPr>
              <a:t> </a:t>
            </a:r>
            <a:r>
              <a:rPr b="0" lang="en-GB" sz="3200" spc="-1" strike="noStrike">
                <a:solidFill>
                  <a:srgbClr val="ffffff"/>
                </a:solidFill>
                <a:latin typeface="Arial"/>
              </a:rPr>
              <a:t>s</a:t>
            </a:r>
            <a:r>
              <a:rPr b="0" lang="en-GB" sz="3200" spc="-1" strike="noStrike">
                <a:solidFill>
                  <a:srgbClr val="ffffff"/>
                </a:solidFill>
                <a:latin typeface="Arial"/>
              </a:rPr>
              <a:t>e</a:t>
            </a:r>
            <a:r>
              <a:rPr b="0" lang="en-GB" sz="3200" spc="-1" strike="noStrike">
                <a:solidFill>
                  <a:srgbClr val="ffffff"/>
                </a:solidFill>
                <a:latin typeface="Arial"/>
              </a:rPr>
              <a:t>g</a:t>
            </a:r>
            <a:r>
              <a:rPr b="0" lang="en-GB" sz="3200" spc="-1" strike="noStrike">
                <a:solidFill>
                  <a:srgbClr val="ffffff"/>
                </a:solidFill>
                <a:latin typeface="Arial"/>
              </a:rPr>
              <a:t>m</a:t>
            </a:r>
            <a:r>
              <a:rPr b="0" lang="en-GB" sz="3200" spc="-1" strike="noStrike">
                <a:solidFill>
                  <a:srgbClr val="ffffff"/>
                </a:solidFill>
                <a:latin typeface="Arial"/>
              </a:rPr>
              <a:t>e</a:t>
            </a:r>
            <a:r>
              <a:rPr b="0" lang="en-GB" sz="3200" spc="-1" strike="noStrike">
                <a:solidFill>
                  <a:srgbClr val="ffffff"/>
                </a:solidFill>
                <a:latin typeface="Arial"/>
              </a:rPr>
              <a:t>n</a:t>
            </a:r>
            <a:r>
              <a:rPr b="0" lang="en-GB" sz="3200" spc="-1" strike="noStrike">
                <a:solidFill>
                  <a:srgbClr val="ffffff"/>
                </a:solidFill>
                <a:latin typeface="Arial"/>
              </a:rPr>
              <a:t>t</a:t>
            </a:r>
            <a:r>
              <a:rPr b="0" lang="en-GB" sz="3200" spc="-1" strike="noStrike">
                <a:solidFill>
                  <a:srgbClr val="ffffff"/>
                </a:solidFill>
                <a:latin typeface="Arial"/>
              </a:rPr>
              <a:t> </a:t>
            </a:r>
            <a:r>
              <a:rPr b="0" lang="en-GB" sz="3200" spc="-1" strike="noStrike">
                <a:solidFill>
                  <a:srgbClr val="ffffff"/>
                </a:solidFill>
                <a:latin typeface="Arial"/>
              </a:rPr>
              <a:t>p</a:t>
            </a:r>
            <a:r>
              <a:rPr b="0" lang="en-GB" sz="3200" spc="-1" strike="noStrike">
                <a:solidFill>
                  <a:srgbClr val="ffffff"/>
                </a:solidFill>
                <a:latin typeface="Arial"/>
              </a:rPr>
              <a:t>o</a:t>
            </a:r>
            <a:r>
              <a:rPr b="0" lang="en-GB" sz="3200" spc="-1" strike="noStrike">
                <a:solidFill>
                  <a:srgbClr val="ffffff"/>
                </a:solidFill>
                <a:latin typeface="Arial"/>
              </a:rPr>
              <a:t>p</a:t>
            </a:r>
            <a:r>
              <a:rPr b="0" lang="en-GB" sz="3200" spc="-1" strike="noStrike">
                <a:solidFill>
                  <a:srgbClr val="ffffff"/>
                </a:solidFill>
                <a:latin typeface="Arial"/>
              </a:rPr>
              <a:t>u</a:t>
            </a:r>
            <a:r>
              <a:rPr b="0" lang="en-GB" sz="3200" spc="-1" strike="noStrike">
                <a:solidFill>
                  <a:srgbClr val="ffffff"/>
                </a:solidFill>
                <a:latin typeface="Arial"/>
              </a:rPr>
              <a:t>l</a:t>
            </a:r>
            <a:r>
              <a:rPr b="0" lang="en-GB" sz="3200" spc="-1" strike="noStrike">
                <a:solidFill>
                  <a:srgbClr val="ffffff"/>
                </a:solidFill>
                <a:latin typeface="Arial"/>
              </a:rPr>
              <a:t>a</a:t>
            </a:r>
            <a:r>
              <a:rPr b="0" lang="en-GB" sz="3200" spc="-1" strike="noStrike">
                <a:solidFill>
                  <a:srgbClr val="ffffff"/>
                </a:solidFill>
                <a:latin typeface="Arial"/>
              </a:rPr>
              <a:t>t</a:t>
            </a:r>
            <a:r>
              <a:rPr b="0" lang="en-GB" sz="3200" spc="-1" strike="noStrike">
                <a:solidFill>
                  <a:srgbClr val="ffffff"/>
                </a:solidFill>
                <a:latin typeface="Arial"/>
              </a:rPr>
              <a:t>i</a:t>
            </a:r>
            <a:r>
              <a:rPr b="0" lang="en-GB" sz="3200" spc="-1" strike="noStrike">
                <a:solidFill>
                  <a:srgbClr val="ffffff"/>
                </a:solidFill>
                <a:latin typeface="Arial"/>
              </a:rPr>
              <a:t>o</a:t>
            </a:r>
            <a:r>
              <a:rPr b="0" lang="en-GB" sz="3200" spc="-1" strike="noStrike">
                <a:solidFill>
                  <a:srgbClr val="ffffff"/>
                </a:solidFill>
                <a:latin typeface="Arial"/>
              </a:rPr>
              <a:t>n</a:t>
            </a:r>
            <a:r>
              <a:rPr b="0" lang="en-GB" sz="3200" spc="-1" strike="noStrike">
                <a:solidFill>
                  <a:srgbClr val="ffffff"/>
                </a:solidFill>
                <a:latin typeface="Arial"/>
              </a:rPr>
              <a:t>s</a:t>
            </a:r>
            <a:r>
              <a:rPr b="0" lang="en-GB" sz="3200" spc="-1" strike="noStrike">
                <a:solidFill>
                  <a:srgbClr val="ffffff"/>
                </a:solidFill>
                <a:latin typeface="Arial"/>
              </a:rPr>
              <a:t> </a:t>
            </a:r>
            <a:r>
              <a:rPr b="0" lang="en-GB" sz="3200" spc="-1" strike="noStrike">
                <a:solidFill>
                  <a:srgbClr val="ffffff"/>
                </a:solidFill>
                <a:latin typeface="Arial"/>
              </a:rPr>
              <a:t>u</a:t>
            </a:r>
            <a:r>
              <a:rPr b="0" lang="en-GB" sz="3200" spc="-1" strike="noStrike">
                <a:solidFill>
                  <a:srgbClr val="ffffff"/>
                </a:solidFill>
                <a:latin typeface="Arial"/>
              </a:rPr>
              <a:t>s</a:t>
            </a:r>
            <a:r>
              <a:rPr b="0" lang="en-GB" sz="3200" spc="-1" strike="noStrike">
                <a:solidFill>
                  <a:srgbClr val="ffffff"/>
                </a:solidFill>
                <a:latin typeface="Arial"/>
              </a:rPr>
              <a:t>i</a:t>
            </a:r>
            <a:r>
              <a:rPr b="0" lang="en-GB" sz="3200" spc="-1" strike="noStrike">
                <a:solidFill>
                  <a:srgbClr val="ffffff"/>
                </a:solidFill>
                <a:latin typeface="Arial"/>
              </a:rPr>
              <a:t>n</a:t>
            </a:r>
            <a:r>
              <a:rPr b="0" lang="en-GB" sz="3200" spc="-1" strike="noStrike">
                <a:solidFill>
                  <a:srgbClr val="ffffff"/>
                </a:solidFill>
                <a:latin typeface="Arial"/>
              </a:rPr>
              <a:t>g</a:t>
            </a:r>
            <a:r>
              <a:rPr b="0" lang="en-GB" sz="3200" spc="-1" strike="noStrike">
                <a:solidFill>
                  <a:srgbClr val="ffffff"/>
                </a:solidFill>
                <a:latin typeface="Arial"/>
              </a:rPr>
              <a:t> </a:t>
            </a:r>
            <a:r>
              <a:rPr b="0" lang="en-GB" sz="3200" spc="-1" strike="noStrike">
                <a:solidFill>
                  <a:srgbClr val="ffffff"/>
                </a:solidFill>
                <a:latin typeface="Arial"/>
              </a:rPr>
              <a:t>p</a:t>
            </a:r>
            <a:r>
              <a:rPr b="0" lang="en-GB" sz="3200" spc="-1" strike="noStrike">
                <a:solidFill>
                  <a:srgbClr val="ffffff"/>
                </a:solidFill>
                <a:latin typeface="Arial"/>
              </a:rPr>
              <a:t>r</a:t>
            </a:r>
            <a:r>
              <a:rPr b="0" lang="en-GB" sz="3200" spc="-1" strike="noStrike">
                <a:solidFill>
                  <a:srgbClr val="ffffff"/>
                </a:solidFill>
                <a:latin typeface="Arial"/>
              </a:rPr>
              <a:t>o</a:t>
            </a:r>
            <a:r>
              <a:rPr b="0" lang="en-GB" sz="3200" spc="-1" strike="noStrike">
                <a:solidFill>
                  <a:srgbClr val="ffffff"/>
                </a:solidFill>
                <a:latin typeface="Arial"/>
              </a:rPr>
              <a:t>p</a:t>
            </a:r>
            <a:r>
              <a:rPr b="0" lang="en-GB" sz="3200" spc="-1" strike="noStrike">
                <a:solidFill>
                  <a:srgbClr val="ffffff"/>
                </a:solidFill>
                <a:latin typeface="Arial"/>
              </a:rPr>
              <a:t>e</a:t>
            </a:r>
            <a:r>
              <a:rPr b="0" lang="en-GB" sz="3200" spc="-1" strike="noStrike">
                <a:solidFill>
                  <a:srgbClr val="ffffff"/>
                </a:solidFill>
                <a:latin typeface="Arial"/>
              </a:rPr>
              <a:t>r</a:t>
            </a:r>
            <a:r>
              <a:rPr b="0" lang="en-GB" sz="3200" spc="-1" strike="noStrike">
                <a:solidFill>
                  <a:srgbClr val="ffffff"/>
                </a:solidFill>
                <a:latin typeface="Arial"/>
              </a:rPr>
              <a:t>t</a:t>
            </a:r>
            <a:r>
              <a:rPr b="0" lang="en-GB" sz="3200" spc="-1" strike="noStrike">
                <a:solidFill>
                  <a:srgbClr val="ffffff"/>
                </a:solidFill>
                <a:latin typeface="Arial"/>
              </a:rPr>
              <a:t>i</a:t>
            </a:r>
            <a:r>
              <a:rPr b="0" lang="en-GB" sz="3200" spc="-1" strike="noStrike">
                <a:solidFill>
                  <a:srgbClr val="ffffff"/>
                </a:solidFill>
                <a:latin typeface="Arial"/>
              </a:rPr>
              <a:t>e</a:t>
            </a:r>
            <a:r>
              <a:rPr b="0" lang="en-GB" sz="3200" spc="-1" strike="noStrike">
                <a:solidFill>
                  <a:srgbClr val="ffffff"/>
                </a:solidFill>
                <a:latin typeface="Arial"/>
              </a:rPr>
              <a:t>s</a:t>
            </a:r>
            <a:r>
              <a:rPr b="0" lang="en-GB" sz="3200" spc="-1" strike="noStrike">
                <a:solidFill>
                  <a:srgbClr val="ffffff"/>
                </a:solidFill>
                <a:latin typeface="Arial"/>
              </a:rPr>
              <a:t> </a:t>
            </a:r>
            <a:r>
              <a:rPr b="0" lang="en-GB" sz="3200" spc="-1" strike="noStrike">
                <a:solidFill>
                  <a:srgbClr val="ffffff"/>
                </a:solidFill>
                <a:latin typeface="Arial"/>
              </a:rPr>
              <a:t>o</a:t>
            </a:r>
            <a:r>
              <a:rPr b="0" lang="en-GB" sz="3200" spc="-1" strike="noStrike">
                <a:solidFill>
                  <a:srgbClr val="ffffff"/>
                </a:solidFill>
                <a:latin typeface="Arial"/>
              </a:rPr>
              <a:t>f</a:t>
            </a:r>
            <a:r>
              <a:rPr b="0" lang="en-GB" sz="3200" spc="-1" strike="noStrike">
                <a:solidFill>
                  <a:srgbClr val="ffffff"/>
                </a:solidFill>
                <a:latin typeface="Arial"/>
              </a:rPr>
              <a:t> </a:t>
            </a:r>
            <a:r>
              <a:rPr b="0" lang="en-GB" sz="3200" spc="-1" strike="noStrike">
                <a:solidFill>
                  <a:srgbClr val="ffffff"/>
                </a:solidFill>
                <a:latin typeface="Arial"/>
              </a:rPr>
              <a:t>t</a:t>
            </a:r>
            <a:r>
              <a:rPr b="0" lang="en-GB" sz="3200" spc="-1" strike="noStrike">
                <a:solidFill>
                  <a:srgbClr val="ffffff"/>
                </a:solidFill>
                <a:latin typeface="Arial"/>
              </a:rPr>
              <a:t>h</a:t>
            </a:r>
            <a:r>
              <a:rPr b="0" lang="en-GB" sz="3200" spc="-1" strike="noStrike">
                <a:solidFill>
                  <a:srgbClr val="ffffff"/>
                </a:solidFill>
                <a:latin typeface="Arial"/>
              </a:rPr>
              <a:t>e</a:t>
            </a:r>
            <a:r>
              <a:rPr b="0" lang="en-GB" sz="3200" spc="-1" strike="noStrike">
                <a:solidFill>
                  <a:srgbClr val="ffffff"/>
                </a:solidFill>
                <a:latin typeface="Arial"/>
              </a:rPr>
              <a:t> </a:t>
            </a:r>
            <a:r>
              <a:rPr b="0" lang="en-GB" sz="3200" spc="-1" strike="noStrike">
                <a:solidFill>
                  <a:srgbClr val="ffffff"/>
                </a:solidFill>
                <a:latin typeface="Arial"/>
              </a:rPr>
              <a:t>k</a:t>
            </a:r>
            <a:r>
              <a:rPr b="0" lang="en-GB" sz="3200" spc="-1" strike="noStrike">
                <a:solidFill>
                  <a:srgbClr val="ffffff"/>
                </a:solidFill>
                <a:latin typeface="Arial"/>
              </a:rPr>
              <a:t>e</a:t>
            </a:r>
            <a:r>
              <a:rPr b="0" lang="en-GB" sz="3200" spc="-1" strike="noStrike">
                <a:solidFill>
                  <a:srgbClr val="ffffff"/>
                </a:solidFill>
                <a:latin typeface="Arial"/>
              </a:rPr>
              <a:t>r</a:t>
            </a:r>
            <a:r>
              <a:rPr b="0" lang="en-GB" sz="3200" spc="-1" strike="noStrike">
                <a:solidFill>
                  <a:srgbClr val="ffffff"/>
                </a:solidFill>
                <a:latin typeface="Arial"/>
              </a:rPr>
              <a:t>n</a:t>
            </a:r>
            <a:r>
              <a:rPr b="0" lang="en-GB" sz="3200" spc="-1" strike="noStrike">
                <a:solidFill>
                  <a:srgbClr val="ffffff"/>
                </a:solidFill>
                <a:latin typeface="Arial"/>
              </a:rPr>
              <a:t>e</a:t>
            </a:r>
            <a:r>
              <a:rPr b="0" lang="en-GB" sz="3200" spc="-1" strike="noStrike">
                <a:solidFill>
                  <a:srgbClr val="ffffff"/>
                </a:solidFill>
                <a:latin typeface="Arial"/>
              </a:rPr>
              <a:t>l</a:t>
            </a:r>
            <a:r>
              <a:rPr b="0" lang="en-GB" sz="3200" spc="-1" strike="noStrike">
                <a:solidFill>
                  <a:srgbClr val="ffffff"/>
                </a:solidFill>
                <a:latin typeface="Arial"/>
              </a:rPr>
              <a:t> </a:t>
            </a:r>
            <a:r>
              <a:rPr b="0" lang="en-GB" sz="3200" spc="-1" strike="noStrike">
                <a:solidFill>
                  <a:srgbClr val="ffffff"/>
                </a:solidFill>
                <a:latin typeface="Arial"/>
              </a:rPr>
              <a:t>d</a:t>
            </a:r>
            <a:r>
              <a:rPr b="0" lang="en-GB" sz="3200" spc="-1" strike="noStrike">
                <a:solidFill>
                  <a:srgbClr val="ffffff"/>
                </a:solidFill>
                <a:latin typeface="Arial"/>
              </a:rPr>
              <a:t>e</a:t>
            </a:r>
            <a:r>
              <a:rPr b="0" lang="en-GB" sz="3200" spc="-1" strike="noStrike">
                <a:solidFill>
                  <a:srgbClr val="ffffff"/>
                </a:solidFill>
                <a:latin typeface="Arial"/>
              </a:rPr>
              <a:t>n</a:t>
            </a:r>
            <a:r>
              <a:rPr b="0" lang="en-GB" sz="3200" spc="-1" strike="noStrike">
                <a:solidFill>
                  <a:srgbClr val="ffffff"/>
                </a:solidFill>
                <a:latin typeface="Arial"/>
              </a:rPr>
              <a:t>s</a:t>
            </a:r>
            <a:r>
              <a:rPr b="0" lang="en-GB" sz="3200" spc="-1" strike="noStrike">
                <a:solidFill>
                  <a:srgbClr val="ffffff"/>
                </a:solidFill>
                <a:latin typeface="Arial"/>
              </a:rPr>
              <a:t>i</a:t>
            </a:r>
            <a:r>
              <a:rPr b="0" lang="en-GB" sz="3200" spc="-1" strike="noStrike">
                <a:solidFill>
                  <a:srgbClr val="ffffff"/>
                </a:solidFill>
                <a:latin typeface="Arial"/>
              </a:rPr>
              <a:t>t</a:t>
            </a:r>
            <a:r>
              <a:rPr b="0" lang="en-GB" sz="3200" spc="-1" strike="noStrike">
                <a:solidFill>
                  <a:srgbClr val="ffffff"/>
                </a:solidFill>
                <a:latin typeface="Arial"/>
              </a:rPr>
              <a:t>y</a:t>
            </a:r>
            <a:r>
              <a:rPr b="0" lang="en-GB" sz="3200" spc="-1" strike="noStrike">
                <a:solidFill>
                  <a:srgbClr val="ffffff"/>
                </a:solidFill>
                <a:latin typeface="Arial"/>
              </a:rPr>
              <a:t> </a:t>
            </a:r>
            <a:r>
              <a:rPr b="0" lang="en-GB" sz="3200" spc="-1" strike="noStrike">
                <a:solidFill>
                  <a:srgbClr val="ffffff"/>
                </a:solidFill>
                <a:latin typeface="Arial"/>
              </a:rPr>
              <a:t>e</a:t>
            </a:r>
            <a:r>
              <a:rPr b="0" lang="en-GB" sz="3200" spc="-1" strike="noStrike">
                <a:solidFill>
                  <a:srgbClr val="ffffff"/>
                </a:solidFill>
                <a:latin typeface="Arial"/>
              </a:rPr>
              <a:t>s</a:t>
            </a:r>
            <a:r>
              <a:rPr b="0" lang="en-GB" sz="3200" spc="-1" strike="noStrike">
                <a:solidFill>
                  <a:srgbClr val="ffffff"/>
                </a:solidFill>
                <a:latin typeface="Arial"/>
              </a:rPr>
              <a:t>t</a:t>
            </a:r>
            <a:r>
              <a:rPr b="0" lang="en-GB" sz="3200" spc="-1" strike="noStrike">
                <a:solidFill>
                  <a:srgbClr val="ffffff"/>
                </a:solidFill>
                <a:latin typeface="Arial"/>
              </a:rPr>
              <a:t>i</a:t>
            </a:r>
            <a:r>
              <a:rPr b="0" lang="en-GB" sz="3200" spc="-1" strike="noStrike">
                <a:solidFill>
                  <a:srgbClr val="ffffff"/>
                </a:solidFill>
                <a:latin typeface="Arial"/>
              </a:rPr>
              <a:t>m</a:t>
            </a:r>
            <a:r>
              <a:rPr b="0" lang="en-GB" sz="3200" spc="-1" strike="noStrike">
                <a:solidFill>
                  <a:srgbClr val="ffffff"/>
                </a:solidFill>
                <a:latin typeface="Arial"/>
              </a:rPr>
              <a:t>a</a:t>
            </a:r>
            <a:r>
              <a:rPr b="0" lang="en-GB" sz="3200" spc="-1" strike="noStrike">
                <a:solidFill>
                  <a:srgbClr val="ffffff"/>
                </a:solidFill>
                <a:latin typeface="Arial"/>
              </a:rPr>
              <a:t>t</a:t>
            </a:r>
            <a:r>
              <a:rPr b="0" lang="en-GB" sz="3200" spc="-1" strike="noStrike">
                <a:solidFill>
                  <a:srgbClr val="ffffff"/>
                </a:solidFill>
                <a:latin typeface="Arial"/>
              </a:rPr>
              <a:t>e</a:t>
            </a:r>
            <a:r>
              <a:rPr b="0" lang="en-GB" sz="3200" spc="-1" strike="noStrike">
                <a:solidFill>
                  <a:srgbClr val="ffffff"/>
                </a:solidFill>
                <a:latin typeface="Arial"/>
              </a:rPr>
              <a:t> </a:t>
            </a:r>
            <a:r>
              <a:rPr b="0" lang="en-GB" sz="3200" spc="-1" strike="noStrike">
                <a:solidFill>
                  <a:srgbClr val="ffffff"/>
                </a:solidFill>
                <a:latin typeface="Arial"/>
              </a:rPr>
              <a:t>i</a:t>
            </a:r>
            <a:r>
              <a:rPr b="0" lang="en-GB" sz="3200" spc="-1" strike="noStrike">
                <a:solidFill>
                  <a:srgbClr val="ffffff"/>
                </a:solidFill>
                <a:latin typeface="Arial"/>
              </a:rPr>
              <a:t>n</a:t>
            </a:r>
            <a:r>
              <a:rPr b="0" lang="en-GB" sz="3200" spc="-1" strike="noStrike">
                <a:solidFill>
                  <a:srgbClr val="ffffff"/>
                </a:solidFill>
                <a:latin typeface="Arial"/>
              </a:rPr>
              <a:t> </a:t>
            </a:r>
            <a:r>
              <a:rPr b="0" lang="en-GB" sz="3200" spc="-1" strike="noStrike">
                <a:solidFill>
                  <a:srgbClr val="ffffff"/>
                </a:solidFill>
                <a:latin typeface="Arial"/>
              </a:rPr>
              <a:t>1</a:t>
            </a:r>
            <a:r>
              <a:rPr b="0" lang="en-GB" sz="3200" spc="-1" strike="noStrike">
                <a:solidFill>
                  <a:srgbClr val="ffffff"/>
                </a:solidFill>
                <a:latin typeface="Arial"/>
              </a:rPr>
              <a:t>-</a:t>
            </a:r>
            <a:r>
              <a:rPr b="0" lang="en-GB" sz="3200" spc="-1" strike="noStrike">
                <a:solidFill>
                  <a:srgbClr val="ffffff"/>
                </a:solidFill>
                <a:latin typeface="Arial"/>
              </a:rPr>
              <a:t>d</a:t>
            </a:r>
            <a:r>
              <a:rPr b="0" lang="en-GB" sz="3200" spc="-1" strike="noStrike">
                <a:solidFill>
                  <a:srgbClr val="ffffff"/>
                </a:solidFill>
                <a:latin typeface="Arial"/>
              </a:rPr>
              <a:t>i</a:t>
            </a:r>
            <a:r>
              <a:rPr b="0" lang="en-GB" sz="3200" spc="-1" strike="noStrike">
                <a:solidFill>
                  <a:srgbClr val="ffffff"/>
                </a:solidFill>
                <a:latin typeface="Arial"/>
              </a:rPr>
              <a:t>m</a:t>
            </a:r>
            <a:r>
              <a:rPr b="0" lang="en-GB" sz="3200" spc="-1" strike="noStrike">
                <a:solidFill>
                  <a:srgbClr val="ffffff"/>
                </a:solidFill>
                <a:latin typeface="Arial"/>
              </a:rPr>
              <a:t>e</a:t>
            </a:r>
            <a:r>
              <a:rPr b="0" lang="en-GB" sz="3200" spc="-1" strike="noStrike">
                <a:solidFill>
                  <a:srgbClr val="ffffff"/>
                </a:solidFill>
                <a:latin typeface="Arial"/>
              </a:rPr>
              <a:t>n</a:t>
            </a:r>
            <a:r>
              <a:rPr b="0" lang="en-GB" sz="3200" spc="-1" strike="noStrike">
                <a:solidFill>
                  <a:srgbClr val="ffffff"/>
                </a:solidFill>
                <a:latin typeface="Arial"/>
              </a:rPr>
              <a:t>s</a:t>
            </a:r>
            <a:r>
              <a:rPr b="0" lang="en-GB" sz="3200" spc="-1" strike="noStrike">
                <a:solidFill>
                  <a:srgbClr val="ffffff"/>
                </a:solidFill>
                <a:latin typeface="Arial"/>
              </a:rPr>
              <a:t>i</a:t>
            </a:r>
            <a:r>
              <a:rPr b="0" lang="en-GB" sz="3200" spc="-1" strike="noStrike">
                <a:solidFill>
                  <a:srgbClr val="ffffff"/>
                </a:solidFill>
                <a:latin typeface="Arial"/>
              </a:rPr>
              <a:t>o</a:t>
            </a:r>
            <a:r>
              <a:rPr b="0" lang="en-GB" sz="3200" spc="-1" strike="noStrike">
                <a:solidFill>
                  <a:srgbClr val="ffffff"/>
                </a:solidFill>
                <a:latin typeface="Arial"/>
              </a:rPr>
              <a:t>n</a:t>
            </a:r>
            <a:r>
              <a:rPr b="0" lang="en-GB" sz="3200" spc="-1" strike="noStrike">
                <a:solidFill>
                  <a:srgbClr val="ffffff"/>
                </a:solidFill>
                <a:latin typeface="Arial"/>
              </a:rPr>
              <a:t>a</a:t>
            </a:r>
            <a:r>
              <a:rPr b="0" lang="en-GB" sz="3200" spc="-1" strike="noStrike">
                <a:solidFill>
                  <a:srgbClr val="ffffff"/>
                </a:solidFill>
                <a:latin typeface="Arial"/>
              </a:rPr>
              <a:t>l</a:t>
            </a:r>
            <a:r>
              <a:rPr b="0" lang="en-GB" sz="3200" spc="-1" strike="noStrike">
                <a:solidFill>
                  <a:srgbClr val="ffffff"/>
                </a:solidFill>
                <a:latin typeface="Arial"/>
              </a:rPr>
              <a:t> </a:t>
            </a:r>
            <a:r>
              <a:rPr b="0" lang="en-GB" sz="3200" spc="-1" strike="noStrike">
                <a:solidFill>
                  <a:srgbClr val="ffffff"/>
                </a:solidFill>
                <a:latin typeface="Arial"/>
              </a:rPr>
              <a:t>s</a:t>
            </a:r>
            <a:r>
              <a:rPr b="0" lang="en-GB" sz="3200" spc="-1" strike="noStrike">
                <a:solidFill>
                  <a:srgbClr val="ffffff"/>
                </a:solidFill>
                <a:latin typeface="Arial"/>
              </a:rPr>
              <a:t>p</a:t>
            </a:r>
            <a:r>
              <a:rPr b="0" lang="en-GB" sz="3200" spc="-1" strike="noStrike">
                <a:solidFill>
                  <a:srgbClr val="ffffff"/>
                </a:solidFill>
                <a:latin typeface="Arial"/>
              </a:rPr>
              <a:t>a</a:t>
            </a:r>
            <a:r>
              <a:rPr b="0" lang="en-GB" sz="3200" spc="-1" strike="noStrike">
                <a:solidFill>
                  <a:srgbClr val="ffffff"/>
                </a:solidFill>
                <a:latin typeface="Arial"/>
              </a:rPr>
              <a:t>c</a:t>
            </a:r>
            <a:r>
              <a:rPr b="0" lang="en-GB" sz="3200" spc="-1" strike="noStrike">
                <a:solidFill>
                  <a:srgbClr val="ffffff"/>
                </a:solidFill>
                <a:latin typeface="Arial"/>
              </a:rPr>
              <a:t>e</a:t>
            </a:r>
            <a:endParaRPr b="0" lang="en-GB" sz="3200" spc="-1" strike="noStrike">
              <a:solidFill>
                <a:srgbClr val="ffffff"/>
              </a:solidFill>
              <a:latin typeface="Arial"/>
            </a:endParaRPr>
          </a:p>
          <a:p>
            <a:pPr marL="216000" indent="-216000" algn="just">
              <a:buClr>
                <a:srgbClr val="ffffff"/>
              </a:buClr>
              <a:buSzPct val="50000"/>
              <a:buFont typeface="Wingdings" charset="2"/>
              <a:buChar char=""/>
            </a:pPr>
            <a:r>
              <a:rPr b="0" lang="en-GB" sz="3200" spc="-1" strike="noStrike">
                <a:solidFill>
                  <a:srgbClr val="ffffff"/>
                </a:solidFill>
                <a:latin typeface="Arial"/>
              </a:rPr>
              <a:t>R</a:t>
            </a:r>
            <a:r>
              <a:rPr b="0" lang="en-GB" sz="3200" spc="-1" strike="noStrike">
                <a:solidFill>
                  <a:srgbClr val="ffffff"/>
                </a:solidFill>
                <a:latin typeface="Arial"/>
              </a:rPr>
              <a:t>e</a:t>
            </a:r>
            <a:r>
              <a:rPr b="0" lang="en-GB" sz="3200" spc="-1" strike="noStrike">
                <a:solidFill>
                  <a:srgbClr val="ffffff"/>
                </a:solidFill>
                <a:latin typeface="Arial"/>
              </a:rPr>
              <a:t>d</a:t>
            </a:r>
            <a:r>
              <a:rPr b="0" lang="en-GB" sz="3200" spc="-1" strike="noStrike">
                <a:solidFill>
                  <a:srgbClr val="ffffff"/>
                </a:solidFill>
                <a:latin typeface="Arial"/>
              </a:rPr>
              <a:t> </a:t>
            </a:r>
            <a:r>
              <a:rPr b="0" lang="en-GB" sz="3200" spc="-1" strike="noStrike">
                <a:solidFill>
                  <a:srgbClr val="ffffff"/>
                </a:solidFill>
                <a:latin typeface="Arial"/>
              </a:rPr>
              <a:t>p</a:t>
            </a:r>
            <a:r>
              <a:rPr b="0" lang="en-GB" sz="3200" spc="-1" strike="noStrike">
                <a:solidFill>
                  <a:srgbClr val="ffffff"/>
                </a:solidFill>
                <a:latin typeface="Arial"/>
              </a:rPr>
              <a:t>o</a:t>
            </a:r>
            <a:r>
              <a:rPr b="0" lang="en-GB" sz="3200" spc="-1" strike="noStrike">
                <a:solidFill>
                  <a:srgbClr val="ffffff"/>
                </a:solidFill>
                <a:latin typeface="Arial"/>
              </a:rPr>
              <a:t>i</a:t>
            </a:r>
            <a:r>
              <a:rPr b="0" lang="en-GB" sz="3200" spc="-1" strike="noStrike">
                <a:solidFill>
                  <a:srgbClr val="ffffff"/>
                </a:solidFill>
                <a:latin typeface="Arial"/>
              </a:rPr>
              <a:t>n</a:t>
            </a:r>
            <a:r>
              <a:rPr b="0" lang="en-GB" sz="3200" spc="-1" strike="noStrike">
                <a:solidFill>
                  <a:srgbClr val="ffffff"/>
                </a:solidFill>
                <a:latin typeface="Arial"/>
              </a:rPr>
              <a:t>t</a:t>
            </a:r>
            <a:r>
              <a:rPr b="0" lang="en-GB" sz="3200" spc="-1" strike="noStrike">
                <a:solidFill>
                  <a:srgbClr val="ffffff"/>
                </a:solidFill>
                <a:latin typeface="Arial"/>
              </a:rPr>
              <a:t>s</a:t>
            </a:r>
            <a:r>
              <a:rPr b="0" lang="en-GB" sz="3200" spc="-1" strike="noStrike">
                <a:solidFill>
                  <a:srgbClr val="ffffff"/>
                </a:solidFill>
                <a:latin typeface="Arial"/>
              </a:rPr>
              <a:t> </a:t>
            </a:r>
            <a:r>
              <a:rPr b="0" lang="en-GB" sz="3200" spc="-1" strike="noStrike">
                <a:solidFill>
                  <a:srgbClr val="ffffff"/>
                </a:solidFill>
                <a:latin typeface="Arial"/>
              </a:rPr>
              <a:t>i</a:t>
            </a:r>
            <a:r>
              <a:rPr b="0" lang="en-GB" sz="3200" spc="-1" strike="noStrike">
                <a:solidFill>
                  <a:srgbClr val="ffffff"/>
                </a:solidFill>
                <a:latin typeface="Arial"/>
              </a:rPr>
              <a:t>n</a:t>
            </a:r>
            <a:r>
              <a:rPr b="0" lang="en-GB" sz="3200" spc="-1" strike="noStrike">
                <a:solidFill>
                  <a:srgbClr val="ffffff"/>
                </a:solidFill>
                <a:latin typeface="Arial"/>
              </a:rPr>
              <a:t> </a:t>
            </a:r>
            <a:r>
              <a:rPr b="0" lang="en-GB" sz="3200" spc="-1" strike="noStrike">
                <a:solidFill>
                  <a:srgbClr val="ffffff"/>
                </a:solidFill>
                <a:latin typeface="Arial"/>
              </a:rPr>
              <a:t>F</a:t>
            </a:r>
            <a:r>
              <a:rPr b="0" lang="en-GB" sz="3200" spc="-1" strike="noStrike">
                <a:solidFill>
                  <a:srgbClr val="ffffff"/>
                </a:solidFill>
                <a:latin typeface="Arial"/>
              </a:rPr>
              <a:t>i</a:t>
            </a:r>
            <a:r>
              <a:rPr b="0" lang="en-GB" sz="3200" spc="-1" strike="noStrike">
                <a:solidFill>
                  <a:srgbClr val="ffffff"/>
                </a:solidFill>
                <a:latin typeface="Arial"/>
              </a:rPr>
              <a:t>g</a:t>
            </a:r>
            <a:r>
              <a:rPr b="0" lang="en-GB" sz="3200" spc="-1" strike="noStrike">
                <a:solidFill>
                  <a:srgbClr val="ffffff"/>
                </a:solidFill>
                <a:latin typeface="Arial"/>
              </a:rPr>
              <a:t> </a:t>
            </a:r>
            <a:r>
              <a:rPr b="0" lang="en-GB" sz="3200" spc="-1" strike="noStrike">
                <a:solidFill>
                  <a:srgbClr val="ffffff"/>
                </a:solidFill>
                <a:latin typeface="Arial"/>
              </a:rPr>
              <a:t>2</a:t>
            </a:r>
            <a:r>
              <a:rPr b="0" lang="en-GB" sz="3200" spc="-1" strike="noStrike">
                <a:solidFill>
                  <a:srgbClr val="ffffff"/>
                </a:solidFill>
                <a:latin typeface="Arial"/>
              </a:rPr>
              <a:t>C</a:t>
            </a:r>
            <a:r>
              <a:rPr b="0" lang="en-GB" sz="3200" spc="-1" strike="noStrike">
                <a:solidFill>
                  <a:srgbClr val="ffffff"/>
                </a:solidFill>
                <a:latin typeface="Arial"/>
              </a:rPr>
              <a:t> </a:t>
            </a:r>
            <a:r>
              <a:rPr b="0" lang="en-GB" sz="3200" spc="-1" strike="noStrike">
                <a:solidFill>
                  <a:srgbClr val="ffffff"/>
                </a:solidFill>
                <a:latin typeface="Arial"/>
              </a:rPr>
              <a:t>s</a:t>
            </a:r>
            <a:r>
              <a:rPr b="0" lang="en-GB" sz="3200" spc="-1" strike="noStrike">
                <a:solidFill>
                  <a:srgbClr val="ffffff"/>
                </a:solidFill>
                <a:latin typeface="Arial"/>
              </a:rPr>
              <a:t>h</a:t>
            </a:r>
            <a:r>
              <a:rPr b="0" lang="en-GB" sz="3200" spc="-1" strike="noStrike">
                <a:solidFill>
                  <a:srgbClr val="ffffff"/>
                </a:solidFill>
                <a:latin typeface="Arial"/>
              </a:rPr>
              <a:t>o</a:t>
            </a:r>
            <a:r>
              <a:rPr b="0" lang="en-GB" sz="3200" spc="-1" strike="noStrike">
                <a:solidFill>
                  <a:srgbClr val="ffffff"/>
                </a:solidFill>
                <a:latin typeface="Arial"/>
              </a:rPr>
              <a:t>w</a:t>
            </a:r>
            <a:r>
              <a:rPr b="0" lang="en-GB" sz="3200" spc="-1" strike="noStrike">
                <a:solidFill>
                  <a:srgbClr val="ffffff"/>
                </a:solidFill>
                <a:latin typeface="Arial"/>
              </a:rPr>
              <a:t> </a:t>
            </a:r>
            <a:r>
              <a:rPr b="0" lang="en-GB" sz="3200" spc="-1" strike="noStrike">
                <a:solidFill>
                  <a:srgbClr val="ffffff"/>
                </a:solidFill>
                <a:latin typeface="Arial"/>
              </a:rPr>
              <a:t>i</a:t>
            </a:r>
            <a:r>
              <a:rPr b="0" lang="en-GB" sz="3200" spc="-1" strike="noStrike">
                <a:solidFill>
                  <a:srgbClr val="ffffff"/>
                </a:solidFill>
                <a:latin typeface="Arial"/>
              </a:rPr>
              <a:t>d</a:t>
            </a:r>
            <a:r>
              <a:rPr b="0" lang="en-GB" sz="3200" spc="-1" strike="noStrike">
                <a:solidFill>
                  <a:srgbClr val="ffffff"/>
                </a:solidFill>
                <a:latin typeface="Arial"/>
              </a:rPr>
              <a:t>e</a:t>
            </a:r>
            <a:r>
              <a:rPr b="0" lang="en-GB" sz="3200" spc="-1" strike="noStrike">
                <a:solidFill>
                  <a:srgbClr val="ffffff"/>
                </a:solidFill>
                <a:latin typeface="Arial"/>
              </a:rPr>
              <a:t>n</a:t>
            </a:r>
            <a:r>
              <a:rPr b="0" lang="en-GB" sz="3200" spc="-1" strike="noStrike">
                <a:solidFill>
                  <a:srgbClr val="ffffff"/>
                </a:solidFill>
                <a:latin typeface="Arial"/>
              </a:rPr>
              <a:t>t</a:t>
            </a:r>
            <a:r>
              <a:rPr b="0" lang="en-GB" sz="3200" spc="-1" strike="noStrike">
                <a:solidFill>
                  <a:srgbClr val="ffffff"/>
                </a:solidFill>
                <a:latin typeface="Arial"/>
              </a:rPr>
              <a:t>i</a:t>
            </a:r>
            <a:r>
              <a:rPr b="0" lang="en-GB" sz="3200" spc="-1" strike="noStrike">
                <a:solidFill>
                  <a:srgbClr val="ffffff"/>
                </a:solidFill>
                <a:latin typeface="Arial"/>
              </a:rPr>
              <a:t>f</a:t>
            </a:r>
            <a:r>
              <a:rPr b="0" lang="en-GB" sz="3200" spc="-1" strike="noStrike">
                <a:solidFill>
                  <a:srgbClr val="ffffff"/>
                </a:solidFill>
                <a:latin typeface="Arial"/>
              </a:rPr>
              <a:t>i</a:t>
            </a:r>
            <a:r>
              <a:rPr b="0" lang="en-GB" sz="3200" spc="-1" strike="noStrike">
                <a:solidFill>
                  <a:srgbClr val="ffffff"/>
                </a:solidFill>
                <a:latin typeface="Arial"/>
              </a:rPr>
              <a:t>e</a:t>
            </a:r>
            <a:r>
              <a:rPr b="0" lang="en-GB" sz="3200" spc="-1" strike="noStrike">
                <a:solidFill>
                  <a:srgbClr val="ffffff"/>
                </a:solidFill>
                <a:latin typeface="Arial"/>
              </a:rPr>
              <a:t>d</a:t>
            </a:r>
            <a:r>
              <a:rPr b="0" lang="en-GB" sz="3200" spc="-1" strike="noStrike">
                <a:solidFill>
                  <a:srgbClr val="ffffff"/>
                </a:solidFill>
                <a:latin typeface="Arial"/>
              </a:rPr>
              <a:t> </a:t>
            </a:r>
            <a:r>
              <a:rPr b="0" lang="en-GB" sz="3200" spc="-1" strike="noStrike">
                <a:solidFill>
                  <a:srgbClr val="ffffff"/>
                </a:solidFill>
                <a:latin typeface="Arial"/>
              </a:rPr>
              <a:t>p</a:t>
            </a:r>
            <a:r>
              <a:rPr b="0" lang="en-GB" sz="3200" spc="-1" strike="noStrike">
                <a:solidFill>
                  <a:srgbClr val="ffffff"/>
                </a:solidFill>
                <a:latin typeface="Arial"/>
              </a:rPr>
              <a:t>e</a:t>
            </a:r>
            <a:r>
              <a:rPr b="0" lang="en-GB" sz="3200" spc="-1" strike="noStrike">
                <a:solidFill>
                  <a:srgbClr val="ffffff"/>
                </a:solidFill>
                <a:latin typeface="Arial"/>
              </a:rPr>
              <a:t>a</a:t>
            </a:r>
            <a:r>
              <a:rPr b="0" lang="en-GB" sz="3200" spc="-1" strike="noStrike">
                <a:solidFill>
                  <a:srgbClr val="ffffff"/>
                </a:solidFill>
                <a:latin typeface="Arial"/>
              </a:rPr>
              <a:t>k</a:t>
            </a:r>
            <a:r>
              <a:rPr b="0" lang="en-GB" sz="3200" spc="-1" strike="noStrike">
                <a:solidFill>
                  <a:srgbClr val="ffffff"/>
                </a:solidFill>
                <a:latin typeface="Arial"/>
              </a:rPr>
              <a:t>s</a:t>
            </a:r>
            <a:r>
              <a:rPr b="0" lang="en-GB" sz="3200" spc="-1" strike="noStrike">
                <a:solidFill>
                  <a:srgbClr val="ffffff"/>
                </a:solidFill>
                <a:latin typeface="Arial"/>
              </a:rPr>
              <a:t> </a:t>
            </a:r>
            <a:r>
              <a:rPr b="0" lang="en-GB" sz="3200" spc="-1" strike="noStrike">
                <a:solidFill>
                  <a:srgbClr val="ffffff"/>
                </a:solidFill>
                <a:latin typeface="Arial"/>
              </a:rPr>
              <a:t>a</a:t>
            </a:r>
            <a:r>
              <a:rPr b="0" lang="en-GB" sz="3200" spc="-1" strike="noStrike">
                <a:solidFill>
                  <a:srgbClr val="ffffff"/>
                </a:solidFill>
                <a:latin typeface="Arial"/>
              </a:rPr>
              <a:t>n</a:t>
            </a:r>
            <a:r>
              <a:rPr b="0" lang="en-GB" sz="3200" spc="-1" strike="noStrike">
                <a:solidFill>
                  <a:srgbClr val="ffffff"/>
                </a:solidFill>
                <a:latin typeface="Arial"/>
              </a:rPr>
              <a:t>d</a:t>
            </a:r>
            <a:r>
              <a:rPr b="0" lang="en-GB" sz="3200" spc="-1" strike="noStrike">
                <a:solidFill>
                  <a:srgbClr val="ffffff"/>
                </a:solidFill>
                <a:latin typeface="Arial"/>
              </a:rPr>
              <a:t> </a:t>
            </a:r>
            <a:r>
              <a:rPr b="0" lang="en-GB" sz="3200" spc="-1" strike="noStrike">
                <a:solidFill>
                  <a:srgbClr val="ffffff"/>
                </a:solidFill>
                <a:latin typeface="Arial"/>
              </a:rPr>
              <a:t>r</a:t>
            </a:r>
            <a:r>
              <a:rPr b="0" lang="en-GB" sz="3200" spc="-1" strike="noStrike">
                <a:solidFill>
                  <a:srgbClr val="ffffff"/>
                </a:solidFill>
                <a:latin typeface="Arial"/>
              </a:rPr>
              <a:t>e</a:t>
            </a:r>
            <a:r>
              <a:rPr b="0" lang="en-GB" sz="3200" spc="-1" strike="noStrike">
                <a:solidFill>
                  <a:srgbClr val="ffffff"/>
                </a:solidFill>
                <a:latin typeface="Arial"/>
              </a:rPr>
              <a:t>d</a:t>
            </a:r>
            <a:r>
              <a:rPr b="0" lang="en-GB" sz="3200" spc="-1" strike="noStrike">
                <a:solidFill>
                  <a:srgbClr val="ffffff"/>
                </a:solidFill>
                <a:latin typeface="Arial"/>
              </a:rPr>
              <a:t> </a:t>
            </a:r>
            <a:r>
              <a:rPr b="0" lang="en-GB" sz="3200" spc="-1" strike="noStrike">
                <a:solidFill>
                  <a:srgbClr val="ffffff"/>
                </a:solidFill>
                <a:latin typeface="Arial"/>
              </a:rPr>
              <a:t>c</a:t>
            </a:r>
            <a:r>
              <a:rPr b="0" lang="en-GB" sz="3200" spc="-1" strike="noStrike">
                <a:solidFill>
                  <a:srgbClr val="ffffff"/>
                </a:solidFill>
                <a:latin typeface="Arial"/>
              </a:rPr>
              <a:t>r</a:t>
            </a:r>
            <a:r>
              <a:rPr b="0" lang="en-GB" sz="3200" spc="-1" strike="noStrike">
                <a:solidFill>
                  <a:srgbClr val="ffffff"/>
                </a:solidFill>
                <a:latin typeface="Arial"/>
              </a:rPr>
              <a:t>o</a:t>
            </a:r>
            <a:r>
              <a:rPr b="0" lang="en-GB" sz="3200" spc="-1" strike="noStrike">
                <a:solidFill>
                  <a:srgbClr val="ffffff"/>
                </a:solidFill>
                <a:latin typeface="Arial"/>
              </a:rPr>
              <a:t>s</a:t>
            </a:r>
            <a:r>
              <a:rPr b="0" lang="en-GB" sz="3200" spc="-1" strike="noStrike">
                <a:solidFill>
                  <a:srgbClr val="ffffff"/>
                </a:solidFill>
                <a:latin typeface="Arial"/>
              </a:rPr>
              <a:t>s</a:t>
            </a:r>
            <a:r>
              <a:rPr b="0" lang="en-GB" sz="3200" spc="-1" strike="noStrike">
                <a:solidFill>
                  <a:srgbClr val="ffffff"/>
                </a:solidFill>
                <a:latin typeface="Arial"/>
              </a:rPr>
              <a:t>e</a:t>
            </a:r>
            <a:r>
              <a:rPr b="0" lang="en-GB" sz="3200" spc="-1" strike="noStrike">
                <a:solidFill>
                  <a:srgbClr val="ffffff"/>
                </a:solidFill>
                <a:latin typeface="Arial"/>
              </a:rPr>
              <a:t>s</a:t>
            </a:r>
            <a:r>
              <a:rPr b="0" lang="en-GB" sz="3200" spc="-1" strike="noStrike">
                <a:solidFill>
                  <a:srgbClr val="ffffff"/>
                </a:solidFill>
                <a:latin typeface="Arial"/>
              </a:rPr>
              <a:t> </a:t>
            </a:r>
            <a:r>
              <a:rPr b="0" lang="en-GB" sz="3200" spc="-1" strike="noStrike">
                <a:solidFill>
                  <a:srgbClr val="ffffff"/>
                </a:solidFill>
                <a:latin typeface="Arial"/>
              </a:rPr>
              <a:t>a</a:t>
            </a:r>
            <a:r>
              <a:rPr b="0" lang="en-GB" sz="3200" spc="-1" strike="noStrike">
                <a:solidFill>
                  <a:srgbClr val="ffffff"/>
                </a:solidFill>
                <a:latin typeface="Arial"/>
              </a:rPr>
              <a:t>r</a:t>
            </a:r>
            <a:r>
              <a:rPr b="0" lang="en-GB" sz="3200" spc="-1" strike="noStrike">
                <a:solidFill>
                  <a:srgbClr val="ffffff"/>
                </a:solidFill>
                <a:latin typeface="Arial"/>
              </a:rPr>
              <a:t>e</a:t>
            </a:r>
            <a:r>
              <a:rPr b="0" lang="en-GB" sz="3200" spc="-1" strike="noStrike">
                <a:solidFill>
                  <a:srgbClr val="ffffff"/>
                </a:solidFill>
                <a:latin typeface="Arial"/>
              </a:rPr>
              <a:t> </a:t>
            </a:r>
            <a:r>
              <a:rPr b="0" lang="en-GB" sz="3200" spc="-1" strike="noStrike">
                <a:solidFill>
                  <a:srgbClr val="ffffff"/>
                </a:solidFill>
                <a:latin typeface="Arial"/>
              </a:rPr>
              <a:t>p</a:t>
            </a:r>
            <a:r>
              <a:rPr b="0" lang="en-GB" sz="3200" spc="-1" strike="noStrike">
                <a:solidFill>
                  <a:srgbClr val="ffffff"/>
                </a:solidFill>
                <a:latin typeface="Arial"/>
              </a:rPr>
              <a:t>e</a:t>
            </a:r>
            <a:r>
              <a:rPr b="0" lang="en-GB" sz="3200" spc="-1" strike="noStrike">
                <a:solidFill>
                  <a:srgbClr val="ffffff"/>
                </a:solidFill>
                <a:latin typeface="Arial"/>
              </a:rPr>
              <a:t>a</a:t>
            </a:r>
            <a:r>
              <a:rPr b="0" lang="en-GB" sz="3200" spc="-1" strike="noStrike">
                <a:solidFill>
                  <a:srgbClr val="ffffff"/>
                </a:solidFill>
                <a:latin typeface="Arial"/>
              </a:rPr>
              <a:t>k</a:t>
            </a:r>
            <a:r>
              <a:rPr b="0" lang="en-GB" sz="3200" spc="-1" strike="noStrike">
                <a:solidFill>
                  <a:srgbClr val="ffffff"/>
                </a:solidFill>
                <a:latin typeface="Arial"/>
              </a:rPr>
              <a:t>s</a:t>
            </a:r>
            <a:r>
              <a:rPr b="0" lang="en-GB" sz="3200" spc="-1" strike="noStrike">
                <a:solidFill>
                  <a:srgbClr val="ffffff"/>
                </a:solidFill>
                <a:latin typeface="Arial"/>
              </a:rPr>
              <a:t> </a:t>
            </a:r>
            <a:r>
              <a:rPr b="0" lang="en-GB" sz="3200" spc="-1" strike="noStrike">
                <a:solidFill>
                  <a:srgbClr val="ffffff"/>
                </a:solidFill>
                <a:latin typeface="Arial"/>
              </a:rPr>
              <a:t>e</a:t>
            </a:r>
            <a:r>
              <a:rPr b="0" lang="en-GB" sz="3200" spc="-1" strike="noStrike">
                <a:solidFill>
                  <a:srgbClr val="ffffff"/>
                </a:solidFill>
                <a:latin typeface="Arial"/>
              </a:rPr>
              <a:t>x</a:t>
            </a:r>
            <a:r>
              <a:rPr b="0" lang="en-GB" sz="3200" spc="-1" strike="noStrike">
                <a:solidFill>
                  <a:srgbClr val="ffffff"/>
                </a:solidFill>
                <a:latin typeface="Arial"/>
              </a:rPr>
              <a:t>c</a:t>
            </a:r>
            <a:r>
              <a:rPr b="0" lang="en-GB" sz="3200" spc="-1" strike="noStrike">
                <a:solidFill>
                  <a:srgbClr val="ffffff"/>
                </a:solidFill>
                <a:latin typeface="Arial"/>
              </a:rPr>
              <a:t>l</a:t>
            </a:r>
            <a:r>
              <a:rPr b="0" lang="en-GB" sz="3200" spc="-1" strike="noStrike">
                <a:solidFill>
                  <a:srgbClr val="ffffff"/>
                </a:solidFill>
                <a:latin typeface="Arial"/>
              </a:rPr>
              <a:t>u</a:t>
            </a:r>
            <a:r>
              <a:rPr b="0" lang="en-GB" sz="3200" spc="-1" strike="noStrike">
                <a:solidFill>
                  <a:srgbClr val="ffffff"/>
                </a:solidFill>
                <a:latin typeface="Arial"/>
              </a:rPr>
              <a:t>d</a:t>
            </a:r>
            <a:r>
              <a:rPr b="0" lang="en-GB" sz="3200" spc="-1" strike="noStrike">
                <a:solidFill>
                  <a:srgbClr val="ffffff"/>
                </a:solidFill>
                <a:latin typeface="Arial"/>
              </a:rPr>
              <a:t>e</a:t>
            </a:r>
            <a:r>
              <a:rPr b="0" lang="en-GB" sz="3200" spc="-1" strike="noStrike">
                <a:solidFill>
                  <a:srgbClr val="ffffff"/>
                </a:solidFill>
                <a:latin typeface="Arial"/>
              </a:rPr>
              <a:t>d</a:t>
            </a:r>
            <a:r>
              <a:rPr b="0" lang="en-GB" sz="3200" spc="-1" strike="noStrike">
                <a:solidFill>
                  <a:srgbClr val="ffffff"/>
                </a:solidFill>
                <a:latin typeface="Arial"/>
              </a:rPr>
              <a:t> </a:t>
            </a:r>
            <a:r>
              <a:rPr b="0" lang="en-GB" sz="3200" spc="-1" strike="noStrike">
                <a:solidFill>
                  <a:srgbClr val="ffffff"/>
                </a:solidFill>
                <a:latin typeface="Arial"/>
              </a:rPr>
              <a:t>d</a:t>
            </a:r>
            <a:r>
              <a:rPr b="0" lang="en-GB" sz="3200" spc="-1" strike="noStrike">
                <a:solidFill>
                  <a:srgbClr val="ffffff"/>
                </a:solidFill>
                <a:latin typeface="Arial"/>
              </a:rPr>
              <a:t>u</a:t>
            </a:r>
            <a:r>
              <a:rPr b="0" lang="en-GB" sz="3200" spc="-1" strike="noStrike">
                <a:solidFill>
                  <a:srgbClr val="ffffff"/>
                </a:solidFill>
                <a:latin typeface="Arial"/>
              </a:rPr>
              <a:t>e</a:t>
            </a:r>
            <a:r>
              <a:rPr b="0" lang="en-GB" sz="3200" spc="-1" strike="noStrike">
                <a:solidFill>
                  <a:srgbClr val="ffffff"/>
                </a:solidFill>
                <a:latin typeface="Arial"/>
              </a:rPr>
              <a:t> </a:t>
            </a:r>
            <a:r>
              <a:rPr b="0" lang="en-GB" sz="3200" spc="-1" strike="noStrike">
                <a:solidFill>
                  <a:srgbClr val="ffffff"/>
                </a:solidFill>
                <a:latin typeface="Arial"/>
              </a:rPr>
              <a:t>t</a:t>
            </a:r>
            <a:r>
              <a:rPr b="0" lang="en-GB" sz="3200" spc="-1" strike="noStrike">
                <a:solidFill>
                  <a:srgbClr val="ffffff"/>
                </a:solidFill>
                <a:latin typeface="Arial"/>
              </a:rPr>
              <a:t>o</a:t>
            </a:r>
            <a:r>
              <a:rPr b="0" lang="en-GB" sz="3200" spc="-1" strike="noStrike">
                <a:solidFill>
                  <a:srgbClr val="ffffff"/>
                </a:solidFill>
                <a:latin typeface="Arial"/>
              </a:rPr>
              <a:t> </a:t>
            </a:r>
            <a:r>
              <a:rPr b="0" lang="en-GB" sz="3200" spc="-1" strike="noStrike">
                <a:solidFill>
                  <a:srgbClr val="ffffff"/>
                </a:solidFill>
                <a:latin typeface="Arial"/>
              </a:rPr>
              <a:t>l</a:t>
            </a:r>
            <a:r>
              <a:rPr b="0" lang="en-GB" sz="3200" spc="-1" strike="noStrike">
                <a:solidFill>
                  <a:srgbClr val="ffffff"/>
                </a:solidFill>
                <a:latin typeface="Arial"/>
              </a:rPr>
              <a:t>o</a:t>
            </a:r>
            <a:r>
              <a:rPr b="0" lang="en-GB" sz="3200" spc="-1" strike="noStrike">
                <a:solidFill>
                  <a:srgbClr val="ffffff"/>
                </a:solidFill>
                <a:latin typeface="Arial"/>
              </a:rPr>
              <a:t>w</a:t>
            </a:r>
            <a:r>
              <a:rPr b="0" lang="en-GB" sz="3200" spc="-1" strike="noStrike">
                <a:solidFill>
                  <a:srgbClr val="ffffff"/>
                </a:solidFill>
                <a:latin typeface="Arial"/>
              </a:rPr>
              <a:t> </a:t>
            </a:r>
            <a:r>
              <a:rPr b="0" lang="en-GB" sz="3200" spc="-1" strike="noStrike">
                <a:solidFill>
                  <a:srgbClr val="ffffff"/>
                </a:solidFill>
                <a:latin typeface="Arial"/>
              </a:rPr>
              <a:t>i</a:t>
            </a:r>
            <a:r>
              <a:rPr b="0" lang="en-GB" sz="3200" spc="-1" strike="noStrike">
                <a:solidFill>
                  <a:srgbClr val="ffffff"/>
                </a:solidFill>
                <a:latin typeface="Arial"/>
              </a:rPr>
              <a:t>n</a:t>
            </a:r>
            <a:r>
              <a:rPr b="0" lang="en-GB" sz="3200" spc="-1" strike="noStrike">
                <a:solidFill>
                  <a:srgbClr val="ffffff"/>
                </a:solidFill>
                <a:latin typeface="Arial"/>
              </a:rPr>
              <a:t>t</a:t>
            </a:r>
            <a:r>
              <a:rPr b="0" lang="en-GB" sz="3200" spc="-1" strike="noStrike">
                <a:solidFill>
                  <a:srgbClr val="ffffff"/>
                </a:solidFill>
                <a:latin typeface="Arial"/>
              </a:rPr>
              <a:t>e</a:t>
            </a:r>
            <a:r>
              <a:rPr b="0" lang="en-GB" sz="3200" spc="-1" strike="noStrike">
                <a:solidFill>
                  <a:srgbClr val="ffffff"/>
                </a:solidFill>
                <a:latin typeface="Arial"/>
              </a:rPr>
              <a:t>n</a:t>
            </a:r>
            <a:r>
              <a:rPr b="0" lang="en-GB" sz="3200" spc="-1" strike="noStrike">
                <a:solidFill>
                  <a:srgbClr val="ffffff"/>
                </a:solidFill>
                <a:latin typeface="Arial"/>
              </a:rPr>
              <a:t>s</a:t>
            </a:r>
            <a:r>
              <a:rPr b="0" lang="en-GB" sz="3200" spc="-1" strike="noStrike">
                <a:solidFill>
                  <a:srgbClr val="ffffff"/>
                </a:solidFill>
                <a:latin typeface="Arial"/>
              </a:rPr>
              <a:t>i</a:t>
            </a:r>
            <a:r>
              <a:rPr b="0" lang="en-GB" sz="3200" spc="-1" strike="noStrike">
                <a:solidFill>
                  <a:srgbClr val="ffffff"/>
                </a:solidFill>
                <a:latin typeface="Arial"/>
              </a:rPr>
              <a:t>t</a:t>
            </a:r>
            <a:r>
              <a:rPr b="0" lang="en-GB" sz="3200" spc="-1" strike="noStrike">
                <a:solidFill>
                  <a:srgbClr val="ffffff"/>
                </a:solidFill>
                <a:latin typeface="Arial"/>
              </a:rPr>
              <a:t>y</a:t>
            </a:r>
            <a:endParaRPr b="0" lang="en-GB" sz="3200" spc="-1" strike="noStrike">
              <a:solidFill>
                <a:srgbClr val="ffffff"/>
              </a:solidFill>
              <a:latin typeface="Arial"/>
            </a:endParaRPr>
          </a:p>
          <a:p>
            <a:pPr marL="216000" indent="-216000" algn="just">
              <a:buClr>
                <a:srgbClr val="ffffff"/>
              </a:buClr>
              <a:buSzPct val="50000"/>
              <a:buFont typeface="Wingdings" charset="2"/>
              <a:buChar char=""/>
            </a:pPr>
            <a:r>
              <a:rPr b="0" lang="en-GB" sz="3200" spc="-1" strike="noStrike">
                <a:solidFill>
                  <a:srgbClr val="ffffff"/>
                </a:solidFill>
                <a:latin typeface="Arial"/>
              </a:rPr>
              <a:t>T</a:t>
            </a:r>
            <a:r>
              <a:rPr b="0" lang="en-GB" sz="3200" spc="-1" strike="noStrike">
                <a:solidFill>
                  <a:srgbClr val="ffffff"/>
                </a:solidFill>
                <a:latin typeface="Arial"/>
              </a:rPr>
              <a:t>h</a:t>
            </a:r>
            <a:r>
              <a:rPr b="0" lang="en-GB" sz="3200" spc="-1" strike="noStrike">
                <a:solidFill>
                  <a:srgbClr val="ffffff"/>
                </a:solidFill>
                <a:latin typeface="Arial"/>
              </a:rPr>
              <a:t>r</a:t>
            </a:r>
            <a:r>
              <a:rPr b="0" lang="en-GB" sz="3200" spc="-1" strike="noStrike">
                <a:solidFill>
                  <a:srgbClr val="ffffff"/>
                </a:solidFill>
                <a:latin typeface="Arial"/>
              </a:rPr>
              <a:t>e</a:t>
            </a:r>
            <a:r>
              <a:rPr b="0" lang="en-GB" sz="3200" spc="-1" strike="noStrike">
                <a:solidFill>
                  <a:srgbClr val="ffffff"/>
                </a:solidFill>
                <a:latin typeface="Arial"/>
              </a:rPr>
              <a:t>s</a:t>
            </a:r>
            <a:r>
              <a:rPr b="0" lang="en-GB" sz="3200" spc="-1" strike="noStrike">
                <a:solidFill>
                  <a:srgbClr val="ffffff"/>
                </a:solidFill>
                <a:latin typeface="Arial"/>
              </a:rPr>
              <a:t>h</a:t>
            </a:r>
            <a:r>
              <a:rPr b="0" lang="en-GB" sz="3200" spc="-1" strike="noStrike">
                <a:solidFill>
                  <a:srgbClr val="ffffff"/>
                </a:solidFill>
                <a:latin typeface="Arial"/>
              </a:rPr>
              <a:t>o</a:t>
            </a:r>
            <a:r>
              <a:rPr b="0" lang="en-GB" sz="3200" spc="-1" strike="noStrike">
                <a:solidFill>
                  <a:srgbClr val="ffffff"/>
                </a:solidFill>
                <a:latin typeface="Arial"/>
              </a:rPr>
              <a:t>l</a:t>
            </a:r>
            <a:r>
              <a:rPr b="0" lang="en-GB" sz="3200" spc="-1" strike="noStrike">
                <a:solidFill>
                  <a:srgbClr val="ffffff"/>
                </a:solidFill>
                <a:latin typeface="Arial"/>
              </a:rPr>
              <a:t>d</a:t>
            </a:r>
            <a:r>
              <a:rPr b="0" lang="en-GB" sz="3200" spc="-1" strike="noStrike">
                <a:solidFill>
                  <a:srgbClr val="ffffff"/>
                </a:solidFill>
                <a:latin typeface="Arial"/>
              </a:rPr>
              <a:t> </a:t>
            </a:r>
            <a:r>
              <a:rPr b="0" lang="en-GB" sz="3200" spc="-1" strike="noStrike">
                <a:solidFill>
                  <a:srgbClr val="ffffff"/>
                </a:solidFill>
                <a:latin typeface="Arial"/>
              </a:rPr>
              <a:t>d</a:t>
            </a:r>
            <a:r>
              <a:rPr b="0" lang="en-GB" sz="3200" spc="-1" strike="noStrike">
                <a:solidFill>
                  <a:srgbClr val="ffffff"/>
                </a:solidFill>
                <a:latin typeface="Arial"/>
              </a:rPr>
              <a:t>e</a:t>
            </a:r>
            <a:r>
              <a:rPr b="0" lang="en-GB" sz="3200" spc="-1" strike="noStrike">
                <a:solidFill>
                  <a:srgbClr val="ffffff"/>
                </a:solidFill>
                <a:latin typeface="Arial"/>
              </a:rPr>
              <a:t>t</a:t>
            </a:r>
            <a:r>
              <a:rPr b="0" lang="en-GB" sz="3200" spc="-1" strike="noStrike">
                <a:solidFill>
                  <a:srgbClr val="ffffff"/>
                </a:solidFill>
                <a:latin typeface="Arial"/>
              </a:rPr>
              <a:t>e</a:t>
            </a:r>
            <a:r>
              <a:rPr b="0" lang="en-GB" sz="3200" spc="-1" strike="noStrike">
                <a:solidFill>
                  <a:srgbClr val="ffffff"/>
                </a:solidFill>
                <a:latin typeface="Arial"/>
              </a:rPr>
              <a:t>r</a:t>
            </a:r>
            <a:r>
              <a:rPr b="0" lang="en-GB" sz="3200" spc="-1" strike="noStrike">
                <a:solidFill>
                  <a:srgbClr val="ffffff"/>
                </a:solidFill>
                <a:latin typeface="Arial"/>
              </a:rPr>
              <a:t>m</a:t>
            </a:r>
            <a:r>
              <a:rPr b="0" lang="en-GB" sz="3200" spc="-1" strike="noStrike">
                <a:solidFill>
                  <a:srgbClr val="ffffff"/>
                </a:solidFill>
                <a:latin typeface="Arial"/>
              </a:rPr>
              <a:t>i</a:t>
            </a:r>
            <a:r>
              <a:rPr b="0" lang="en-GB" sz="3200" spc="-1" strike="noStrike">
                <a:solidFill>
                  <a:srgbClr val="ffffff"/>
                </a:solidFill>
                <a:latin typeface="Arial"/>
              </a:rPr>
              <a:t>n</a:t>
            </a:r>
            <a:r>
              <a:rPr b="0" lang="en-GB" sz="3200" spc="-1" strike="noStrike">
                <a:solidFill>
                  <a:srgbClr val="ffffff"/>
                </a:solidFill>
                <a:latin typeface="Arial"/>
              </a:rPr>
              <a:t>e</a:t>
            </a:r>
            <a:r>
              <a:rPr b="0" lang="en-GB" sz="3200" spc="-1" strike="noStrike">
                <a:solidFill>
                  <a:srgbClr val="ffffff"/>
                </a:solidFill>
                <a:latin typeface="Arial"/>
              </a:rPr>
              <a:t>d</a:t>
            </a:r>
            <a:r>
              <a:rPr b="0" lang="en-GB" sz="3200" spc="-1" strike="noStrike">
                <a:solidFill>
                  <a:srgbClr val="ffffff"/>
                </a:solidFill>
                <a:latin typeface="Arial"/>
              </a:rPr>
              <a:t> </a:t>
            </a:r>
            <a:r>
              <a:rPr b="0" lang="en-GB" sz="3200" spc="-1" strike="noStrike">
                <a:solidFill>
                  <a:srgbClr val="ffffff"/>
                </a:solidFill>
                <a:latin typeface="Arial"/>
              </a:rPr>
              <a:t>a</a:t>
            </a:r>
            <a:r>
              <a:rPr b="0" lang="en-GB" sz="3200" spc="-1" strike="noStrike">
                <a:solidFill>
                  <a:srgbClr val="ffffff"/>
                </a:solidFill>
                <a:latin typeface="Arial"/>
              </a:rPr>
              <a:t>s</a:t>
            </a:r>
            <a:r>
              <a:rPr b="0" lang="en-GB" sz="3200" spc="-1" strike="noStrike">
                <a:solidFill>
                  <a:srgbClr val="ffffff"/>
                </a:solidFill>
                <a:latin typeface="Arial"/>
              </a:rPr>
              <a:t> </a:t>
            </a:r>
            <a:r>
              <a:rPr b="0" lang="en-GB" sz="3200" spc="-1" strike="noStrike">
                <a:solidFill>
                  <a:srgbClr val="ffffff"/>
                </a:solidFill>
                <a:latin typeface="Arial"/>
              </a:rPr>
              <a:t>t</a:t>
            </a:r>
            <a:r>
              <a:rPr b="0" lang="en-GB" sz="3200" spc="-1" strike="noStrike">
                <a:solidFill>
                  <a:srgbClr val="ffffff"/>
                </a:solidFill>
                <a:latin typeface="Arial"/>
              </a:rPr>
              <a:t>h</a:t>
            </a:r>
            <a:r>
              <a:rPr b="0" lang="en-GB" sz="3200" spc="-1" strike="noStrike">
                <a:solidFill>
                  <a:srgbClr val="ffffff"/>
                </a:solidFill>
                <a:latin typeface="Arial"/>
              </a:rPr>
              <a:t>e</a:t>
            </a:r>
            <a:r>
              <a:rPr b="0" lang="en-GB" sz="3200" spc="-1" strike="noStrike">
                <a:solidFill>
                  <a:srgbClr val="ffffff"/>
                </a:solidFill>
                <a:latin typeface="Arial"/>
              </a:rPr>
              <a:t> </a:t>
            </a:r>
            <a:r>
              <a:rPr b="0" lang="en-GB" sz="3200" spc="-1" strike="noStrike">
                <a:solidFill>
                  <a:srgbClr val="ffffff"/>
                </a:solidFill>
                <a:latin typeface="Arial"/>
              </a:rPr>
              <a:t>l</a:t>
            </a:r>
            <a:r>
              <a:rPr b="0" lang="en-GB" sz="3200" spc="-1" strike="noStrike">
                <a:solidFill>
                  <a:srgbClr val="ffffff"/>
                </a:solidFill>
                <a:latin typeface="Arial"/>
              </a:rPr>
              <a:t>o</a:t>
            </a:r>
            <a:r>
              <a:rPr b="0" lang="en-GB" sz="3200" spc="-1" strike="noStrike">
                <a:solidFill>
                  <a:srgbClr val="ffffff"/>
                </a:solidFill>
                <a:latin typeface="Arial"/>
              </a:rPr>
              <a:t>c</a:t>
            </a:r>
            <a:r>
              <a:rPr b="0" lang="en-GB" sz="3200" spc="-1" strike="noStrike">
                <a:solidFill>
                  <a:srgbClr val="ffffff"/>
                </a:solidFill>
                <a:latin typeface="Arial"/>
              </a:rPr>
              <a:t>a</a:t>
            </a:r>
            <a:r>
              <a:rPr b="0" lang="en-GB" sz="3200" spc="-1" strike="noStrike">
                <a:solidFill>
                  <a:srgbClr val="ffffff"/>
                </a:solidFill>
                <a:latin typeface="Arial"/>
              </a:rPr>
              <a:t>l</a:t>
            </a:r>
            <a:r>
              <a:rPr b="0" lang="en-GB" sz="3200" spc="-1" strike="noStrike">
                <a:solidFill>
                  <a:srgbClr val="ffffff"/>
                </a:solidFill>
                <a:latin typeface="Arial"/>
              </a:rPr>
              <a:t> </a:t>
            </a:r>
            <a:r>
              <a:rPr b="0" lang="en-GB" sz="3200" spc="-1" strike="noStrike">
                <a:solidFill>
                  <a:srgbClr val="ffffff"/>
                </a:solidFill>
                <a:latin typeface="Arial"/>
              </a:rPr>
              <a:t>m</a:t>
            </a:r>
            <a:r>
              <a:rPr b="0" lang="en-GB" sz="3200" spc="-1" strike="noStrike">
                <a:solidFill>
                  <a:srgbClr val="ffffff"/>
                </a:solidFill>
                <a:latin typeface="Arial"/>
              </a:rPr>
              <a:t>i</a:t>
            </a:r>
            <a:r>
              <a:rPr b="0" lang="en-GB" sz="3200" spc="-1" strike="noStrike">
                <a:solidFill>
                  <a:srgbClr val="ffffff"/>
                </a:solidFill>
                <a:latin typeface="Arial"/>
              </a:rPr>
              <a:t>n</a:t>
            </a:r>
            <a:r>
              <a:rPr b="0" lang="en-GB" sz="3200" spc="-1" strike="noStrike">
                <a:solidFill>
                  <a:srgbClr val="ffffff"/>
                </a:solidFill>
                <a:latin typeface="Arial"/>
              </a:rPr>
              <a:t>i</a:t>
            </a:r>
            <a:r>
              <a:rPr b="0" lang="en-GB" sz="3200" spc="-1" strike="noStrike">
                <a:solidFill>
                  <a:srgbClr val="ffffff"/>
                </a:solidFill>
                <a:latin typeface="Arial"/>
              </a:rPr>
              <a:t>m</a:t>
            </a:r>
            <a:r>
              <a:rPr b="0" lang="en-GB" sz="3200" spc="-1" strike="noStrike">
                <a:solidFill>
                  <a:srgbClr val="ffffff"/>
                </a:solidFill>
                <a:latin typeface="Arial"/>
              </a:rPr>
              <a:t>a</a:t>
            </a:r>
            <a:r>
              <a:rPr b="0" lang="en-GB" sz="3200" spc="-1" strike="noStrike">
                <a:solidFill>
                  <a:srgbClr val="ffffff"/>
                </a:solidFill>
                <a:latin typeface="Arial"/>
              </a:rPr>
              <a:t> </a:t>
            </a:r>
            <a:r>
              <a:rPr b="0" lang="en-GB" sz="3200" spc="-1" strike="noStrike">
                <a:solidFill>
                  <a:srgbClr val="ffffff"/>
                </a:solidFill>
                <a:latin typeface="Arial"/>
              </a:rPr>
              <a:t>b</a:t>
            </a:r>
            <a:r>
              <a:rPr b="0" lang="en-GB" sz="3200" spc="-1" strike="noStrike">
                <a:solidFill>
                  <a:srgbClr val="ffffff"/>
                </a:solidFill>
                <a:latin typeface="Arial"/>
              </a:rPr>
              <a:t>e</a:t>
            </a:r>
            <a:r>
              <a:rPr b="0" lang="en-GB" sz="3200" spc="-1" strike="noStrike">
                <a:solidFill>
                  <a:srgbClr val="ffffff"/>
                </a:solidFill>
                <a:latin typeface="Arial"/>
              </a:rPr>
              <a:t>t</a:t>
            </a:r>
            <a:r>
              <a:rPr b="0" lang="en-GB" sz="3200" spc="-1" strike="noStrike">
                <a:solidFill>
                  <a:srgbClr val="ffffff"/>
                </a:solidFill>
                <a:latin typeface="Arial"/>
              </a:rPr>
              <a:t>w</a:t>
            </a:r>
            <a:r>
              <a:rPr b="0" lang="en-GB" sz="3200" spc="-1" strike="noStrike">
                <a:solidFill>
                  <a:srgbClr val="ffffff"/>
                </a:solidFill>
                <a:latin typeface="Arial"/>
              </a:rPr>
              <a:t>e</a:t>
            </a:r>
            <a:r>
              <a:rPr b="0" lang="en-GB" sz="3200" spc="-1" strike="noStrike">
                <a:solidFill>
                  <a:srgbClr val="ffffff"/>
                </a:solidFill>
                <a:latin typeface="Arial"/>
              </a:rPr>
              <a:t>e</a:t>
            </a:r>
            <a:r>
              <a:rPr b="0" lang="en-GB" sz="3200" spc="-1" strike="noStrike">
                <a:solidFill>
                  <a:srgbClr val="ffffff"/>
                </a:solidFill>
                <a:latin typeface="Arial"/>
              </a:rPr>
              <a:t>n</a:t>
            </a:r>
            <a:r>
              <a:rPr b="0" lang="en-GB" sz="3200" spc="-1" strike="noStrike">
                <a:solidFill>
                  <a:srgbClr val="ffffff"/>
                </a:solidFill>
                <a:latin typeface="Arial"/>
              </a:rPr>
              <a:t> </a:t>
            </a:r>
            <a:r>
              <a:rPr b="0" lang="en-GB" sz="3200" spc="-1" strike="noStrike">
                <a:solidFill>
                  <a:srgbClr val="ffffff"/>
                </a:solidFill>
                <a:latin typeface="Arial"/>
              </a:rPr>
              <a:t>t</a:t>
            </a:r>
            <a:r>
              <a:rPr b="0" lang="en-GB" sz="3200" spc="-1" strike="noStrike">
                <a:solidFill>
                  <a:srgbClr val="ffffff"/>
                </a:solidFill>
                <a:latin typeface="Arial"/>
              </a:rPr>
              <a:t>w</a:t>
            </a:r>
            <a:r>
              <a:rPr b="0" lang="en-GB" sz="3200" spc="-1" strike="noStrike">
                <a:solidFill>
                  <a:srgbClr val="ffffff"/>
                </a:solidFill>
                <a:latin typeface="Arial"/>
              </a:rPr>
              <a:t>o</a:t>
            </a:r>
            <a:r>
              <a:rPr b="0" lang="en-GB" sz="3200" spc="-1" strike="noStrike">
                <a:solidFill>
                  <a:srgbClr val="ffffff"/>
                </a:solidFill>
                <a:latin typeface="Arial"/>
              </a:rPr>
              <a:t> </a:t>
            </a:r>
            <a:r>
              <a:rPr b="0" lang="en-GB" sz="3200" spc="-1" strike="noStrike">
                <a:solidFill>
                  <a:srgbClr val="ffffff"/>
                </a:solidFill>
                <a:latin typeface="Arial"/>
              </a:rPr>
              <a:t>d</a:t>
            </a:r>
            <a:r>
              <a:rPr b="0" lang="en-GB" sz="3200" spc="-1" strike="noStrike">
                <a:solidFill>
                  <a:srgbClr val="ffffff"/>
                </a:solidFill>
                <a:latin typeface="Arial"/>
              </a:rPr>
              <a:t>e</a:t>
            </a:r>
            <a:r>
              <a:rPr b="0" lang="en-GB" sz="3200" spc="-1" strike="noStrike">
                <a:solidFill>
                  <a:srgbClr val="ffffff"/>
                </a:solidFill>
                <a:latin typeface="Arial"/>
              </a:rPr>
              <a:t>n</a:t>
            </a:r>
            <a:r>
              <a:rPr b="0" lang="en-GB" sz="3200" spc="-1" strike="noStrike">
                <a:solidFill>
                  <a:srgbClr val="ffffff"/>
                </a:solidFill>
                <a:latin typeface="Arial"/>
              </a:rPr>
              <a:t>s</a:t>
            </a:r>
            <a:r>
              <a:rPr b="0" lang="en-GB" sz="3200" spc="-1" strike="noStrike">
                <a:solidFill>
                  <a:srgbClr val="ffffff"/>
                </a:solidFill>
                <a:latin typeface="Arial"/>
              </a:rPr>
              <a:t>i</a:t>
            </a:r>
            <a:r>
              <a:rPr b="0" lang="en-GB" sz="3200" spc="-1" strike="noStrike">
                <a:solidFill>
                  <a:srgbClr val="ffffff"/>
                </a:solidFill>
                <a:latin typeface="Arial"/>
              </a:rPr>
              <a:t>t</a:t>
            </a:r>
            <a:r>
              <a:rPr b="0" lang="en-GB" sz="3200" spc="-1" strike="noStrike">
                <a:solidFill>
                  <a:srgbClr val="ffffff"/>
                </a:solidFill>
                <a:latin typeface="Arial"/>
              </a:rPr>
              <a:t>y</a:t>
            </a:r>
            <a:r>
              <a:rPr b="0" lang="en-GB" sz="3200" spc="-1" strike="noStrike">
                <a:solidFill>
                  <a:srgbClr val="ffffff"/>
                </a:solidFill>
                <a:latin typeface="Arial"/>
              </a:rPr>
              <a:t> </a:t>
            </a:r>
            <a:r>
              <a:rPr b="0" lang="en-GB" sz="3200" spc="-1" strike="noStrike">
                <a:solidFill>
                  <a:srgbClr val="ffffff"/>
                </a:solidFill>
                <a:latin typeface="Arial"/>
              </a:rPr>
              <a:t>m</a:t>
            </a:r>
            <a:r>
              <a:rPr b="0" lang="en-GB" sz="3200" spc="-1" strike="noStrike">
                <a:solidFill>
                  <a:srgbClr val="ffffff"/>
                </a:solidFill>
                <a:latin typeface="Arial"/>
              </a:rPr>
              <a:t>a</a:t>
            </a:r>
            <a:r>
              <a:rPr b="0" lang="en-GB" sz="3200" spc="-1" strike="noStrike">
                <a:solidFill>
                  <a:srgbClr val="ffffff"/>
                </a:solidFill>
                <a:latin typeface="Arial"/>
              </a:rPr>
              <a:t>x</a:t>
            </a:r>
            <a:r>
              <a:rPr b="0" lang="en-GB" sz="3200" spc="-1" strike="noStrike">
                <a:solidFill>
                  <a:srgbClr val="ffffff"/>
                </a:solidFill>
                <a:latin typeface="Arial"/>
              </a:rPr>
              <a:t>i</a:t>
            </a:r>
            <a:r>
              <a:rPr b="0" lang="en-GB" sz="3200" spc="-1" strike="noStrike">
                <a:solidFill>
                  <a:srgbClr val="ffffff"/>
                </a:solidFill>
                <a:latin typeface="Arial"/>
              </a:rPr>
              <a:t>m</a:t>
            </a:r>
            <a:r>
              <a:rPr b="0" lang="en-GB" sz="3200" spc="-1" strike="noStrike">
                <a:solidFill>
                  <a:srgbClr val="ffffff"/>
                </a:solidFill>
                <a:latin typeface="Arial"/>
              </a:rPr>
              <a:t>a</a:t>
            </a:r>
            <a:endParaRPr b="0" lang="en-GB" sz="3200" spc="-1" strike="noStrike">
              <a:solidFill>
                <a:srgbClr val="ffffff"/>
              </a:solidFill>
              <a:latin typeface="Arial"/>
            </a:endParaRPr>
          </a:p>
        </p:txBody>
      </p:sp>
      <p:pic>
        <p:nvPicPr>
          <p:cNvPr id="79" name="" descr=""/>
          <p:cNvPicPr/>
          <p:nvPr/>
        </p:nvPicPr>
        <p:blipFill>
          <a:blip r:embed="rId6"/>
          <a:stretch/>
        </p:blipFill>
        <p:spPr>
          <a:xfrm>
            <a:off x="15120720" y="20642760"/>
            <a:ext cx="10583280" cy="7293600"/>
          </a:xfrm>
          <a:prstGeom prst="rect">
            <a:avLst/>
          </a:prstGeom>
          <a:ln w="38160">
            <a:solidFill>
              <a:srgbClr val="000000"/>
            </a:solidFill>
            <a:round/>
          </a:ln>
        </p:spPr>
      </p:pic>
      <p:pic>
        <p:nvPicPr>
          <p:cNvPr id="80" name="" descr=""/>
          <p:cNvPicPr/>
          <p:nvPr/>
        </p:nvPicPr>
        <p:blipFill>
          <a:blip r:embed="rId7"/>
          <a:stretch/>
        </p:blipFill>
        <p:spPr>
          <a:xfrm>
            <a:off x="19862280" y="28004760"/>
            <a:ext cx="4720320" cy="4611240"/>
          </a:xfrm>
          <a:prstGeom prst="rect">
            <a:avLst/>
          </a:prstGeom>
          <a:ln w="38160">
            <a:solidFill>
              <a:srgbClr val="000000"/>
            </a:solidFill>
            <a:round/>
          </a:ln>
        </p:spPr>
      </p:pic>
      <p:pic>
        <p:nvPicPr>
          <p:cNvPr id="81" name="" descr=""/>
          <p:cNvPicPr/>
          <p:nvPr/>
        </p:nvPicPr>
        <p:blipFill>
          <a:blip r:embed="rId8"/>
          <a:stretch/>
        </p:blipFill>
        <p:spPr>
          <a:xfrm>
            <a:off x="15120720" y="28004760"/>
            <a:ext cx="4720680" cy="4611240"/>
          </a:xfrm>
          <a:prstGeom prst="rect">
            <a:avLst/>
          </a:prstGeom>
          <a:ln w="38160">
            <a:solidFill>
              <a:srgbClr val="000000"/>
            </a:solidFill>
            <a:round/>
          </a:ln>
        </p:spPr>
      </p:pic>
      <p:pic>
        <p:nvPicPr>
          <p:cNvPr id="82" name="" descr=""/>
          <p:cNvPicPr/>
          <p:nvPr/>
        </p:nvPicPr>
        <p:blipFill>
          <a:blip r:embed="rId9"/>
          <a:stretch/>
        </p:blipFill>
        <p:spPr>
          <a:xfrm>
            <a:off x="24608160" y="27999000"/>
            <a:ext cx="4726800" cy="4617000"/>
          </a:xfrm>
          <a:prstGeom prst="rect">
            <a:avLst/>
          </a:prstGeom>
          <a:ln w="38160">
            <a:solidFill>
              <a:srgbClr val="000000"/>
            </a:solidFill>
            <a:round/>
          </a:ln>
        </p:spPr>
      </p:pic>
      <p:sp>
        <p:nvSpPr>
          <p:cNvPr id="83" name="CustomShape 27"/>
          <p:cNvSpPr/>
          <p:nvPr/>
        </p:nvSpPr>
        <p:spPr>
          <a:xfrm>
            <a:off x="26208000" y="26568000"/>
            <a:ext cx="151092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2400" spc="-1" strike="noStrike">
                <a:solidFill>
                  <a:srgbClr val="000000"/>
                </a:solidFill>
                <a:latin typeface="Arial Narrow"/>
                <a:ea typeface="DejaVu Sans"/>
              </a:rPr>
              <a:t>Manual</a:t>
            </a:r>
            <a:endParaRPr b="0" lang="en-GB" sz="2400" spc="-1" strike="noStrike">
              <a:latin typeface="Arial"/>
            </a:endParaRPr>
          </a:p>
        </p:txBody>
      </p:sp>
      <p:sp>
        <p:nvSpPr>
          <p:cNvPr id="84" name="Line 28"/>
          <p:cNvSpPr/>
          <p:nvPr/>
        </p:nvSpPr>
        <p:spPr>
          <a:xfrm>
            <a:off x="26386920" y="27108000"/>
            <a:ext cx="1298160" cy="0"/>
          </a:xfrm>
          <a:prstGeom prst="line">
            <a:avLst/>
          </a:prstGeom>
          <a:ln cap="rnd" w="76320">
            <a:solidFill>
              <a:srgbClr val="ff0000"/>
            </a:solidFill>
            <a:prstDash val="dash"/>
            <a:round/>
          </a:ln>
        </p:spPr>
        <p:style>
          <a:lnRef idx="0"/>
          <a:fillRef idx="0"/>
          <a:effectRef idx="0"/>
          <a:fontRef idx="minor"/>
        </p:style>
      </p:sp>
      <p:sp>
        <p:nvSpPr>
          <p:cNvPr id="85" name="CustomShape 29"/>
          <p:cNvSpPr/>
          <p:nvPr/>
        </p:nvSpPr>
        <p:spPr>
          <a:xfrm>
            <a:off x="26208000" y="27199440"/>
            <a:ext cx="158292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2400" spc="-1" strike="noStrike">
                <a:solidFill>
                  <a:srgbClr val="000000"/>
                </a:solidFill>
                <a:latin typeface="Arial Narrow"/>
                <a:ea typeface="DejaVu Sans"/>
              </a:rPr>
              <a:t>Autonomo</a:t>
            </a:r>
            <a:r>
              <a:rPr b="0" lang="en-GB" sz="2400" spc="-1" strike="noStrike">
                <a:solidFill>
                  <a:srgbClr val="000000"/>
                </a:solidFill>
                <a:latin typeface="Arial Narrow"/>
                <a:ea typeface="DejaVu Sans"/>
              </a:rPr>
              <a:t>us</a:t>
            </a:r>
            <a:endParaRPr b="0" lang="en-GB" sz="2400" spc="-1" strike="noStrike">
              <a:latin typeface="Arial"/>
            </a:endParaRPr>
          </a:p>
        </p:txBody>
      </p:sp>
      <p:sp>
        <p:nvSpPr>
          <p:cNvPr id="86" name="Line 30"/>
          <p:cNvSpPr/>
          <p:nvPr/>
        </p:nvSpPr>
        <p:spPr>
          <a:xfrm>
            <a:off x="26386920" y="27739440"/>
            <a:ext cx="1298160" cy="0"/>
          </a:xfrm>
          <a:prstGeom prst="line">
            <a:avLst/>
          </a:prstGeom>
          <a:ln w="76320">
            <a:solidFill>
              <a:srgbClr val="ff0000"/>
            </a:solidFill>
            <a:round/>
          </a:ln>
        </p:spPr>
        <p:style>
          <a:lnRef idx="0"/>
          <a:fillRef idx="0"/>
          <a:effectRef idx="0"/>
          <a:fontRef idx="minor"/>
        </p:style>
      </p:sp>
      <p:sp>
        <p:nvSpPr>
          <p:cNvPr id="87" name="TextShape 31"/>
          <p:cNvSpPr txBox="1"/>
          <p:nvPr/>
        </p:nvSpPr>
        <p:spPr>
          <a:xfrm>
            <a:off x="15082560" y="32797800"/>
            <a:ext cx="14149440" cy="4354200"/>
          </a:xfrm>
          <a:prstGeom prst="rect">
            <a:avLst/>
          </a:prstGeom>
          <a:noFill/>
          <a:ln>
            <a:noFill/>
          </a:ln>
        </p:spPr>
        <p:txBody>
          <a:bodyPr lIns="90000" rIns="90000" tIns="45000" bIns="45000">
            <a:spAutoFit/>
          </a:bodyPr>
          <a:p>
            <a:pPr marL="216000" indent="-216000">
              <a:buClr>
                <a:srgbClr val="ffffff"/>
              </a:buClr>
              <a:buSzPct val="50000"/>
              <a:buFont typeface="Wingdings" charset="2"/>
              <a:buChar char=""/>
            </a:pPr>
            <a:r>
              <a:rPr b="0" lang="en-GB" sz="3200" spc="-1" strike="noStrike">
                <a:solidFill>
                  <a:srgbClr val="ffffff"/>
                </a:solidFill>
                <a:latin typeface="Arial"/>
              </a:rPr>
              <a:t>T</a:t>
            </a:r>
            <a:r>
              <a:rPr b="0" lang="en-GB" sz="3200" spc="-1" strike="noStrike">
                <a:solidFill>
                  <a:srgbClr val="ffffff"/>
                </a:solidFill>
                <a:latin typeface="Arial"/>
              </a:rPr>
              <a:t>o </a:t>
            </a:r>
            <a:r>
              <a:rPr b="0" lang="en-GB" sz="3200" spc="-1" strike="noStrike">
                <a:solidFill>
                  <a:srgbClr val="ffffff"/>
                </a:solidFill>
                <a:latin typeface="Arial"/>
              </a:rPr>
              <a:t>e</a:t>
            </a:r>
            <a:r>
              <a:rPr b="0" lang="en-GB" sz="3200" spc="-1" strike="noStrike">
                <a:solidFill>
                  <a:srgbClr val="ffffff"/>
                </a:solidFill>
                <a:latin typeface="Arial"/>
              </a:rPr>
              <a:t>s</a:t>
            </a:r>
            <a:r>
              <a:rPr b="0" lang="en-GB" sz="3200" spc="-1" strike="noStrike">
                <a:solidFill>
                  <a:srgbClr val="ffffff"/>
                </a:solidFill>
                <a:latin typeface="Arial"/>
              </a:rPr>
              <a:t>t</a:t>
            </a:r>
            <a:r>
              <a:rPr b="0" lang="en-GB" sz="3200" spc="-1" strike="noStrike">
                <a:solidFill>
                  <a:srgbClr val="ffffff"/>
                </a:solidFill>
                <a:latin typeface="Arial"/>
              </a:rPr>
              <a:t>a</a:t>
            </a:r>
            <a:r>
              <a:rPr b="0" lang="en-GB" sz="3200" spc="-1" strike="noStrike">
                <a:solidFill>
                  <a:srgbClr val="ffffff"/>
                </a:solidFill>
                <a:latin typeface="Arial"/>
              </a:rPr>
              <a:t>b</a:t>
            </a:r>
            <a:r>
              <a:rPr b="0" lang="en-GB" sz="3200" spc="-1" strike="noStrike">
                <a:solidFill>
                  <a:srgbClr val="ffffff"/>
                </a:solidFill>
                <a:latin typeface="Arial"/>
              </a:rPr>
              <a:t>li</a:t>
            </a:r>
            <a:r>
              <a:rPr b="0" lang="en-GB" sz="3200" spc="-1" strike="noStrike">
                <a:solidFill>
                  <a:srgbClr val="ffffff"/>
                </a:solidFill>
                <a:latin typeface="Arial"/>
              </a:rPr>
              <a:t>s</a:t>
            </a:r>
            <a:r>
              <a:rPr b="0" lang="en-GB" sz="3200" spc="-1" strike="noStrike">
                <a:solidFill>
                  <a:srgbClr val="ffffff"/>
                </a:solidFill>
                <a:latin typeface="Arial"/>
              </a:rPr>
              <a:t>h </a:t>
            </a:r>
            <a:r>
              <a:rPr b="0" lang="en-GB" sz="3200" spc="-1" strike="noStrike">
                <a:solidFill>
                  <a:srgbClr val="ffffff"/>
                </a:solidFill>
                <a:latin typeface="Arial"/>
              </a:rPr>
              <a:t>a </a:t>
            </a:r>
            <a:r>
              <a:rPr b="0" lang="en-GB" sz="3200" spc="-1" strike="noStrike">
                <a:solidFill>
                  <a:srgbClr val="ffffff"/>
                </a:solidFill>
                <a:latin typeface="Arial"/>
              </a:rPr>
              <a:t>p</a:t>
            </a:r>
            <a:r>
              <a:rPr b="0" lang="en-GB" sz="3200" spc="-1" strike="noStrike">
                <a:solidFill>
                  <a:srgbClr val="ffffff"/>
                </a:solidFill>
                <a:latin typeface="Arial"/>
              </a:rPr>
              <a:t>r</a:t>
            </a:r>
            <a:r>
              <a:rPr b="0" lang="en-GB" sz="3200" spc="-1" strike="noStrike">
                <a:solidFill>
                  <a:srgbClr val="ffffff"/>
                </a:solidFill>
                <a:latin typeface="Arial"/>
              </a:rPr>
              <a:t>o</a:t>
            </a:r>
            <a:r>
              <a:rPr b="0" lang="en-GB" sz="3200" spc="-1" strike="noStrike">
                <a:solidFill>
                  <a:srgbClr val="ffffff"/>
                </a:solidFill>
                <a:latin typeface="Arial"/>
              </a:rPr>
              <a:t>o</a:t>
            </a:r>
            <a:r>
              <a:rPr b="0" lang="en-GB" sz="3200" spc="-1" strike="noStrike">
                <a:solidFill>
                  <a:srgbClr val="ffffff"/>
                </a:solidFill>
                <a:latin typeface="Arial"/>
              </a:rPr>
              <a:t>f-</a:t>
            </a:r>
            <a:r>
              <a:rPr b="0" lang="en-GB" sz="3200" spc="-1" strike="noStrike">
                <a:solidFill>
                  <a:srgbClr val="ffffff"/>
                </a:solidFill>
                <a:latin typeface="Arial"/>
              </a:rPr>
              <a:t>o</a:t>
            </a:r>
            <a:r>
              <a:rPr b="0" lang="en-GB" sz="3200" spc="-1" strike="noStrike">
                <a:solidFill>
                  <a:srgbClr val="ffffff"/>
                </a:solidFill>
                <a:latin typeface="Arial"/>
              </a:rPr>
              <a:t>f-</a:t>
            </a:r>
            <a:r>
              <a:rPr b="0" lang="en-GB" sz="3200" spc="-1" strike="noStrike">
                <a:solidFill>
                  <a:srgbClr val="ffffff"/>
                </a:solidFill>
                <a:latin typeface="Arial"/>
              </a:rPr>
              <a:t>c</a:t>
            </a:r>
            <a:r>
              <a:rPr b="0" lang="en-GB" sz="3200" spc="-1" strike="noStrike">
                <a:solidFill>
                  <a:srgbClr val="ffffff"/>
                </a:solidFill>
                <a:latin typeface="Arial"/>
              </a:rPr>
              <a:t>o</a:t>
            </a:r>
            <a:r>
              <a:rPr b="0" lang="en-GB" sz="3200" spc="-1" strike="noStrike">
                <a:solidFill>
                  <a:srgbClr val="ffffff"/>
                </a:solidFill>
                <a:latin typeface="Arial"/>
              </a:rPr>
              <a:t>n</a:t>
            </a:r>
            <a:r>
              <a:rPr b="0" lang="en-GB" sz="3200" spc="-1" strike="noStrike">
                <a:solidFill>
                  <a:srgbClr val="ffffff"/>
                </a:solidFill>
                <a:latin typeface="Arial"/>
              </a:rPr>
              <a:t>c</a:t>
            </a:r>
            <a:r>
              <a:rPr b="0" lang="en-GB" sz="3200" spc="-1" strike="noStrike">
                <a:solidFill>
                  <a:srgbClr val="ffffff"/>
                </a:solidFill>
                <a:latin typeface="Arial"/>
              </a:rPr>
              <a:t>e</a:t>
            </a:r>
            <a:r>
              <a:rPr b="0" lang="en-GB" sz="3200" spc="-1" strike="noStrike">
                <a:solidFill>
                  <a:srgbClr val="ffffff"/>
                </a:solidFill>
                <a:latin typeface="Arial"/>
              </a:rPr>
              <a:t>p</a:t>
            </a:r>
            <a:r>
              <a:rPr b="0" lang="en-GB" sz="3200" spc="-1" strike="noStrike">
                <a:solidFill>
                  <a:srgbClr val="ffffff"/>
                </a:solidFill>
                <a:latin typeface="Arial"/>
              </a:rPr>
              <a:t>t, </a:t>
            </a:r>
            <a:r>
              <a:rPr b="0" lang="en-GB" sz="3200" spc="-1" strike="noStrike">
                <a:solidFill>
                  <a:srgbClr val="ffffff"/>
                </a:solidFill>
                <a:latin typeface="Arial"/>
              </a:rPr>
              <a:t>a</a:t>
            </a:r>
            <a:r>
              <a:rPr b="0" lang="en-GB" sz="3200" spc="-1" strike="noStrike">
                <a:solidFill>
                  <a:srgbClr val="ffffff"/>
                </a:solidFill>
                <a:latin typeface="Arial"/>
              </a:rPr>
              <a:t>u</a:t>
            </a:r>
            <a:r>
              <a:rPr b="0" lang="en-GB" sz="3200" spc="-1" strike="noStrike">
                <a:solidFill>
                  <a:srgbClr val="ffffff"/>
                </a:solidFill>
                <a:latin typeface="Arial"/>
              </a:rPr>
              <a:t>t</a:t>
            </a:r>
            <a:r>
              <a:rPr b="0" lang="en-GB" sz="3200" spc="-1" strike="noStrike">
                <a:solidFill>
                  <a:srgbClr val="ffffff"/>
                </a:solidFill>
                <a:latin typeface="Arial"/>
              </a:rPr>
              <a:t>o</a:t>
            </a:r>
            <a:r>
              <a:rPr b="0" lang="en-GB" sz="3200" spc="-1" strike="noStrike">
                <a:solidFill>
                  <a:srgbClr val="ffffff"/>
                </a:solidFill>
                <a:latin typeface="Arial"/>
              </a:rPr>
              <a:t>n</a:t>
            </a:r>
            <a:r>
              <a:rPr b="0" lang="en-GB" sz="3200" spc="-1" strike="noStrike">
                <a:solidFill>
                  <a:srgbClr val="ffffff"/>
                </a:solidFill>
                <a:latin typeface="Arial"/>
              </a:rPr>
              <a:t>o</a:t>
            </a:r>
            <a:r>
              <a:rPr b="0" lang="en-GB" sz="3200" spc="-1" strike="noStrike">
                <a:solidFill>
                  <a:srgbClr val="ffffff"/>
                </a:solidFill>
                <a:latin typeface="Arial"/>
              </a:rPr>
              <a:t>m</a:t>
            </a:r>
            <a:r>
              <a:rPr b="0" lang="en-GB" sz="3200" spc="-1" strike="noStrike">
                <a:solidFill>
                  <a:srgbClr val="ffffff"/>
                </a:solidFill>
                <a:latin typeface="Arial"/>
              </a:rPr>
              <a:t>o</a:t>
            </a:r>
            <a:r>
              <a:rPr b="0" lang="en-GB" sz="3200" spc="-1" strike="noStrike">
                <a:solidFill>
                  <a:srgbClr val="ffffff"/>
                </a:solidFill>
                <a:latin typeface="Arial"/>
              </a:rPr>
              <a:t>u</a:t>
            </a:r>
            <a:r>
              <a:rPr b="0" lang="en-GB" sz="3200" spc="-1" strike="noStrike">
                <a:solidFill>
                  <a:srgbClr val="ffffff"/>
                </a:solidFill>
                <a:latin typeface="Arial"/>
              </a:rPr>
              <a:t>s </a:t>
            </a:r>
            <a:r>
              <a:rPr b="0" lang="en-GB" sz="3200" spc="-1" strike="noStrike">
                <a:solidFill>
                  <a:srgbClr val="ffffff"/>
                </a:solidFill>
                <a:latin typeface="Arial"/>
              </a:rPr>
              <a:t>g</a:t>
            </a:r>
            <a:r>
              <a:rPr b="0" lang="en-GB" sz="3200" spc="-1" strike="noStrike">
                <a:solidFill>
                  <a:srgbClr val="ffffff"/>
                </a:solidFill>
                <a:latin typeface="Arial"/>
              </a:rPr>
              <a:t>a</a:t>
            </a:r>
            <a:r>
              <a:rPr b="0" lang="en-GB" sz="3200" spc="-1" strike="noStrike">
                <a:solidFill>
                  <a:srgbClr val="ffffff"/>
                </a:solidFill>
                <a:latin typeface="Arial"/>
              </a:rPr>
              <a:t>ti</a:t>
            </a:r>
            <a:r>
              <a:rPr b="0" lang="en-GB" sz="3200" spc="-1" strike="noStrike">
                <a:solidFill>
                  <a:srgbClr val="ffffff"/>
                </a:solidFill>
                <a:latin typeface="Arial"/>
              </a:rPr>
              <a:t>n</a:t>
            </a:r>
            <a:r>
              <a:rPr b="0" lang="en-GB" sz="3200" spc="-1" strike="noStrike">
                <a:solidFill>
                  <a:srgbClr val="ffffff"/>
                </a:solidFill>
                <a:latin typeface="Arial"/>
              </a:rPr>
              <a:t>g </a:t>
            </a:r>
            <a:r>
              <a:rPr b="0" lang="en-GB" sz="3200" spc="-1" strike="noStrike">
                <a:solidFill>
                  <a:srgbClr val="ffffff"/>
                </a:solidFill>
                <a:latin typeface="Arial"/>
              </a:rPr>
              <a:t>a</a:t>
            </a:r>
            <a:r>
              <a:rPr b="0" lang="en-GB" sz="3200" spc="-1" strike="noStrike">
                <a:solidFill>
                  <a:srgbClr val="ffffff"/>
                </a:solidFill>
                <a:latin typeface="Arial"/>
              </a:rPr>
              <a:t>l</a:t>
            </a:r>
            <a:r>
              <a:rPr b="0" lang="en-GB" sz="3200" spc="-1" strike="noStrike">
                <a:solidFill>
                  <a:srgbClr val="ffffff"/>
                </a:solidFill>
                <a:latin typeface="Arial"/>
              </a:rPr>
              <a:t>g</a:t>
            </a:r>
            <a:r>
              <a:rPr b="0" lang="en-GB" sz="3200" spc="-1" strike="noStrike">
                <a:solidFill>
                  <a:srgbClr val="ffffff"/>
                </a:solidFill>
                <a:latin typeface="Arial"/>
              </a:rPr>
              <a:t>o</a:t>
            </a:r>
            <a:r>
              <a:rPr b="0" lang="en-GB" sz="3200" spc="-1" strike="noStrike">
                <a:solidFill>
                  <a:srgbClr val="ffffff"/>
                </a:solidFill>
                <a:latin typeface="Arial"/>
              </a:rPr>
              <a:t>ri</a:t>
            </a:r>
            <a:r>
              <a:rPr b="0" lang="en-GB" sz="3200" spc="-1" strike="noStrike">
                <a:solidFill>
                  <a:srgbClr val="ffffff"/>
                </a:solidFill>
                <a:latin typeface="Arial"/>
              </a:rPr>
              <a:t>t</a:t>
            </a:r>
            <a:r>
              <a:rPr b="0" lang="en-GB" sz="3200" spc="-1" strike="noStrike">
                <a:solidFill>
                  <a:srgbClr val="ffffff"/>
                </a:solidFill>
                <a:latin typeface="Arial"/>
              </a:rPr>
              <a:t>h</a:t>
            </a:r>
            <a:r>
              <a:rPr b="0" lang="en-GB" sz="3200" spc="-1" strike="noStrike">
                <a:solidFill>
                  <a:srgbClr val="ffffff"/>
                </a:solidFill>
                <a:latin typeface="Arial"/>
              </a:rPr>
              <a:t>m</a:t>
            </a:r>
            <a:r>
              <a:rPr b="0" lang="en-GB" sz="3200" spc="-1" strike="noStrike">
                <a:solidFill>
                  <a:srgbClr val="ffffff"/>
                </a:solidFill>
                <a:latin typeface="Arial"/>
              </a:rPr>
              <a:t>s </a:t>
            </a:r>
            <a:r>
              <a:rPr b="0" lang="en-GB" sz="3200" spc="-1" strike="noStrike">
                <a:solidFill>
                  <a:srgbClr val="ffffff"/>
                </a:solidFill>
                <a:latin typeface="Arial"/>
              </a:rPr>
              <a:t>h</a:t>
            </a:r>
            <a:r>
              <a:rPr b="0" lang="en-GB" sz="3200" spc="-1" strike="noStrike">
                <a:solidFill>
                  <a:srgbClr val="ffffff"/>
                </a:solidFill>
                <a:latin typeface="Arial"/>
              </a:rPr>
              <a:t>a</a:t>
            </a:r>
            <a:r>
              <a:rPr b="0" lang="en-GB" sz="3200" spc="-1" strike="noStrike">
                <a:solidFill>
                  <a:srgbClr val="ffffff"/>
                </a:solidFill>
                <a:latin typeface="Arial"/>
              </a:rPr>
              <a:t>v</a:t>
            </a:r>
            <a:r>
              <a:rPr b="0" lang="en-GB" sz="3200" spc="-1" strike="noStrike">
                <a:solidFill>
                  <a:srgbClr val="ffffff"/>
                </a:solidFill>
                <a:latin typeface="Arial"/>
              </a:rPr>
              <a:t>e </a:t>
            </a:r>
            <a:r>
              <a:rPr b="0" lang="en-GB" sz="3200" spc="-1" strike="noStrike">
                <a:solidFill>
                  <a:srgbClr val="ffffff"/>
                </a:solidFill>
                <a:latin typeface="Arial"/>
              </a:rPr>
              <a:t>b</a:t>
            </a:r>
            <a:r>
              <a:rPr b="0" lang="en-GB" sz="3200" spc="-1" strike="noStrike">
                <a:solidFill>
                  <a:srgbClr val="ffffff"/>
                </a:solidFill>
                <a:latin typeface="Arial"/>
              </a:rPr>
              <a:t>e</a:t>
            </a:r>
            <a:r>
              <a:rPr b="0" lang="en-GB" sz="3200" spc="-1" strike="noStrike">
                <a:solidFill>
                  <a:srgbClr val="ffffff"/>
                </a:solidFill>
                <a:latin typeface="Arial"/>
              </a:rPr>
              <a:t>e</a:t>
            </a:r>
            <a:r>
              <a:rPr b="0" lang="en-GB" sz="3200" spc="-1" strike="noStrike">
                <a:solidFill>
                  <a:srgbClr val="ffffff"/>
                </a:solidFill>
                <a:latin typeface="Arial"/>
              </a:rPr>
              <a:t>n </a:t>
            </a:r>
            <a:r>
              <a:rPr b="0" lang="en-GB" sz="3200" spc="-1" strike="noStrike">
                <a:solidFill>
                  <a:srgbClr val="ffffff"/>
                </a:solidFill>
                <a:latin typeface="Arial"/>
              </a:rPr>
              <a:t>c</a:t>
            </a:r>
            <a:r>
              <a:rPr b="0" lang="en-GB" sz="3200" spc="-1" strike="noStrike">
                <a:solidFill>
                  <a:srgbClr val="ffffff"/>
                </a:solidFill>
                <a:latin typeface="Arial"/>
              </a:rPr>
              <a:t>o</a:t>
            </a:r>
            <a:r>
              <a:rPr b="0" lang="en-GB" sz="3200" spc="-1" strike="noStrike">
                <a:solidFill>
                  <a:srgbClr val="ffffff"/>
                </a:solidFill>
                <a:latin typeface="Arial"/>
              </a:rPr>
              <a:t>m</a:t>
            </a:r>
            <a:r>
              <a:rPr b="0" lang="en-GB" sz="3200" spc="-1" strike="noStrike">
                <a:solidFill>
                  <a:srgbClr val="ffffff"/>
                </a:solidFill>
                <a:latin typeface="Arial"/>
              </a:rPr>
              <a:t>p</a:t>
            </a:r>
            <a:r>
              <a:rPr b="0" lang="en-GB" sz="3200" spc="-1" strike="noStrike">
                <a:solidFill>
                  <a:srgbClr val="ffffff"/>
                </a:solidFill>
                <a:latin typeface="Arial"/>
              </a:rPr>
              <a:t>a</a:t>
            </a:r>
            <a:r>
              <a:rPr b="0" lang="en-GB" sz="3200" spc="-1" strike="noStrike">
                <a:solidFill>
                  <a:srgbClr val="ffffff"/>
                </a:solidFill>
                <a:latin typeface="Arial"/>
              </a:rPr>
              <a:t>r</a:t>
            </a:r>
            <a:r>
              <a:rPr b="0" lang="en-GB" sz="3200" spc="-1" strike="noStrike">
                <a:solidFill>
                  <a:srgbClr val="ffffff"/>
                </a:solidFill>
                <a:latin typeface="Arial"/>
              </a:rPr>
              <a:t>e</a:t>
            </a:r>
            <a:r>
              <a:rPr b="0" lang="en-GB" sz="3200" spc="-1" strike="noStrike">
                <a:solidFill>
                  <a:srgbClr val="ffffff"/>
                </a:solidFill>
                <a:latin typeface="Arial"/>
              </a:rPr>
              <a:t>d </a:t>
            </a:r>
            <a:r>
              <a:rPr b="0" lang="en-GB" sz="3200" spc="-1" strike="noStrike">
                <a:solidFill>
                  <a:srgbClr val="ffffff"/>
                </a:solidFill>
                <a:latin typeface="Arial"/>
              </a:rPr>
              <a:t>t</a:t>
            </a:r>
            <a:r>
              <a:rPr b="0" lang="en-GB" sz="3200" spc="-1" strike="noStrike">
                <a:solidFill>
                  <a:srgbClr val="ffffff"/>
                </a:solidFill>
                <a:latin typeface="Arial"/>
              </a:rPr>
              <a:t>o </a:t>
            </a:r>
            <a:r>
              <a:rPr b="0" lang="en-GB" sz="3200" spc="-1" strike="noStrike">
                <a:solidFill>
                  <a:srgbClr val="ffffff"/>
                </a:solidFill>
                <a:latin typeface="Arial"/>
              </a:rPr>
              <a:t>m</a:t>
            </a:r>
            <a:r>
              <a:rPr b="0" lang="en-GB" sz="3200" spc="-1" strike="noStrike">
                <a:solidFill>
                  <a:srgbClr val="ffffff"/>
                </a:solidFill>
                <a:latin typeface="Arial"/>
              </a:rPr>
              <a:t>a</a:t>
            </a:r>
            <a:r>
              <a:rPr b="0" lang="en-GB" sz="3200" spc="-1" strike="noStrike">
                <a:solidFill>
                  <a:srgbClr val="ffffff"/>
                </a:solidFill>
                <a:latin typeface="Arial"/>
              </a:rPr>
              <a:t>n</a:t>
            </a:r>
            <a:r>
              <a:rPr b="0" lang="en-GB" sz="3200" spc="-1" strike="noStrike">
                <a:solidFill>
                  <a:srgbClr val="ffffff"/>
                </a:solidFill>
                <a:latin typeface="Arial"/>
              </a:rPr>
              <a:t>u</a:t>
            </a:r>
            <a:r>
              <a:rPr b="0" lang="en-GB" sz="3200" spc="-1" strike="noStrike">
                <a:solidFill>
                  <a:srgbClr val="ffffff"/>
                </a:solidFill>
                <a:latin typeface="Arial"/>
              </a:rPr>
              <a:t>a</a:t>
            </a:r>
            <a:r>
              <a:rPr b="0" lang="en-GB" sz="3200" spc="-1" strike="noStrike">
                <a:solidFill>
                  <a:srgbClr val="ffffff"/>
                </a:solidFill>
                <a:latin typeface="Arial"/>
              </a:rPr>
              <a:t>l </a:t>
            </a:r>
            <a:r>
              <a:rPr b="0" lang="en-GB" sz="3200" spc="-1" strike="noStrike">
                <a:solidFill>
                  <a:srgbClr val="ffffff"/>
                </a:solidFill>
                <a:latin typeface="Arial"/>
              </a:rPr>
              <a:t>g</a:t>
            </a:r>
            <a:r>
              <a:rPr b="0" lang="en-GB" sz="3200" spc="-1" strike="noStrike">
                <a:solidFill>
                  <a:srgbClr val="ffffff"/>
                </a:solidFill>
                <a:latin typeface="Arial"/>
              </a:rPr>
              <a:t>a</a:t>
            </a:r>
            <a:r>
              <a:rPr b="0" lang="en-GB" sz="3200" spc="-1" strike="noStrike">
                <a:solidFill>
                  <a:srgbClr val="ffffff"/>
                </a:solidFill>
                <a:latin typeface="Arial"/>
              </a:rPr>
              <a:t>ti</a:t>
            </a:r>
            <a:r>
              <a:rPr b="0" lang="en-GB" sz="3200" spc="-1" strike="noStrike">
                <a:solidFill>
                  <a:srgbClr val="ffffff"/>
                </a:solidFill>
                <a:latin typeface="Arial"/>
              </a:rPr>
              <a:t>n</a:t>
            </a:r>
            <a:r>
              <a:rPr b="0" lang="en-GB" sz="3200" spc="-1" strike="noStrike">
                <a:solidFill>
                  <a:srgbClr val="ffffff"/>
                </a:solidFill>
                <a:latin typeface="Arial"/>
              </a:rPr>
              <a:t>g </a:t>
            </a:r>
            <a:r>
              <a:rPr b="0" lang="en-GB" sz="3200" spc="-1" strike="noStrike">
                <a:solidFill>
                  <a:srgbClr val="ffffff"/>
                </a:solidFill>
                <a:latin typeface="Arial"/>
              </a:rPr>
              <a:t>b</a:t>
            </a:r>
            <a:r>
              <a:rPr b="0" lang="en-GB" sz="3200" spc="-1" strike="noStrike">
                <a:solidFill>
                  <a:srgbClr val="ffffff"/>
                </a:solidFill>
                <a:latin typeface="Arial"/>
              </a:rPr>
              <a:t>y </a:t>
            </a:r>
            <a:r>
              <a:rPr b="0" lang="en-GB" sz="3200" spc="-1" strike="noStrike">
                <a:solidFill>
                  <a:srgbClr val="ffffff"/>
                </a:solidFill>
                <a:latin typeface="Arial"/>
              </a:rPr>
              <a:t>a </a:t>
            </a:r>
            <a:r>
              <a:rPr b="0" lang="en-GB" sz="3200" spc="-1" strike="noStrike">
                <a:solidFill>
                  <a:srgbClr val="ffffff"/>
                </a:solidFill>
                <a:latin typeface="Arial"/>
              </a:rPr>
              <a:t>h</a:t>
            </a:r>
            <a:r>
              <a:rPr b="0" lang="en-GB" sz="3200" spc="-1" strike="noStrike">
                <a:solidFill>
                  <a:srgbClr val="ffffff"/>
                </a:solidFill>
                <a:latin typeface="Arial"/>
              </a:rPr>
              <a:t>u</a:t>
            </a:r>
            <a:r>
              <a:rPr b="0" lang="en-GB" sz="3200" spc="-1" strike="noStrike">
                <a:solidFill>
                  <a:srgbClr val="ffffff"/>
                </a:solidFill>
                <a:latin typeface="Arial"/>
              </a:rPr>
              <a:t>m</a:t>
            </a:r>
            <a:r>
              <a:rPr b="0" lang="en-GB" sz="3200" spc="-1" strike="noStrike">
                <a:solidFill>
                  <a:srgbClr val="ffffff"/>
                </a:solidFill>
                <a:latin typeface="Arial"/>
              </a:rPr>
              <a:t>a</a:t>
            </a:r>
            <a:r>
              <a:rPr b="0" lang="en-GB" sz="3200" spc="-1" strike="noStrike">
                <a:solidFill>
                  <a:srgbClr val="ffffff"/>
                </a:solidFill>
                <a:latin typeface="Arial"/>
              </a:rPr>
              <a:t>n </a:t>
            </a:r>
            <a:r>
              <a:rPr b="0" lang="en-GB" sz="3200" spc="-1" strike="noStrike">
                <a:solidFill>
                  <a:srgbClr val="ffffff"/>
                </a:solidFill>
                <a:latin typeface="Arial"/>
              </a:rPr>
              <a:t>e</a:t>
            </a:r>
            <a:r>
              <a:rPr b="0" lang="en-GB" sz="3200" spc="-1" strike="noStrike">
                <a:solidFill>
                  <a:srgbClr val="ffffff"/>
                </a:solidFill>
                <a:latin typeface="Arial"/>
              </a:rPr>
              <a:t>x</a:t>
            </a:r>
            <a:r>
              <a:rPr b="0" lang="en-GB" sz="3200" spc="-1" strike="noStrike">
                <a:solidFill>
                  <a:srgbClr val="ffffff"/>
                </a:solidFill>
                <a:latin typeface="Arial"/>
              </a:rPr>
              <a:t>p</a:t>
            </a:r>
            <a:r>
              <a:rPr b="0" lang="en-GB" sz="3200" spc="-1" strike="noStrike">
                <a:solidFill>
                  <a:srgbClr val="ffffff"/>
                </a:solidFill>
                <a:latin typeface="Arial"/>
              </a:rPr>
              <a:t>e</a:t>
            </a:r>
            <a:r>
              <a:rPr b="0" lang="en-GB" sz="3200" spc="-1" strike="noStrike">
                <a:solidFill>
                  <a:srgbClr val="ffffff"/>
                </a:solidFill>
                <a:latin typeface="Arial"/>
              </a:rPr>
              <a:t>rt</a:t>
            </a:r>
            <a:r>
              <a:rPr b="0" lang="en-GB" sz="3200" spc="-1" strike="noStrike">
                <a:solidFill>
                  <a:srgbClr val="ffffff"/>
                </a:solidFill>
                <a:latin typeface="Arial"/>
              </a:rPr>
              <a:t>.</a:t>
            </a:r>
            <a:endParaRPr b="0" lang="en-GB" sz="3200" spc="-1" strike="noStrike">
              <a:solidFill>
                <a:srgbClr val="ffffff"/>
              </a:solidFill>
              <a:latin typeface="Arial"/>
            </a:endParaRPr>
          </a:p>
          <a:p>
            <a:pPr marL="216000" indent="-216000">
              <a:buClr>
                <a:srgbClr val="ffffff"/>
              </a:buClr>
              <a:buSzPct val="50000"/>
              <a:buFont typeface="Wingdings" charset="2"/>
              <a:buChar char=""/>
            </a:pPr>
            <a:r>
              <a:rPr b="0" lang="en-GB" sz="3200" spc="-1" strike="noStrike">
                <a:solidFill>
                  <a:srgbClr val="ffffff"/>
                </a:solidFill>
                <a:latin typeface="Arial"/>
                <a:ea typeface="Noto Sans CJK SC"/>
              </a:rPr>
              <a:t>F</a:t>
            </a:r>
            <a:r>
              <a:rPr b="0" lang="en-GB" sz="3200" spc="-1" strike="noStrike">
                <a:solidFill>
                  <a:srgbClr val="ffffff"/>
                </a:solidFill>
                <a:latin typeface="Arial"/>
                <a:ea typeface="Noto Sans CJK SC"/>
              </a:rPr>
              <a:t>i</a:t>
            </a:r>
            <a:r>
              <a:rPr b="0" lang="en-GB" sz="3200" spc="-1" strike="noStrike">
                <a:solidFill>
                  <a:srgbClr val="ffffff"/>
                </a:solidFill>
                <a:latin typeface="Arial"/>
                <a:ea typeface="Noto Sans CJK SC"/>
              </a:rPr>
              <a:t>g</a:t>
            </a:r>
            <a:r>
              <a:rPr b="0" lang="en-GB" sz="3200" spc="-1" strike="noStrike">
                <a:solidFill>
                  <a:srgbClr val="ffffff"/>
                </a:solidFill>
                <a:latin typeface="Arial"/>
                <a:ea typeface="Noto Sans CJK SC"/>
              </a:rPr>
              <a:t>. </a:t>
            </a:r>
            <a:r>
              <a:rPr b="0" lang="en-GB" sz="3200" spc="-1" strike="noStrike">
                <a:solidFill>
                  <a:srgbClr val="ffffff"/>
                </a:solidFill>
                <a:latin typeface="Arial"/>
                <a:ea typeface="Noto Sans CJK SC"/>
              </a:rPr>
              <a:t>3 </a:t>
            </a:r>
            <a:r>
              <a:rPr b="0" lang="en-GB" sz="3200" spc="-1" strike="noStrike">
                <a:solidFill>
                  <a:srgbClr val="ffffff"/>
                </a:solidFill>
                <a:latin typeface="Arial"/>
                <a:ea typeface="Noto Sans CJK SC"/>
              </a:rPr>
              <a:t>d</a:t>
            </a:r>
            <a:r>
              <a:rPr b="0" lang="en-GB" sz="3200" spc="-1" strike="noStrike">
                <a:solidFill>
                  <a:srgbClr val="ffffff"/>
                </a:solidFill>
                <a:latin typeface="Arial"/>
                <a:ea typeface="Noto Sans CJK SC"/>
              </a:rPr>
              <a:t>e</a:t>
            </a:r>
            <a:r>
              <a:rPr b="0" lang="en-GB" sz="3200" spc="-1" strike="noStrike">
                <a:solidFill>
                  <a:srgbClr val="ffffff"/>
                </a:solidFill>
                <a:latin typeface="Arial"/>
                <a:ea typeface="Noto Sans CJK SC"/>
              </a:rPr>
              <a:t>m</a:t>
            </a:r>
            <a:r>
              <a:rPr b="0" lang="en-GB" sz="3200" spc="-1" strike="noStrike">
                <a:solidFill>
                  <a:srgbClr val="ffffff"/>
                </a:solidFill>
                <a:latin typeface="Arial"/>
                <a:ea typeface="Noto Sans CJK SC"/>
              </a:rPr>
              <a:t>o</a:t>
            </a:r>
            <a:r>
              <a:rPr b="0" lang="en-GB" sz="3200" spc="-1" strike="noStrike">
                <a:solidFill>
                  <a:srgbClr val="ffffff"/>
                </a:solidFill>
                <a:latin typeface="Arial"/>
                <a:ea typeface="Noto Sans CJK SC"/>
              </a:rPr>
              <a:t>n</a:t>
            </a:r>
            <a:r>
              <a:rPr b="0" lang="en-GB" sz="3200" spc="-1" strike="noStrike">
                <a:solidFill>
                  <a:srgbClr val="ffffff"/>
                </a:solidFill>
                <a:latin typeface="Arial"/>
                <a:ea typeface="Noto Sans CJK SC"/>
              </a:rPr>
              <a:t>s</a:t>
            </a:r>
            <a:r>
              <a:rPr b="0" lang="en-GB" sz="3200" spc="-1" strike="noStrike">
                <a:solidFill>
                  <a:srgbClr val="ffffff"/>
                </a:solidFill>
                <a:latin typeface="Arial"/>
                <a:ea typeface="Noto Sans CJK SC"/>
              </a:rPr>
              <a:t>tr</a:t>
            </a:r>
            <a:r>
              <a:rPr b="0" lang="en-GB" sz="3200" spc="-1" strike="noStrike">
                <a:solidFill>
                  <a:srgbClr val="ffffff"/>
                </a:solidFill>
                <a:latin typeface="Arial"/>
                <a:ea typeface="Noto Sans CJK SC"/>
              </a:rPr>
              <a:t>a</a:t>
            </a:r>
            <a:r>
              <a:rPr b="0" lang="en-GB" sz="3200" spc="-1" strike="noStrike">
                <a:solidFill>
                  <a:srgbClr val="ffffff"/>
                </a:solidFill>
                <a:latin typeface="Arial"/>
                <a:ea typeface="Noto Sans CJK SC"/>
              </a:rPr>
              <a:t>t</a:t>
            </a:r>
            <a:r>
              <a:rPr b="0" lang="en-GB" sz="3200" spc="-1" strike="noStrike">
                <a:solidFill>
                  <a:srgbClr val="ffffff"/>
                </a:solidFill>
                <a:latin typeface="Arial"/>
                <a:ea typeface="Noto Sans CJK SC"/>
              </a:rPr>
              <a:t>e</a:t>
            </a:r>
            <a:r>
              <a:rPr b="0" lang="en-GB" sz="3200" spc="-1" strike="noStrike">
                <a:solidFill>
                  <a:srgbClr val="ffffff"/>
                </a:solidFill>
                <a:latin typeface="Arial"/>
                <a:ea typeface="Noto Sans CJK SC"/>
              </a:rPr>
              <a:t>s </a:t>
            </a:r>
            <a:r>
              <a:rPr b="0" lang="en-GB" sz="3200" spc="-1" strike="noStrike">
                <a:solidFill>
                  <a:srgbClr val="ffffff"/>
                </a:solidFill>
                <a:latin typeface="Arial"/>
                <a:ea typeface="Noto Sans CJK SC"/>
              </a:rPr>
              <a:t>t</a:t>
            </a:r>
            <a:r>
              <a:rPr b="0" lang="en-GB" sz="3200" spc="-1" strike="noStrike">
                <a:solidFill>
                  <a:srgbClr val="ffffff"/>
                </a:solidFill>
                <a:latin typeface="Arial"/>
                <a:ea typeface="Noto Sans CJK SC"/>
              </a:rPr>
              <a:t>h</a:t>
            </a:r>
            <a:r>
              <a:rPr b="0" lang="en-GB" sz="3200" spc="-1" strike="noStrike">
                <a:solidFill>
                  <a:srgbClr val="ffffff"/>
                </a:solidFill>
                <a:latin typeface="Arial"/>
                <a:ea typeface="Noto Sans CJK SC"/>
              </a:rPr>
              <a:t>a</a:t>
            </a:r>
            <a:r>
              <a:rPr b="0" lang="en-GB" sz="3200" spc="-1" strike="noStrike">
                <a:solidFill>
                  <a:srgbClr val="ffffff"/>
                </a:solidFill>
                <a:latin typeface="Arial"/>
                <a:ea typeface="Noto Sans CJK SC"/>
              </a:rPr>
              <a:t>t </a:t>
            </a:r>
            <a:r>
              <a:rPr b="0" lang="en-GB" sz="3200" spc="-1" strike="noStrike">
                <a:solidFill>
                  <a:srgbClr val="ffffff"/>
                </a:solidFill>
                <a:latin typeface="Arial"/>
                <a:ea typeface="Noto Sans CJK SC"/>
              </a:rPr>
              <a:t>a</a:t>
            </a:r>
            <a:r>
              <a:rPr b="0" lang="en-GB" sz="3200" spc="-1" strike="noStrike">
                <a:solidFill>
                  <a:srgbClr val="ffffff"/>
                </a:solidFill>
                <a:latin typeface="Arial"/>
                <a:ea typeface="Noto Sans CJK SC"/>
              </a:rPr>
              <a:t>u</a:t>
            </a:r>
            <a:r>
              <a:rPr b="0" lang="en-GB" sz="3200" spc="-1" strike="noStrike">
                <a:solidFill>
                  <a:srgbClr val="ffffff"/>
                </a:solidFill>
                <a:latin typeface="Arial"/>
                <a:ea typeface="Noto Sans CJK SC"/>
              </a:rPr>
              <a:t>t</a:t>
            </a:r>
            <a:r>
              <a:rPr b="0" lang="en-GB" sz="3200" spc="-1" strike="noStrike">
                <a:solidFill>
                  <a:srgbClr val="ffffff"/>
                </a:solidFill>
                <a:latin typeface="Arial"/>
                <a:ea typeface="Noto Sans CJK SC"/>
              </a:rPr>
              <a:t>o</a:t>
            </a:r>
            <a:r>
              <a:rPr b="0" lang="en-GB" sz="3200" spc="-1" strike="noStrike">
                <a:solidFill>
                  <a:srgbClr val="ffffff"/>
                </a:solidFill>
                <a:latin typeface="Arial"/>
                <a:ea typeface="Noto Sans CJK SC"/>
              </a:rPr>
              <a:t>m</a:t>
            </a:r>
            <a:r>
              <a:rPr b="0" lang="en-GB" sz="3200" spc="-1" strike="noStrike">
                <a:solidFill>
                  <a:srgbClr val="ffffff"/>
                </a:solidFill>
                <a:latin typeface="Arial"/>
                <a:ea typeface="Noto Sans CJK SC"/>
              </a:rPr>
              <a:t>a</a:t>
            </a:r>
            <a:r>
              <a:rPr b="0" lang="en-GB" sz="3200" spc="-1" strike="noStrike">
                <a:solidFill>
                  <a:srgbClr val="ffffff"/>
                </a:solidFill>
                <a:latin typeface="Arial"/>
                <a:ea typeface="Noto Sans CJK SC"/>
              </a:rPr>
              <a:t>t</a:t>
            </a:r>
            <a:r>
              <a:rPr b="0" lang="en-GB" sz="3200" spc="-1" strike="noStrike">
                <a:solidFill>
                  <a:srgbClr val="ffffff"/>
                </a:solidFill>
                <a:latin typeface="Arial"/>
                <a:ea typeface="Noto Sans CJK SC"/>
              </a:rPr>
              <a:t>e</a:t>
            </a:r>
            <a:r>
              <a:rPr b="0" lang="en-GB" sz="3200" spc="-1" strike="noStrike">
                <a:solidFill>
                  <a:srgbClr val="ffffff"/>
                </a:solidFill>
                <a:latin typeface="Arial"/>
                <a:ea typeface="Noto Sans CJK SC"/>
              </a:rPr>
              <a:t>d </a:t>
            </a:r>
            <a:r>
              <a:rPr b="0" lang="en-GB" sz="3200" spc="-1" strike="noStrike">
                <a:solidFill>
                  <a:srgbClr val="ffffff"/>
                </a:solidFill>
                <a:latin typeface="Arial"/>
                <a:ea typeface="Noto Sans CJK SC"/>
              </a:rPr>
              <a:t>g</a:t>
            </a:r>
            <a:r>
              <a:rPr b="0" lang="en-GB" sz="3200" spc="-1" strike="noStrike">
                <a:solidFill>
                  <a:srgbClr val="ffffff"/>
                </a:solidFill>
                <a:latin typeface="Arial"/>
                <a:ea typeface="Noto Sans CJK SC"/>
              </a:rPr>
              <a:t>a</a:t>
            </a:r>
            <a:r>
              <a:rPr b="0" lang="en-GB" sz="3200" spc="-1" strike="noStrike">
                <a:solidFill>
                  <a:srgbClr val="ffffff"/>
                </a:solidFill>
                <a:latin typeface="Arial"/>
                <a:ea typeface="Noto Sans CJK SC"/>
              </a:rPr>
              <a:t>ti</a:t>
            </a:r>
            <a:r>
              <a:rPr b="0" lang="en-GB" sz="3200" spc="-1" strike="noStrike">
                <a:solidFill>
                  <a:srgbClr val="ffffff"/>
                </a:solidFill>
                <a:latin typeface="Arial"/>
                <a:ea typeface="Noto Sans CJK SC"/>
              </a:rPr>
              <a:t>n</a:t>
            </a:r>
            <a:r>
              <a:rPr b="0" lang="en-GB" sz="3200" spc="-1" strike="noStrike">
                <a:solidFill>
                  <a:srgbClr val="ffffff"/>
                </a:solidFill>
                <a:latin typeface="Arial"/>
                <a:ea typeface="Noto Sans CJK SC"/>
              </a:rPr>
              <a:t>g </a:t>
            </a:r>
            <a:r>
              <a:rPr b="0" lang="en-GB" sz="3200" spc="-1" strike="noStrike">
                <a:solidFill>
                  <a:srgbClr val="ffffff"/>
                </a:solidFill>
                <a:latin typeface="Arial"/>
                <a:ea typeface="Noto Sans CJK SC"/>
              </a:rPr>
              <a:t>a</a:t>
            </a:r>
            <a:r>
              <a:rPr b="0" lang="en-GB" sz="3200" spc="-1" strike="noStrike">
                <a:solidFill>
                  <a:srgbClr val="ffffff"/>
                </a:solidFill>
                <a:latin typeface="Arial"/>
                <a:ea typeface="Noto Sans CJK SC"/>
              </a:rPr>
              <a:t>l</a:t>
            </a:r>
            <a:r>
              <a:rPr b="0" lang="en-GB" sz="3200" spc="-1" strike="noStrike">
                <a:solidFill>
                  <a:srgbClr val="ffffff"/>
                </a:solidFill>
                <a:latin typeface="Arial"/>
                <a:ea typeface="Noto Sans CJK SC"/>
              </a:rPr>
              <a:t>g</a:t>
            </a:r>
            <a:r>
              <a:rPr b="0" lang="en-GB" sz="3200" spc="-1" strike="noStrike">
                <a:solidFill>
                  <a:srgbClr val="ffffff"/>
                </a:solidFill>
                <a:latin typeface="Arial"/>
                <a:ea typeface="Noto Sans CJK SC"/>
              </a:rPr>
              <a:t>o</a:t>
            </a:r>
            <a:r>
              <a:rPr b="0" lang="en-GB" sz="3200" spc="-1" strike="noStrike">
                <a:solidFill>
                  <a:srgbClr val="ffffff"/>
                </a:solidFill>
                <a:latin typeface="Arial"/>
                <a:ea typeface="Noto Sans CJK SC"/>
              </a:rPr>
              <a:t>ri</a:t>
            </a:r>
            <a:r>
              <a:rPr b="0" lang="en-GB" sz="3200" spc="-1" strike="noStrike">
                <a:solidFill>
                  <a:srgbClr val="ffffff"/>
                </a:solidFill>
                <a:latin typeface="Arial"/>
                <a:ea typeface="Noto Sans CJK SC"/>
              </a:rPr>
              <a:t>t</a:t>
            </a:r>
            <a:r>
              <a:rPr b="0" lang="en-GB" sz="3200" spc="-1" strike="noStrike">
                <a:solidFill>
                  <a:srgbClr val="ffffff"/>
                </a:solidFill>
                <a:latin typeface="Arial"/>
                <a:ea typeface="Noto Sans CJK SC"/>
              </a:rPr>
              <a:t>h</a:t>
            </a:r>
            <a:r>
              <a:rPr b="0" lang="en-GB" sz="3200" spc="-1" strike="noStrike">
                <a:solidFill>
                  <a:srgbClr val="ffffff"/>
                </a:solidFill>
                <a:latin typeface="Arial"/>
                <a:ea typeface="Noto Sans CJK SC"/>
              </a:rPr>
              <a:t>m</a:t>
            </a:r>
            <a:r>
              <a:rPr b="0" lang="en-GB" sz="3200" spc="-1" strike="noStrike">
                <a:solidFill>
                  <a:srgbClr val="ffffff"/>
                </a:solidFill>
                <a:latin typeface="Arial"/>
                <a:ea typeface="Noto Sans CJK SC"/>
              </a:rPr>
              <a:t>s </a:t>
            </a:r>
            <a:r>
              <a:rPr b="0" lang="en-GB" sz="3200" spc="-1" strike="noStrike">
                <a:solidFill>
                  <a:srgbClr val="ffffff"/>
                </a:solidFill>
                <a:latin typeface="Arial"/>
                <a:ea typeface="Noto Sans CJK SC"/>
              </a:rPr>
              <a:t>c</a:t>
            </a:r>
            <a:r>
              <a:rPr b="0" lang="en-GB" sz="3200" spc="-1" strike="noStrike">
                <a:solidFill>
                  <a:srgbClr val="ffffff"/>
                </a:solidFill>
                <a:latin typeface="Arial"/>
                <a:ea typeface="Noto Sans CJK SC"/>
              </a:rPr>
              <a:t>a</a:t>
            </a:r>
            <a:r>
              <a:rPr b="0" lang="en-GB" sz="3200" spc="-1" strike="noStrike">
                <a:solidFill>
                  <a:srgbClr val="ffffff"/>
                </a:solidFill>
                <a:latin typeface="Arial"/>
                <a:ea typeface="Noto Sans CJK SC"/>
              </a:rPr>
              <a:t>n </a:t>
            </a:r>
            <a:r>
              <a:rPr b="0" lang="en-GB" sz="3200" spc="-1" strike="noStrike">
                <a:solidFill>
                  <a:srgbClr val="ffffff"/>
                </a:solidFill>
                <a:latin typeface="Arial"/>
                <a:ea typeface="Noto Sans CJK SC"/>
              </a:rPr>
              <a:t>r</a:t>
            </a:r>
            <a:r>
              <a:rPr b="0" lang="en-GB" sz="3200" spc="-1" strike="noStrike">
                <a:solidFill>
                  <a:srgbClr val="ffffff"/>
                </a:solidFill>
                <a:latin typeface="Arial"/>
                <a:ea typeface="Noto Sans CJK SC"/>
              </a:rPr>
              <a:t>e</a:t>
            </a:r>
            <a:r>
              <a:rPr b="0" lang="en-GB" sz="3200" spc="-1" strike="noStrike">
                <a:solidFill>
                  <a:srgbClr val="ffffff"/>
                </a:solidFill>
                <a:latin typeface="Arial"/>
                <a:ea typeface="Noto Sans CJK SC"/>
              </a:rPr>
              <a:t>p</a:t>
            </a:r>
            <a:r>
              <a:rPr b="0" lang="en-GB" sz="3200" spc="-1" strike="noStrike">
                <a:solidFill>
                  <a:srgbClr val="ffffff"/>
                </a:solidFill>
                <a:latin typeface="Arial"/>
                <a:ea typeface="Noto Sans CJK SC"/>
              </a:rPr>
              <a:t>li</a:t>
            </a:r>
            <a:r>
              <a:rPr b="0" lang="en-GB" sz="3200" spc="-1" strike="noStrike">
                <a:solidFill>
                  <a:srgbClr val="ffffff"/>
                </a:solidFill>
                <a:latin typeface="Arial"/>
                <a:ea typeface="Noto Sans CJK SC"/>
              </a:rPr>
              <a:t>c</a:t>
            </a:r>
            <a:r>
              <a:rPr b="0" lang="en-GB" sz="3200" spc="-1" strike="noStrike">
                <a:solidFill>
                  <a:srgbClr val="ffffff"/>
                </a:solidFill>
                <a:latin typeface="Arial"/>
                <a:ea typeface="Noto Sans CJK SC"/>
              </a:rPr>
              <a:t>a</a:t>
            </a:r>
            <a:r>
              <a:rPr b="0" lang="en-GB" sz="3200" spc="-1" strike="noStrike">
                <a:solidFill>
                  <a:srgbClr val="ffffff"/>
                </a:solidFill>
                <a:latin typeface="Arial"/>
                <a:ea typeface="Noto Sans CJK SC"/>
              </a:rPr>
              <a:t>t</a:t>
            </a:r>
            <a:r>
              <a:rPr b="0" lang="en-GB" sz="3200" spc="-1" strike="noStrike">
                <a:solidFill>
                  <a:srgbClr val="ffffff"/>
                </a:solidFill>
                <a:latin typeface="Arial"/>
                <a:ea typeface="Noto Sans CJK SC"/>
              </a:rPr>
              <a:t>e </a:t>
            </a:r>
            <a:r>
              <a:rPr b="0" lang="en-GB" sz="3200" spc="-1" strike="noStrike">
                <a:solidFill>
                  <a:srgbClr val="ffffff"/>
                </a:solidFill>
                <a:latin typeface="Arial"/>
                <a:ea typeface="Noto Sans CJK SC"/>
              </a:rPr>
              <a:t>h</a:t>
            </a:r>
            <a:r>
              <a:rPr b="0" lang="en-GB" sz="3200" spc="-1" strike="noStrike">
                <a:solidFill>
                  <a:srgbClr val="ffffff"/>
                </a:solidFill>
                <a:latin typeface="Arial"/>
                <a:ea typeface="Noto Sans CJK SC"/>
              </a:rPr>
              <a:t>u</a:t>
            </a:r>
            <a:r>
              <a:rPr b="0" lang="en-GB" sz="3200" spc="-1" strike="noStrike">
                <a:solidFill>
                  <a:srgbClr val="ffffff"/>
                </a:solidFill>
                <a:latin typeface="Arial"/>
                <a:ea typeface="Noto Sans CJK SC"/>
              </a:rPr>
              <a:t>m</a:t>
            </a:r>
            <a:r>
              <a:rPr b="0" lang="en-GB" sz="3200" spc="-1" strike="noStrike">
                <a:solidFill>
                  <a:srgbClr val="ffffff"/>
                </a:solidFill>
                <a:latin typeface="Arial"/>
                <a:ea typeface="Noto Sans CJK SC"/>
              </a:rPr>
              <a:t>a</a:t>
            </a:r>
            <a:r>
              <a:rPr b="0" lang="en-GB" sz="3200" spc="-1" strike="noStrike">
                <a:solidFill>
                  <a:srgbClr val="ffffff"/>
                </a:solidFill>
                <a:latin typeface="Arial"/>
                <a:ea typeface="Noto Sans CJK SC"/>
              </a:rPr>
              <a:t>n </a:t>
            </a:r>
            <a:r>
              <a:rPr b="0" lang="en-GB" sz="3200" spc="-1" strike="noStrike">
                <a:solidFill>
                  <a:srgbClr val="ffffff"/>
                </a:solidFill>
                <a:latin typeface="Arial"/>
                <a:ea typeface="Noto Sans CJK SC"/>
              </a:rPr>
              <a:t>i</a:t>
            </a:r>
            <a:r>
              <a:rPr b="0" lang="en-GB" sz="3200" spc="-1" strike="noStrike">
                <a:solidFill>
                  <a:srgbClr val="ffffff"/>
                </a:solidFill>
                <a:latin typeface="Arial"/>
                <a:ea typeface="Noto Sans CJK SC"/>
              </a:rPr>
              <a:t>d</a:t>
            </a:r>
            <a:r>
              <a:rPr b="0" lang="en-GB" sz="3200" spc="-1" strike="noStrike">
                <a:solidFill>
                  <a:srgbClr val="ffffff"/>
                </a:solidFill>
                <a:latin typeface="Arial"/>
                <a:ea typeface="Noto Sans CJK SC"/>
              </a:rPr>
              <a:t>e</a:t>
            </a:r>
            <a:r>
              <a:rPr b="0" lang="en-GB" sz="3200" spc="-1" strike="noStrike">
                <a:solidFill>
                  <a:srgbClr val="ffffff"/>
                </a:solidFill>
                <a:latin typeface="Arial"/>
                <a:ea typeface="Noto Sans CJK SC"/>
              </a:rPr>
              <a:t>n</a:t>
            </a:r>
            <a:r>
              <a:rPr b="0" lang="en-GB" sz="3200" spc="-1" strike="noStrike">
                <a:solidFill>
                  <a:srgbClr val="ffffff"/>
                </a:solidFill>
                <a:latin typeface="Arial"/>
                <a:ea typeface="Noto Sans CJK SC"/>
              </a:rPr>
              <a:t>ti</a:t>
            </a:r>
            <a:r>
              <a:rPr b="0" lang="en-GB" sz="3200" spc="-1" strike="noStrike">
                <a:solidFill>
                  <a:srgbClr val="ffffff"/>
                </a:solidFill>
                <a:latin typeface="Arial"/>
                <a:ea typeface="Noto Sans CJK SC"/>
              </a:rPr>
              <a:t>fi</a:t>
            </a:r>
            <a:r>
              <a:rPr b="0" lang="en-GB" sz="3200" spc="-1" strike="noStrike">
                <a:solidFill>
                  <a:srgbClr val="ffffff"/>
                </a:solidFill>
                <a:latin typeface="Arial"/>
                <a:ea typeface="Noto Sans CJK SC"/>
              </a:rPr>
              <a:t>c</a:t>
            </a:r>
            <a:r>
              <a:rPr b="0" lang="en-GB" sz="3200" spc="-1" strike="noStrike">
                <a:solidFill>
                  <a:srgbClr val="ffffff"/>
                </a:solidFill>
                <a:latin typeface="Arial"/>
                <a:ea typeface="Noto Sans CJK SC"/>
              </a:rPr>
              <a:t>a</a:t>
            </a:r>
            <a:r>
              <a:rPr b="0" lang="en-GB" sz="3200" spc="-1" strike="noStrike">
                <a:solidFill>
                  <a:srgbClr val="ffffff"/>
                </a:solidFill>
                <a:latin typeface="Arial"/>
                <a:ea typeface="Noto Sans CJK SC"/>
              </a:rPr>
              <a:t>ti</a:t>
            </a:r>
            <a:r>
              <a:rPr b="0" lang="en-GB" sz="3200" spc="-1" strike="noStrike">
                <a:solidFill>
                  <a:srgbClr val="ffffff"/>
                </a:solidFill>
                <a:latin typeface="Arial"/>
                <a:ea typeface="Noto Sans CJK SC"/>
              </a:rPr>
              <a:t>o</a:t>
            </a:r>
            <a:r>
              <a:rPr b="0" lang="en-GB" sz="3200" spc="-1" strike="noStrike">
                <a:solidFill>
                  <a:srgbClr val="ffffff"/>
                </a:solidFill>
                <a:latin typeface="Arial"/>
                <a:ea typeface="Noto Sans CJK SC"/>
              </a:rPr>
              <a:t>n </a:t>
            </a:r>
            <a:r>
              <a:rPr b="0" lang="en-GB" sz="3200" spc="-1" strike="noStrike">
                <a:solidFill>
                  <a:srgbClr val="ffffff"/>
                </a:solidFill>
                <a:latin typeface="Arial"/>
                <a:ea typeface="Noto Sans CJK SC"/>
              </a:rPr>
              <a:t>o</a:t>
            </a:r>
            <a:r>
              <a:rPr b="0" lang="en-GB" sz="3200" spc="-1" strike="noStrike">
                <a:solidFill>
                  <a:srgbClr val="ffffff"/>
                </a:solidFill>
                <a:latin typeface="Arial"/>
                <a:ea typeface="Noto Sans CJK SC"/>
              </a:rPr>
              <a:t>f </a:t>
            </a:r>
            <a:r>
              <a:rPr b="0" lang="en-GB" sz="3200" spc="-1" strike="noStrike">
                <a:solidFill>
                  <a:srgbClr val="ffffff"/>
                </a:solidFill>
                <a:latin typeface="Arial"/>
                <a:ea typeface="Noto Sans CJK SC"/>
              </a:rPr>
              <a:t>c</a:t>
            </a:r>
            <a:r>
              <a:rPr b="0" lang="en-GB" sz="3200" spc="-1" strike="noStrike">
                <a:solidFill>
                  <a:srgbClr val="ffffff"/>
                </a:solidFill>
                <a:latin typeface="Arial"/>
                <a:ea typeface="Noto Sans CJK SC"/>
              </a:rPr>
              <a:t>e</a:t>
            </a:r>
            <a:r>
              <a:rPr b="0" lang="en-GB" sz="3200" spc="-1" strike="noStrike">
                <a:solidFill>
                  <a:srgbClr val="ffffff"/>
                </a:solidFill>
                <a:latin typeface="Arial"/>
                <a:ea typeface="Noto Sans CJK SC"/>
              </a:rPr>
              <a:t>ll </a:t>
            </a:r>
            <a:r>
              <a:rPr b="0" lang="en-GB" sz="3200" spc="-1" strike="noStrike">
                <a:solidFill>
                  <a:srgbClr val="ffffff"/>
                </a:solidFill>
                <a:latin typeface="Arial"/>
                <a:ea typeface="Noto Sans CJK SC"/>
              </a:rPr>
              <a:t>p</a:t>
            </a:r>
            <a:r>
              <a:rPr b="0" lang="en-GB" sz="3200" spc="-1" strike="noStrike">
                <a:solidFill>
                  <a:srgbClr val="ffffff"/>
                </a:solidFill>
                <a:latin typeface="Arial"/>
                <a:ea typeface="Noto Sans CJK SC"/>
              </a:rPr>
              <a:t>o</a:t>
            </a:r>
            <a:r>
              <a:rPr b="0" lang="en-GB" sz="3200" spc="-1" strike="noStrike">
                <a:solidFill>
                  <a:srgbClr val="ffffff"/>
                </a:solidFill>
                <a:latin typeface="Arial"/>
                <a:ea typeface="Noto Sans CJK SC"/>
              </a:rPr>
              <a:t>p</a:t>
            </a:r>
            <a:r>
              <a:rPr b="0" lang="en-GB" sz="3200" spc="-1" strike="noStrike">
                <a:solidFill>
                  <a:srgbClr val="ffffff"/>
                </a:solidFill>
                <a:latin typeface="Arial"/>
                <a:ea typeface="Noto Sans CJK SC"/>
              </a:rPr>
              <a:t>u</a:t>
            </a:r>
            <a:r>
              <a:rPr b="0" lang="en-GB" sz="3200" spc="-1" strike="noStrike">
                <a:solidFill>
                  <a:srgbClr val="ffffff"/>
                </a:solidFill>
                <a:latin typeface="Arial"/>
                <a:ea typeface="Noto Sans CJK SC"/>
              </a:rPr>
              <a:t>l</a:t>
            </a:r>
            <a:r>
              <a:rPr b="0" lang="en-GB" sz="3200" spc="-1" strike="noStrike">
                <a:solidFill>
                  <a:srgbClr val="ffffff"/>
                </a:solidFill>
                <a:latin typeface="Arial"/>
                <a:ea typeface="Noto Sans CJK SC"/>
              </a:rPr>
              <a:t>a</a:t>
            </a:r>
            <a:r>
              <a:rPr b="0" lang="en-GB" sz="3200" spc="-1" strike="noStrike">
                <a:solidFill>
                  <a:srgbClr val="ffffff"/>
                </a:solidFill>
                <a:latin typeface="Arial"/>
                <a:ea typeface="Noto Sans CJK SC"/>
              </a:rPr>
              <a:t>ti</a:t>
            </a:r>
            <a:r>
              <a:rPr b="0" lang="en-GB" sz="3200" spc="-1" strike="noStrike">
                <a:solidFill>
                  <a:srgbClr val="ffffff"/>
                </a:solidFill>
                <a:latin typeface="Arial"/>
                <a:ea typeface="Noto Sans CJK SC"/>
              </a:rPr>
              <a:t>o</a:t>
            </a:r>
            <a:r>
              <a:rPr b="0" lang="en-GB" sz="3200" spc="-1" strike="noStrike">
                <a:solidFill>
                  <a:srgbClr val="ffffff"/>
                </a:solidFill>
                <a:latin typeface="Arial"/>
                <a:ea typeface="Noto Sans CJK SC"/>
              </a:rPr>
              <a:t>n</a:t>
            </a:r>
            <a:r>
              <a:rPr b="0" lang="en-GB" sz="3200" spc="-1" strike="noStrike">
                <a:solidFill>
                  <a:srgbClr val="ffffff"/>
                </a:solidFill>
                <a:latin typeface="Arial"/>
                <a:ea typeface="Noto Sans CJK SC"/>
              </a:rPr>
              <a:t>s </a:t>
            </a:r>
            <a:r>
              <a:rPr b="0" lang="en-GB" sz="3200" spc="-1" strike="noStrike">
                <a:solidFill>
                  <a:srgbClr val="ffffff"/>
                </a:solidFill>
                <a:latin typeface="Arial"/>
                <a:ea typeface="Noto Sans CJK SC"/>
              </a:rPr>
              <a:t>i</a:t>
            </a:r>
            <a:r>
              <a:rPr b="0" lang="en-GB" sz="3200" spc="-1" strike="noStrike">
                <a:solidFill>
                  <a:srgbClr val="ffffff"/>
                </a:solidFill>
                <a:latin typeface="Arial"/>
                <a:ea typeface="Noto Sans CJK SC"/>
              </a:rPr>
              <a:t>n</a:t>
            </a:r>
            <a:r>
              <a:rPr b="0" lang="en-GB" sz="3200" spc="-1" strike="noStrike">
                <a:solidFill>
                  <a:srgbClr val="ffffff"/>
                </a:solidFill>
                <a:latin typeface="Arial"/>
                <a:ea typeface="Noto Sans CJK SC"/>
              </a:rPr>
              <a:t>cl</a:t>
            </a:r>
            <a:r>
              <a:rPr b="0" lang="en-GB" sz="3200" spc="-1" strike="noStrike">
                <a:solidFill>
                  <a:srgbClr val="ffffff"/>
                </a:solidFill>
                <a:latin typeface="Arial"/>
                <a:ea typeface="Noto Sans CJK SC"/>
              </a:rPr>
              <a:t>u</a:t>
            </a:r>
            <a:r>
              <a:rPr b="0" lang="en-GB" sz="3200" spc="-1" strike="noStrike">
                <a:solidFill>
                  <a:srgbClr val="ffffff"/>
                </a:solidFill>
                <a:latin typeface="Arial"/>
                <a:ea typeface="Noto Sans CJK SC"/>
              </a:rPr>
              <a:t>d</a:t>
            </a:r>
            <a:r>
              <a:rPr b="0" lang="en-GB" sz="3200" spc="-1" strike="noStrike">
                <a:solidFill>
                  <a:srgbClr val="ffffff"/>
                </a:solidFill>
                <a:latin typeface="Arial"/>
                <a:ea typeface="Noto Sans CJK SC"/>
              </a:rPr>
              <a:t>i</a:t>
            </a:r>
            <a:r>
              <a:rPr b="0" lang="en-GB" sz="3200" spc="-1" strike="noStrike">
                <a:solidFill>
                  <a:srgbClr val="ffffff"/>
                </a:solidFill>
                <a:latin typeface="Arial"/>
                <a:ea typeface="Noto Sans CJK SC"/>
              </a:rPr>
              <a:t>n</a:t>
            </a:r>
            <a:r>
              <a:rPr b="0" lang="en-GB" sz="3200" spc="-1" strike="noStrike">
                <a:solidFill>
                  <a:srgbClr val="ffffff"/>
                </a:solidFill>
                <a:latin typeface="Arial"/>
                <a:ea typeface="Noto Sans CJK SC"/>
              </a:rPr>
              <a:t>g </a:t>
            </a:r>
            <a:r>
              <a:rPr b="0" lang="en-GB" sz="3200" spc="-1" strike="noStrike">
                <a:solidFill>
                  <a:srgbClr val="ffffff"/>
                </a:solidFill>
                <a:latin typeface="Arial"/>
                <a:ea typeface="Noto Sans CJK SC"/>
              </a:rPr>
              <a:t>r</a:t>
            </a:r>
            <a:r>
              <a:rPr b="0" lang="en-GB" sz="3200" spc="-1" strike="noStrike">
                <a:solidFill>
                  <a:srgbClr val="ffffff"/>
                </a:solidFill>
                <a:latin typeface="Arial"/>
                <a:ea typeface="Noto Sans CJK SC"/>
              </a:rPr>
              <a:t>a</a:t>
            </a:r>
            <a:r>
              <a:rPr b="0" lang="en-GB" sz="3200" spc="-1" strike="noStrike">
                <a:solidFill>
                  <a:srgbClr val="ffffff"/>
                </a:solidFill>
                <a:latin typeface="Arial"/>
                <a:ea typeface="Noto Sans CJK SC"/>
              </a:rPr>
              <a:t>r</a:t>
            </a:r>
            <a:r>
              <a:rPr b="0" lang="en-GB" sz="3200" spc="-1" strike="noStrike">
                <a:solidFill>
                  <a:srgbClr val="ffffff"/>
                </a:solidFill>
                <a:latin typeface="Arial"/>
                <a:ea typeface="Noto Sans CJK SC"/>
              </a:rPr>
              <a:t>e </a:t>
            </a:r>
            <a:r>
              <a:rPr b="0" lang="en-GB" sz="3200" spc="-1" strike="noStrike">
                <a:solidFill>
                  <a:srgbClr val="ffffff"/>
                </a:solidFill>
                <a:latin typeface="Arial"/>
                <a:ea typeface="Noto Sans CJK SC"/>
              </a:rPr>
              <a:t>s</a:t>
            </a:r>
            <a:r>
              <a:rPr b="0" lang="en-GB" sz="3200" spc="-1" strike="noStrike">
                <a:solidFill>
                  <a:srgbClr val="ffffff"/>
                </a:solidFill>
                <a:latin typeface="Arial"/>
                <a:ea typeface="Noto Sans CJK SC"/>
              </a:rPr>
              <a:t>u</a:t>
            </a:r>
            <a:r>
              <a:rPr b="0" lang="en-GB" sz="3200" spc="-1" strike="noStrike">
                <a:solidFill>
                  <a:srgbClr val="ffffff"/>
                </a:solidFill>
                <a:latin typeface="Arial"/>
                <a:ea typeface="Noto Sans CJK SC"/>
              </a:rPr>
              <a:t>b</a:t>
            </a:r>
            <a:r>
              <a:rPr b="0" lang="en-GB" sz="3200" spc="-1" strike="noStrike">
                <a:solidFill>
                  <a:srgbClr val="ffffff"/>
                </a:solidFill>
                <a:latin typeface="Arial"/>
                <a:ea typeface="Noto Sans CJK SC"/>
              </a:rPr>
              <a:t>s</a:t>
            </a:r>
            <a:r>
              <a:rPr b="0" lang="en-GB" sz="3200" spc="-1" strike="noStrike">
                <a:solidFill>
                  <a:srgbClr val="ffffff"/>
                </a:solidFill>
                <a:latin typeface="Arial"/>
                <a:ea typeface="Noto Sans CJK SC"/>
              </a:rPr>
              <a:t>e</a:t>
            </a:r>
            <a:r>
              <a:rPr b="0" lang="en-GB" sz="3200" spc="-1" strike="noStrike">
                <a:solidFill>
                  <a:srgbClr val="ffffff"/>
                </a:solidFill>
                <a:latin typeface="Arial"/>
                <a:ea typeface="Noto Sans CJK SC"/>
              </a:rPr>
              <a:t>t</a:t>
            </a:r>
            <a:r>
              <a:rPr b="0" lang="en-GB" sz="3200" spc="-1" strike="noStrike">
                <a:solidFill>
                  <a:srgbClr val="ffffff"/>
                </a:solidFill>
                <a:latin typeface="Arial"/>
                <a:ea typeface="Noto Sans CJK SC"/>
              </a:rPr>
              <a:t>s </a:t>
            </a:r>
            <a:r>
              <a:rPr b="0" lang="en-GB" sz="3200" spc="-1" strike="noStrike">
                <a:solidFill>
                  <a:srgbClr val="ffffff"/>
                </a:solidFill>
                <a:latin typeface="Arial"/>
                <a:ea typeface="Noto Sans CJK SC"/>
              </a:rPr>
              <a:t>s</a:t>
            </a:r>
            <a:r>
              <a:rPr b="0" lang="en-GB" sz="3200" spc="-1" strike="noStrike">
                <a:solidFill>
                  <a:srgbClr val="ffffff"/>
                </a:solidFill>
                <a:latin typeface="Arial"/>
                <a:ea typeface="Noto Sans CJK SC"/>
              </a:rPr>
              <a:t>u</a:t>
            </a:r>
            <a:r>
              <a:rPr b="0" lang="en-GB" sz="3200" spc="-1" strike="noStrike">
                <a:solidFill>
                  <a:srgbClr val="ffffff"/>
                </a:solidFill>
                <a:latin typeface="Arial"/>
                <a:ea typeface="Noto Sans CJK SC"/>
              </a:rPr>
              <a:t>c</a:t>
            </a:r>
            <a:r>
              <a:rPr b="0" lang="en-GB" sz="3200" spc="-1" strike="noStrike">
                <a:solidFill>
                  <a:srgbClr val="ffffff"/>
                </a:solidFill>
                <a:latin typeface="Arial"/>
                <a:ea typeface="Noto Sans CJK SC"/>
              </a:rPr>
              <a:t>h </a:t>
            </a:r>
            <a:r>
              <a:rPr b="0" lang="en-GB" sz="3200" spc="-1" strike="noStrike">
                <a:solidFill>
                  <a:srgbClr val="ffffff"/>
                </a:solidFill>
                <a:latin typeface="Arial"/>
                <a:ea typeface="Noto Sans CJK SC"/>
              </a:rPr>
              <a:t>a</a:t>
            </a:r>
            <a:r>
              <a:rPr b="0" lang="en-GB" sz="3200" spc="-1" strike="noStrike">
                <a:solidFill>
                  <a:srgbClr val="ffffff"/>
                </a:solidFill>
                <a:latin typeface="Arial"/>
                <a:ea typeface="Noto Sans CJK SC"/>
              </a:rPr>
              <a:t>s</a:t>
            </a:r>
            <a:r>
              <a:rPr b="0" lang="en-GB" sz="3200" spc="-1" strike="noStrike">
                <a:solidFill>
                  <a:srgbClr val="ffffff"/>
                </a:solidFill>
                <a:latin typeface="Arial"/>
                <a:ea typeface="Noto Sans CJK SC"/>
              </a:rPr>
              <a:t> </a:t>
            </a:r>
            <a:r>
              <a:rPr b="0" lang="en-GB" sz="3200" spc="-1" strike="noStrike">
                <a:solidFill>
                  <a:srgbClr val="ffffff"/>
                </a:solidFill>
                <a:latin typeface="Arial"/>
                <a:ea typeface="Times New Roman"/>
              </a:rPr>
              <a:t>γ</a:t>
            </a:r>
            <a:r>
              <a:rPr b="0" lang="en-GB" sz="3200" spc="-1" strike="noStrike">
                <a:solidFill>
                  <a:srgbClr val="ffffff"/>
                </a:solidFill>
                <a:latin typeface="Arial"/>
                <a:ea typeface="Times New Roman"/>
              </a:rPr>
              <a:t>δ </a:t>
            </a:r>
            <a:r>
              <a:rPr b="0" lang="en-GB" sz="3200" spc="-1" strike="noStrike">
                <a:solidFill>
                  <a:srgbClr val="ffffff"/>
                </a:solidFill>
                <a:latin typeface="Arial"/>
                <a:ea typeface="Times New Roman"/>
              </a:rPr>
              <a:t>T </a:t>
            </a:r>
            <a:r>
              <a:rPr b="0" lang="en-GB" sz="3200" spc="-1" strike="noStrike">
                <a:solidFill>
                  <a:srgbClr val="ffffff"/>
                </a:solidFill>
                <a:latin typeface="Arial"/>
                <a:ea typeface="Times New Roman"/>
              </a:rPr>
              <a:t>c</a:t>
            </a:r>
            <a:r>
              <a:rPr b="0" lang="en-GB" sz="3200" spc="-1" strike="noStrike">
                <a:solidFill>
                  <a:srgbClr val="ffffff"/>
                </a:solidFill>
                <a:latin typeface="Arial"/>
                <a:ea typeface="Times New Roman"/>
              </a:rPr>
              <a:t>e</a:t>
            </a:r>
            <a:r>
              <a:rPr b="0" lang="en-GB" sz="3200" spc="-1" strike="noStrike">
                <a:solidFill>
                  <a:srgbClr val="ffffff"/>
                </a:solidFill>
                <a:latin typeface="Arial"/>
                <a:ea typeface="Times New Roman"/>
              </a:rPr>
              <a:t>ll</a:t>
            </a:r>
            <a:r>
              <a:rPr b="0" lang="en-GB" sz="3200" spc="-1" strike="noStrike">
                <a:solidFill>
                  <a:srgbClr val="ffffff"/>
                </a:solidFill>
                <a:latin typeface="Arial"/>
                <a:ea typeface="Times New Roman"/>
              </a:rPr>
              <a:t>s</a:t>
            </a:r>
            <a:r>
              <a:rPr b="0" lang="en-GB" sz="3200" spc="-1" strike="noStrike">
                <a:solidFill>
                  <a:srgbClr val="ffffff"/>
                </a:solidFill>
                <a:latin typeface="Arial"/>
                <a:ea typeface="Times New Roman"/>
              </a:rPr>
              <a:t>.</a:t>
            </a:r>
            <a:endParaRPr b="0" lang="en-GB" sz="3200" spc="-1" strike="noStrike">
              <a:solidFill>
                <a:srgbClr val="ffffff"/>
              </a:solidFill>
              <a:latin typeface="Arial"/>
            </a:endParaRPr>
          </a:p>
          <a:p>
            <a:pPr marL="216000" indent="-216000" algn="just">
              <a:buClr>
                <a:srgbClr val="ffffff"/>
              </a:buClr>
              <a:buSzPct val="50000"/>
              <a:buFont typeface="Wingdings" charset="2"/>
              <a:buChar char=""/>
            </a:pPr>
            <a:r>
              <a:rPr b="0" lang="en-GB" sz="3200" spc="-1" strike="noStrike">
                <a:solidFill>
                  <a:srgbClr val="ffffff"/>
                </a:solidFill>
                <a:latin typeface="Arial"/>
                <a:ea typeface="Times New Roman"/>
              </a:rPr>
              <a:t>S</a:t>
            </a:r>
            <a:r>
              <a:rPr b="0" lang="en-GB" sz="3200" spc="-1" strike="noStrike">
                <a:solidFill>
                  <a:srgbClr val="ffffff"/>
                </a:solidFill>
                <a:latin typeface="Arial"/>
                <a:ea typeface="Times New Roman"/>
              </a:rPr>
              <a:t>o</a:t>
            </a:r>
            <a:r>
              <a:rPr b="0" lang="en-GB" sz="3200" spc="-1" strike="noStrike">
                <a:solidFill>
                  <a:srgbClr val="ffffff"/>
                </a:solidFill>
                <a:latin typeface="Arial"/>
                <a:ea typeface="Times New Roman"/>
              </a:rPr>
              <a:t>m</a:t>
            </a:r>
            <a:r>
              <a:rPr b="0" lang="en-GB" sz="3200" spc="-1" strike="noStrike">
                <a:solidFill>
                  <a:srgbClr val="ffffff"/>
                </a:solidFill>
                <a:latin typeface="Arial"/>
                <a:ea typeface="Times New Roman"/>
              </a:rPr>
              <a:t>e </a:t>
            </a:r>
            <a:r>
              <a:rPr b="0" lang="en-GB" sz="3200" spc="-1" strike="noStrike">
                <a:solidFill>
                  <a:srgbClr val="ffffff"/>
                </a:solidFill>
                <a:latin typeface="Arial"/>
                <a:ea typeface="Times New Roman"/>
              </a:rPr>
              <a:t>a</a:t>
            </a:r>
            <a:r>
              <a:rPr b="0" lang="en-GB" sz="3200" spc="-1" strike="noStrike">
                <a:solidFill>
                  <a:srgbClr val="ffffff"/>
                </a:solidFill>
                <a:latin typeface="Arial"/>
                <a:ea typeface="Times New Roman"/>
              </a:rPr>
              <a:t>l</a:t>
            </a:r>
            <a:r>
              <a:rPr b="0" lang="en-GB" sz="3200" spc="-1" strike="noStrike">
                <a:solidFill>
                  <a:srgbClr val="ffffff"/>
                </a:solidFill>
                <a:latin typeface="Arial"/>
                <a:ea typeface="Times New Roman"/>
              </a:rPr>
              <a:t>g</a:t>
            </a:r>
            <a:r>
              <a:rPr b="0" lang="en-GB" sz="3200" spc="-1" strike="noStrike">
                <a:solidFill>
                  <a:srgbClr val="ffffff"/>
                </a:solidFill>
                <a:latin typeface="Arial"/>
                <a:ea typeface="Times New Roman"/>
              </a:rPr>
              <a:t>o</a:t>
            </a:r>
            <a:r>
              <a:rPr b="0" lang="en-GB" sz="3200" spc="-1" strike="noStrike">
                <a:solidFill>
                  <a:srgbClr val="ffffff"/>
                </a:solidFill>
                <a:latin typeface="Arial"/>
                <a:ea typeface="Times New Roman"/>
              </a:rPr>
              <a:t>ri</a:t>
            </a:r>
            <a:r>
              <a:rPr b="0" lang="en-GB" sz="3200" spc="-1" strike="noStrike">
                <a:solidFill>
                  <a:srgbClr val="ffffff"/>
                </a:solidFill>
                <a:latin typeface="Arial"/>
                <a:ea typeface="Times New Roman"/>
              </a:rPr>
              <a:t>t</a:t>
            </a:r>
            <a:r>
              <a:rPr b="0" lang="en-GB" sz="3200" spc="-1" strike="noStrike">
                <a:solidFill>
                  <a:srgbClr val="ffffff"/>
                </a:solidFill>
                <a:latin typeface="Arial"/>
                <a:ea typeface="Times New Roman"/>
              </a:rPr>
              <a:t>h</a:t>
            </a:r>
            <a:r>
              <a:rPr b="0" lang="en-GB" sz="3200" spc="-1" strike="noStrike">
                <a:solidFill>
                  <a:srgbClr val="ffffff"/>
                </a:solidFill>
                <a:latin typeface="Arial"/>
                <a:ea typeface="Times New Roman"/>
              </a:rPr>
              <a:t>m</a:t>
            </a:r>
            <a:r>
              <a:rPr b="0" lang="en-GB" sz="3200" spc="-1" strike="noStrike">
                <a:solidFill>
                  <a:srgbClr val="ffffff"/>
                </a:solidFill>
                <a:latin typeface="Arial"/>
                <a:ea typeface="Times New Roman"/>
              </a:rPr>
              <a:t>s </a:t>
            </a:r>
            <a:r>
              <a:rPr b="0" lang="en-GB" sz="3200" spc="-1" strike="noStrike">
                <a:solidFill>
                  <a:srgbClr val="ffffff"/>
                </a:solidFill>
                <a:latin typeface="Arial"/>
                <a:ea typeface="Times New Roman"/>
              </a:rPr>
              <a:t>p</a:t>
            </a:r>
            <a:r>
              <a:rPr b="0" lang="en-GB" sz="3200" spc="-1" strike="noStrike">
                <a:solidFill>
                  <a:srgbClr val="ffffff"/>
                </a:solidFill>
                <a:latin typeface="Arial"/>
                <a:ea typeface="Times New Roman"/>
              </a:rPr>
              <a:t>r</a:t>
            </a:r>
            <a:r>
              <a:rPr b="0" lang="en-GB" sz="3200" spc="-1" strike="noStrike">
                <a:solidFill>
                  <a:srgbClr val="ffffff"/>
                </a:solidFill>
                <a:latin typeface="Arial"/>
                <a:ea typeface="Times New Roman"/>
              </a:rPr>
              <a:t>o</a:t>
            </a:r>
            <a:r>
              <a:rPr b="0" lang="en-GB" sz="3200" spc="-1" strike="noStrike">
                <a:solidFill>
                  <a:srgbClr val="ffffff"/>
                </a:solidFill>
                <a:latin typeface="Arial"/>
                <a:ea typeface="Times New Roman"/>
              </a:rPr>
              <a:t>vi</a:t>
            </a:r>
            <a:r>
              <a:rPr b="0" lang="en-GB" sz="3200" spc="-1" strike="noStrike">
                <a:solidFill>
                  <a:srgbClr val="ffffff"/>
                </a:solidFill>
                <a:latin typeface="Arial"/>
                <a:ea typeface="Times New Roman"/>
              </a:rPr>
              <a:t>d</a:t>
            </a:r>
            <a:r>
              <a:rPr b="0" lang="en-GB" sz="3200" spc="-1" strike="noStrike">
                <a:solidFill>
                  <a:srgbClr val="ffffff"/>
                </a:solidFill>
                <a:latin typeface="Arial"/>
                <a:ea typeface="Times New Roman"/>
              </a:rPr>
              <a:t>e </a:t>
            </a:r>
            <a:r>
              <a:rPr b="0" lang="en-GB" sz="3200" spc="-1" strike="noStrike">
                <a:solidFill>
                  <a:srgbClr val="ffffff"/>
                </a:solidFill>
                <a:latin typeface="Arial"/>
                <a:ea typeface="Times New Roman"/>
              </a:rPr>
              <a:t>g</a:t>
            </a:r>
            <a:r>
              <a:rPr b="0" lang="en-GB" sz="3200" spc="-1" strike="noStrike">
                <a:solidFill>
                  <a:srgbClr val="ffffff"/>
                </a:solidFill>
                <a:latin typeface="Arial"/>
                <a:ea typeface="Times New Roman"/>
              </a:rPr>
              <a:t>r</a:t>
            </a:r>
            <a:r>
              <a:rPr b="0" lang="en-GB" sz="3200" spc="-1" strike="noStrike">
                <a:solidFill>
                  <a:srgbClr val="ffffff"/>
                </a:solidFill>
                <a:latin typeface="Arial"/>
                <a:ea typeface="Times New Roman"/>
              </a:rPr>
              <a:t>e</a:t>
            </a:r>
            <a:r>
              <a:rPr b="0" lang="en-GB" sz="3200" spc="-1" strike="noStrike">
                <a:solidFill>
                  <a:srgbClr val="ffffff"/>
                </a:solidFill>
                <a:latin typeface="Arial"/>
                <a:ea typeface="Times New Roman"/>
              </a:rPr>
              <a:t>a</a:t>
            </a:r>
            <a:r>
              <a:rPr b="0" lang="en-GB" sz="3200" spc="-1" strike="noStrike">
                <a:solidFill>
                  <a:srgbClr val="ffffff"/>
                </a:solidFill>
                <a:latin typeface="Arial"/>
                <a:ea typeface="Times New Roman"/>
              </a:rPr>
              <a:t>t</a:t>
            </a:r>
            <a:r>
              <a:rPr b="0" lang="en-GB" sz="3200" spc="-1" strike="noStrike">
                <a:solidFill>
                  <a:srgbClr val="ffffff"/>
                </a:solidFill>
                <a:latin typeface="Arial"/>
                <a:ea typeface="Times New Roman"/>
              </a:rPr>
              <a:t>e</a:t>
            </a:r>
            <a:r>
              <a:rPr b="0" lang="en-GB" sz="3200" spc="-1" strike="noStrike">
                <a:solidFill>
                  <a:srgbClr val="ffffff"/>
                </a:solidFill>
                <a:latin typeface="Arial"/>
                <a:ea typeface="Times New Roman"/>
              </a:rPr>
              <a:t>r </a:t>
            </a:r>
            <a:r>
              <a:rPr b="0" lang="en-GB" sz="3200" spc="-1" strike="noStrike">
                <a:solidFill>
                  <a:srgbClr val="ffffff"/>
                </a:solidFill>
                <a:latin typeface="Arial"/>
                <a:ea typeface="Times New Roman"/>
              </a:rPr>
              <a:t>p</a:t>
            </a:r>
            <a:r>
              <a:rPr b="0" lang="en-GB" sz="3200" spc="-1" strike="noStrike">
                <a:solidFill>
                  <a:srgbClr val="ffffff"/>
                </a:solidFill>
                <a:latin typeface="Arial"/>
                <a:ea typeface="Times New Roman"/>
              </a:rPr>
              <a:t>e</a:t>
            </a:r>
            <a:r>
              <a:rPr b="0" lang="en-GB" sz="3200" spc="-1" strike="noStrike">
                <a:solidFill>
                  <a:srgbClr val="ffffff"/>
                </a:solidFill>
                <a:latin typeface="Arial"/>
                <a:ea typeface="Times New Roman"/>
              </a:rPr>
              <a:t>rf</a:t>
            </a:r>
            <a:r>
              <a:rPr b="0" lang="en-GB" sz="3200" spc="-1" strike="noStrike">
                <a:solidFill>
                  <a:srgbClr val="ffffff"/>
                </a:solidFill>
                <a:latin typeface="Arial"/>
                <a:ea typeface="Times New Roman"/>
              </a:rPr>
              <a:t>o</a:t>
            </a:r>
            <a:r>
              <a:rPr b="0" lang="en-GB" sz="3200" spc="-1" strike="noStrike">
                <a:solidFill>
                  <a:srgbClr val="ffffff"/>
                </a:solidFill>
                <a:latin typeface="Arial"/>
                <a:ea typeface="Times New Roman"/>
              </a:rPr>
              <a:t>r</a:t>
            </a:r>
            <a:r>
              <a:rPr b="0" lang="en-GB" sz="3200" spc="-1" strike="noStrike">
                <a:solidFill>
                  <a:srgbClr val="ffffff"/>
                </a:solidFill>
                <a:latin typeface="Arial"/>
                <a:ea typeface="Times New Roman"/>
              </a:rPr>
              <a:t>m</a:t>
            </a:r>
            <a:r>
              <a:rPr b="0" lang="en-GB" sz="3200" spc="-1" strike="noStrike">
                <a:solidFill>
                  <a:srgbClr val="ffffff"/>
                </a:solidFill>
                <a:latin typeface="Arial"/>
                <a:ea typeface="Times New Roman"/>
              </a:rPr>
              <a:t>a</a:t>
            </a:r>
            <a:r>
              <a:rPr b="0" lang="en-GB" sz="3200" spc="-1" strike="noStrike">
                <a:solidFill>
                  <a:srgbClr val="ffffff"/>
                </a:solidFill>
                <a:latin typeface="Arial"/>
                <a:ea typeface="Times New Roman"/>
              </a:rPr>
              <a:t>n</a:t>
            </a:r>
            <a:r>
              <a:rPr b="0" lang="en-GB" sz="3200" spc="-1" strike="noStrike">
                <a:solidFill>
                  <a:srgbClr val="ffffff"/>
                </a:solidFill>
                <a:latin typeface="Arial"/>
                <a:ea typeface="Times New Roman"/>
              </a:rPr>
              <a:t>c</a:t>
            </a:r>
            <a:r>
              <a:rPr b="0" lang="en-GB" sz="3200" spc="-1" strike="noStrike">
                <a:solidFill>
                  <a:srgbClr val="ffffff"/>
                </a:solidFill>
                <a:latin typeface="Arial"/>
                <a:ea typeface="Times New Roman"/>
              </a:rPr>
              <a:t>e </a:t>
            </a:r>
            <a:r>
              <a:rPr b="0" lang="en-GB" sz="3200" spc="-1" strike="noStrike">
                <a:solidFill>
                  <a:srgbClr val="ffffff"/>
                </a:solidFill>
                <a:latin typeface="Arial"/>
                <a:ea typeface="Times New Roman"/>
              </a:rPr>
              <a:t>t</a:t>
            </a:r>
            <a:r>
              <a:rPr b="0" lang="en-GB" sz="3200" spc="-1" strike="noStrike">
                <a:solidFill>
                  <a:srgbClr val="ffffff"/>
                </a:solidFill>
                <a:latin typeface="Arial"/>
                <a:ea typeface="Times New Roman"/>
              </a:rPr>
              <a:t>h</a:t>
            </a:r>
            <a:r>
              <a:rPr b="0" lang="en-GB" sz="3200" spc="-1" strike="noStrike">
                <a:solidFill>
                  <a:srgbClr val="ffffff"/>
                </a:solidFill>
                <a:latin typeface="Arial"/>
                <a:ea typeface="Times New Roman"/>
              </a:rPr>
              <a:t>a</a:t>
            </a:r>
            <a:r>
              <a:rPr b="0" lang="en-GB" sz="3200" spc="-1" strike="noStrike">
                <a:solidFill>
                  <a:srgbClr val="ffffff"/>
                </a:solidFill>
                <a:latin typeface="Arial"/>
                <a:ea typeface="Times New Roman"/>
              </a:rPr>
              <a:t>n </a:t>
            </a:r>
            <a:r>
              <a:rPr b="0" lang="en-GB" sz="3200" spc="-1" strike="noStrike">
                <a:solidFill>
                  <a:srgbClr val="ffffff"/>
                </a:solidFill>
                <a:latin typeface="Arial"/>
                <a:ea typeface="Times New Roman"/>
              </a:rPr>
              <a:t>o</a:t>
            </a:r>
            <a:r>
              <a:rPr b="0" lang="en-GB" sz="3200" spc="-1" strike="noStrike">
                <a:solidFill>
                  <a:srgbClr val="ffffff"/>
                </a:solidFill>
                <a:latin typeface="Arial"/>
                <a:ea typeface="Times New Roman"/>
              </a:rPr>
              <a:t>t</a:t>
            </a:r>
            <a:r>
              <a:rPr b="0" lang="en-GB" sz="3200" spc="-1" strike="noStrike">
                <a:solidFill>
                  <a:srgbClr val="ffffff"/>
                </a:solidFill>
                <a:latin typeface="Arial"/>
                <a:ea typeface="Times New Roman"/>
              </a:rPr>
              <a:t>h</a:t>
            </a:r>
            <a:r>
              <a:rPr b="0" lang="en-GB" sz="3200" spc="-1" strike="noStrike">
                <a:solidFill>
                  <a:srgbClr val="ffffff"/>
                </a:solidFill>
                <a:latin typeface="Arial"/>
                <a:ea typeface="Times New Roman"/>
              </a:rPr>
              <a:t>e</a:t>
            </a:r>
            <a:r>
              <a:rPr b="0" lang="en-GB" sz="3200" spc="-1" strike="noStrike">
                <a:solidFill>
                  <a:srgbClr val="ffffff"/>
                </a:solidFill>
                <a:latin typeface="Arial"/>
                <a:ea typeface="Times New Roman"/>
              </a:rPr>
              <a:t>r</a:t>
            </a:r>
            <a:r>
              <a:rPr b="0" lang="en-GB" sz="3200" spc="-1" strike="noStrike">
                <a:solidFill>
                  <a:srgbClr val="ffffff"/>
                </a:solidFill>
                <a:latin typeface="Arial"/>
                <a:ea typeface="Times New Roman"/>
              </a:rPr>
              <a:t>s </a:t>
            </a:r>
            <a:r>
              <a:rPr b="0" lang="en-GB" sz="3200" spc="-1" strike="noStrike">
                <a:solidFill>
                  <a:srgbClr val="ffffff"/>
                </a:solidFill>
                <a:latin typeface="Arial"/>
                <a:ea typeface="Times New Roman"/>
              </a:rPr>
              <a:t>e</a:t>
            </a:r>
            <a:r>
              <a:rPr b="0" lang="en-GB" sz="3200" spc="-1" strike="noStrike">
                <a:solidFill>
                  <a:srgbClr val="ffffff"/>
                </a:solidFill>
                <a:latin typeface="Arial"/>
                <a:ea typeface="Times New Roman"/>
              </a:rPr>
              <a:t>.</a:t>
            </a:r>
            <a:r>
              <a:rPr b="0" lang="en-GB" sz="3200" spc="-1" strike="noStrike">
                <a:solidFill>
                  <a:srgbClr val="ffffff"/>
                </a:solidFill>
                <a:latin typeface="Arial"/>
                <a:ea typeface="Times New Roman"/>
              </a:rPr>
              <a:t>g</a:t>
            </a:r>
            <a:r>
              <a:rPr b="0" lang="en-GB" sz="3200" spc="-1" strike="noStrike">
                <a:solidFill>
                  <a:srgbClr val="ffffff"/>
                </a:solidFill>
                <a:latin typeface="Arial"/>
                <a:ea typeface="Times New Roman"/>
              </a:rPr>
              <a:t>. </a:t>
            </a:r>
            <a:r>
              <a:rPr b="0" lang="en-GB" sz="3200" spc="-1" strike="noStrike">
                <a:solidFill>
                  <a:srgbClr val="ffffff"/>
                </a:solidFill>
                <a:latin typeface="Arial"/>
                <a:ea typeface="Times New Roman"/>
              </a:rPr>
              <a:t>t</a:t>
            </a:r>
            <a:r>
              <a:rPr b="0" lang="en-GB" sz="3200" spc="-1" strike="noStrike">
                <a:solidFill>
                  <a:srgbClr val="ffffff"/>
                </a:solidFill>
                <a:latin typeface="Arial"/>
                <a:ea typeface="Times New Roman"/>
              </a:rPr>
              <a:t>h</a:t>
            </a:r>
            <a:r>
              <a:rPr b="0" lang="en-GB" sz="3200" spc="-1" strike="noStrike">
                <a:solidFill>
                  <a:srgbClr val="ffffff"/>
                </a:solidFill>
                <a:latin typeface="Arial"/>
                <a:ea typeface="Times New Roman"/>
              </a:rPr>
              <a:t>e </a:t>
            </a:r>
            <a:r>
              <a:rPr b="0" lang="en-GB" sz="3200" spc="-1" strike="noStrike">
                <a:solidFill>
                  <a:srgbClr val="ffffff"/>
                </a:solidFill>
                <a:latin typeface="Arial"/>
                <a:ea typeface="Times New Roman"/>
              </a:rPr>
              <a:t>d</a:t>
            </a:r>
            <a:r>
              <a:rPr b="0" lang="en-GB" sz="3200" spc="-1" strike="noStrike">
                <a:solidFill>
                  <a:srgbClr val="ffffff"/>
                </a:solidFill>
                <a:latin typeface="Arial"/>
                <a:ea typeface="Times New Roman"/>
              </a:rPr>
              <a:t>e</a:t>
            </a:r>
            <a:r>
              <a:rPr b="0" lang="en-GB" sz="3200" spc="-1" strike="noStrike">
                <a:solidFill>
                  <a:srgbClr val="ffffff"/>
                </a:solidFill>
                <a:latin typeface="Arial"/>
                <a:ea typeface="Times New Roman"/>
              </a:rPr>
              <a:t>n</a:t>
            </a:r>
            <a:r>
              <a:rPr b="0" lang="en-GB" sz="3200" spc="-1" strike="noStrike">
                <a:solidFill>
                  <a:srgbClr val="ffffff"/>
                </a:solidFill>
                <a:latin typeface="Arial"/>
                <a:ea typeface="Times New Roman"/>
              </a:rPr>
              <a:t>si</a:t>
            </a:r>
            <a:r>
              <a:rPr b="0" lang="en-GB" sz="3200" spc="-1" strike="noStrike">
                <a:solidFill>
                  <a:srgbClr val="ffffff"/>
                </a:solidFill>
                <a:latin typeface="Arial"/>
                <a:ea typeface="Times New Roman"/>
              </a:rPr>
              <a:t>t</a:t>
            </a:r>
            <a:r>
              <a:rPr b="0" lang="en-GB" sz="3200" spc="-1" strike="noStrike">
                <a:solidFill>
                  <a:srgbClr val="ffffff"/>
                </a:solidFill>
                <a:latin typeface="Arial"/>
                <a:ea typeface="Times New Roman"/>
              </a:rPr>
              <a:t>y </a:t>
            </a:r>
            <a:r>
              <a:rPr b="0" lang="en-GB" sz="3200" spc="-1" strike="noStrike">
                <a:solidFill>
                  <a:srgbClr val="ffffff"/>
                </a:solidFill>
                <a:latin typeface="Arial"/>
                <a:ea typeface="Times New Roman"/>
              </a:rPr>
              <a:t>t</a:t>
            </a:r>
            <a:r>
              <a:rPr b="0" lang="en-GB" sz="3200" spc="-1" strike="noStrike">
                <a:solidFill>
                  <a:srgbClr val="ffffff"/>
                </a:solidFill>
                <a:latin typeface="Arial"/>
                <a:ea typeface="Times New Roman"/>
              </a:rPr>
              <a:t>h</a:t>
            </a:r>
            <a:r>
              <a:rPr b="0" lang="en-GB" sz="3200" spc="-1" strike="noStrike">
                <a:solidFill>
                  <a:srgbClr val="ffffff"/>
                </a:solidFill>
                <a:latin typeface="Arial"/>
                <a:ea typeface="Times New Roman"/>
              </a:rPr>
              <a:t>r</a:t>
            </a:r>
            <a:r>
              <a:rPr b="0" lang="en-GB" sz="3200" spc="-1" strike="noStrike">
                <a:solidFill>
                  <a:srgbClr val="ffffff"/>
                </a:solidFill>
                <a:latin typeface="Arial"/>
                <a:ea typeface="Times New Roman"/>
              </a:rPr>
              <a:t>e</a:t>
            </a:r>
            <a:r>
              <a:rPr b="0" lang="en-GB" sz="3200" spc="-1" strike="noStrike">
                <a:solidFill>
                  <a:srgbClr val="ffffff"/>
                </a:solidFill>
                <a:latin typeface="Arial"/>
                <a:ea typeface="Times New Roman"/>
              </a:rPr>
              <a:t>s</a:t>
            </a:r>
            <a:r>
              <a:rPr b="0" lang="en-GB" sz="3200" spc="-1" strike="noStrike">
                <a:solidFill>
                  <a:srgbClr val="ffffff"/>
                </a:solidFill>
                <a:latin typeface="Arial"/>
                <a:ea typeface="Times New Roman"/>
              </a:rPr>
              <a:t>h</a:t>
            </a:r>
            <a:r>
              <a:rPr b="0" lang="en-GB" sz="3200" spc="-1" strike="noStrike">
                <a:solidFill>
                  <a:srgbClr val="ffffff"/>
                </a:solidFill>
                <a:latin typeface="Arial"/>
                <a:ea typeface="Times New Roman"/>
              </a:rPr>
              <a:t>o</a:t>
            </a:r>
            <a:r>
              <a:rPr b="0" lang="en-GB" sz="3200" spc="-1" strike="noStrike">
                <a:solidFill>
                  <a:srgbClr val="ffffff"/>
                </a:solidFill>
                <a:latin typeface="Arial"/>
                <a:ea typeface="Times New Roman"/>
              </a:rPr>
              <a:t>l</a:t>
            </a:r>
            <a:r>
              <a:rPr b="0" lang="en-GB" sz="3200" spc="-1" strike="noStrike">
                <a:solidFill>
                  <a:srgbClr val="ffffff"/>
                </a:solidFill>
                <a:latin typeface="Arial"/>
                <a:ea typeface="Times New Roman"/>
              </a:rPr>
              <a:t>d </a:t>
            </a:r>
            <a:r>
              <a:rPr b="0" lang="en-GB" sz="3200" spc="-1" strike="noStrike">
                <a:solidFill>
                  <a:srgbClr val="ffffff"/>
                </a:solidFill>
                <a:latin typeface="Arial"/>
                <a:ea typeface="Times New Roman"/>
              </a:rPr>
              <a:t>a</a:t>
            </a:r>
            <a:r>
              <a:rPr b="0" lang="en-GB" sz="3200" spc="-1" strike="noStrike">
                <a:solidFill>
                  <a:srgbClr val="ffffff"/>
                </a:solidFill>
                <a:latin typeface="Arial"/>
                <a:ea typeface="Times New Roman"/>
              </a:rPr>
              <a:t>l</a:t>
            </a:r>
            <a:r>
              <a:rPr b="0" lang="en-GB" sz="3200" spc="-1" strike="noStrike">
                <a:solidFill>
                  <a:srgbClr val="ffffff"/>
                </a:solidFill>
                <a:latin typeface="Arial"/>
                <a:ea typeface="Times New Roman"/>
              </a:rPr>
              <a:t>g</a:t>
            </a:r>
            <a:r>
              <a:rPr b="0" lang="en-GB" sz="3200" spc="-1" strike="noStrike">
                <a:solidFill>
                  <a:srgbClr val="ffffff"/>
                </a:solidFill>
                <a:latin typeface="Arial"/>
                <a:ea typeface="Times New Roman"/>
              </a:rPr>
              <a:t>o</a:t>
            </a:r>
            <a:r>
              <a:rPr b="0" lang="en-GB" sz="3200" spc="-1" strike="noStrike">
                <a:solidFill>
                  <a:srgbClr val="ffffff"/>
                </a:solidFill>
                <a:latin typeface="Arial"/>
                <a:ea typeface="Times New Roman"/>
              </a:rPr>
              <a:t>ri</a:t>
            </a:r>
            <a:r>
              <a:rPr b="0" lang="en-GB" sz="3200" spc="-1" strike="noStrike">
                <a:solidFill>
                  <a:srgbClr val="ffffff"/>
                </a:solidFill>
                <a:latin typeface="Arial"/>
                <a:ea typeface="Times New Roman"/>
              </a:rPr>
              <a:t>t</a:t>
            </a:r>
            <a:r>
              <a:rPr b="0" lang="en-GB" sz="3200" spc="-1" strike="noStrike">
                <a:solidFill>
                  <a:srgbClr val="ffffff"/>
                </a:solidFill>
                <a:latin typeface="Arial"/>
                <a:ea typeface="Times New Roman"/>
              </a:rPr>
              <a:t>h</a:t>
            </a:r>
            <a:r>
              <a:rPr b="0" lang="en-GB" sz="3200" spc="-1" strike="noStrike">
                <a:solidFill>
                  <a:srgbClr val="ffffff"/>
                </a:solidFill>
                <a:latin typeface="Arial"/>
                <a:ea typeface="Times New Roman"/>
              </a:rPr>
              <a:t>m</a:t>
            </a:r>
            <a:r>
              <a:rPr b="0" lang="en-GB" sz="3200" spc="-1" strike="noStrike">
                <a:solidFill>
                  <a:srgbClr val="ffffff"/>
                </a:solidFill>
                <a:latin typeface="Arial"/>
                <a:ea typeface="Times New Roman"/>
              </a:rPr>
              <a:t> </a:t>
            </a:r>
            <a:r>
              <a:rPr b="0" lang="en-GB" sz="3200" spc="-1" strike="noStrike">
                <a:solidFill>
                  <a:srgbClr val="ffffff"/>
                </a:solidFill>
                <a:latin typeface="Arial"/>
                <a:ea typeface="Times New Roman"/>
              </a:rPr>
              <a:t>is </a:t>
            </a:r>
            <a:r>
              <a:rPr b="0" lang="en-GB" sz="3200" spc="-1" strike="noStrike">
                <a:solidFill>
                  <a:srgbClr val="ffffff"/>
                </a:solidFill>
                <a:latin typeface="Arial"/>
                <a:ea typeface="Times New Roman"/>
              </a:rPr>
              <a:t>n</a:t>
            </a:r>
            <a:r>
              <a:rPr b="0" lang="en-GB" sz="3200" spc="-1" strike="noStrike">
                <a:solidFill>
                  <a:srgbClr val="ffffff"/>
                </a:solidFill>
                <a:latin typeface="Arial"/>
                <a:ea typeface="Times New Roman"/>
              </a:rPr>
              <a:t>o</a:t>
            </a:r>
            <a:r>
              <a:rPr b="0" lang="en-GB" sz="3200" spc="-1" strike="noStrike">
                <a:solidFill>
                  <a:srgbClr val="ffffff"/>
                </a:solidFill>
                <a:latin typeface="Arial"/>
                <a:ea typeface="Times New Roman"/>
              </a:rPr>
              <a:t>t </a:t>
            </a:r>
            <a:r>
              <a:rPr b="0" lang="en-GB" sz="3200" spc="-1" strike="noStrike">
                <a:solidFill>
                  <a:srgbClr val="ffffff"/>
                </a:solidFill>
                <a:latin typeface="Arial"/>
                <a:ea typeface="Times New Roman"/>
              </a:rPr>
              <a:t>s</a:t>
            </a:r>
            <a:r>
              <a:rPr b="0" lang="en-GB" sz="3200" spc="-1" strike="noStrike">
                <a:solidFill>
                  <a:srgbClr val="ffffff"/>
                </a:solidFill>
                <a:latin typeface="Arial"/>
                <a:ea typeface="Times New Roman"/>
              </a:rPr>
              <a:t>u</a:t>
            </a:r>
            <a:r>
              <a:rPr b="0" lang="en-GB" sz="3200" spc="-1" strike="noStrike">
                <a:solidFill>
                  <a:srgbClr val="ffffff"/>
                </a:solidFill>
                <a:latin typeface="Arial"/>
                <a:ea typeface="Times New Roman"/>
              </a:rPr>
              <a:t>it</a:t>
            </a:r>
            <a:r>
              <a:rPr b="0" lang="en-GB" sz="3200" spc="-1" strike="noStrike">
                <a:solidFill>
                  <a:srgbClr val="ffffff"/>
                </a:solidFill>
                <a:latin typeface="Arial"/>
                <a:ea typeface="Times New Roman"/>
              </a:rPr>
              <a:t>a</a:t>
            </a:r>
            <a:r>
              <a:rPr b="0" lang="en-GB" sz="3200" spc="-1" strike="noStrike">
                <a:solidFill>
                  <a:srgbClr val="ffffff"/>
                </a:solidFill>
                <a:latin typeface="Arial"/>
                <a:ea typeface="Times New Roman"/>
              </a:rPr>
              <a:t>b</a:t>
            </a:r>
            <a:r>
              <a:rPr b="0" lang="en-GB" sz="3200" spc="-1" strike="noStrike">
                <a:solidFill>
                  <a:srgbClr val="ffffff"/>
                </a:solidFill>
                <a:latin typeface="Arial"/>
                <a:ea typeface="Times New Roman"/>
              </a:rPr>
              <a:t>l</a:t>
            </a:r>
            <a:r>
              <a:rPr b="0" lang="en-GB" sz="3200" spc="-1" strike="noStrike">
                <a:solidFill>
                  <a:srgbClr val="ffffff"/>
                </a:solidFill>
                <a:latin typeface="Arial"/>
                <a:ea typeface="Times New Roman"/>
              </a:rPr>
              <a:t>e </a:t>
            </a:r>
            <a:r>
              <a:rPr b="0" lang="en-GB" sz="3200" spc="-1" strike="noStrike">
                <a:solidFill>
                  <a:srgbClr val="ffffff"/>
                </a:solidFill>
                <a:latin typeface="Arial"/>
                <a:ea typeface="Times New Roman"/>
              </a:rPr>
              <a:t>f</a:t>
            </a:r>
            <a:r>
              <a:rPr b="0" lang="en-GB" sz="3200" spc="-1" strike="noStrike">
                <a:solidFill>
                  <a:srgbClr val="ffffff"/>
                </a:solidFill>
                <a:latin typeface="Arial"/>
                <a:ea typeface="Times New Roman"/>
              </a:rPr>
              <a:t>o</a:t>
            </a:r>
            <a:r>
              <a:rPr b="0" lang="en-GB" sz="3200" spc="-1" strike="noStrike">
                <a:solidFill>
                  <a:srgbClr val="ffffff"/>
                </a:solidFill>
                <a:latin typeface="Arial"/>
                <a:ea typeface="Times New Roman"/>
              </a:rPr>
              <a:t>r </a:t>
            </a:r>
            <a:r>
              <a:rPr b="0" lang="en-GB" sz="3200" spc="-1" strike="noStrike">
                <a:solidFill>
                  <a:srgbClr val="ffffff"/>
                </a:solidFill>
                <a:latin typeface="Arial"/>
                <a:ea typeface="Times New Roman"/>
              </a:rPr>
              <a:t>i</a:t>
            </a:r>
            <a:r>
              <a:rPr b="0" lang="en-GB" sz="3200" spc="-1" strike="noStrike">
                <a:solidFill>
                  <a:srgbClr val="ffffff"/>
                </a:solidFill>
                <a:latin typeface="Arial"/>
                <a:ea typeface="Times New Roman"/>
              </a:rPr>
              <a:t>d</a:t>
            </a:r>
            <a:r>
              <a:rPr b="0" lang="en-GB" sz="3200" spc="-1" strike="noStrike">
                <a:solidFill>
                  <a:srgbClr val="ffffff"/>
                </a:solidFill>
                <a:latin typeface="Arial"/>
                <a:ea typeface="Times New Roman"/>
              </a:rPr>
              <a:t>e</a:t>
            </a:r>
            <a:r>
              <a:rPr b="0" lang="en-GB" sz="3200" spc="-1" strike="noStrike">
                <a:solidFill>
                  <a:srgbClr val="ffffff"/>
                </a:solidFill>
                <a:latin typeface="Arial"/>
                <a:ea typeface="Times New Roman"/>
              </a:rPr>
              <a:t>n</a:t>
            </a:r>
            <a:r>
              <a:rPr b="0" lang="en-GB" sz="3200" spc="-1" strike="noStrike">
                <a:solidFill>
                  <a:srgbClr val="ffffff"/>
                </a:solidFill>
                <a:latin typeface="Arial"/>
                <a:ea typeface="Times New Roman"/>
              </a:rPr>
              <a:t>ti</a:t>
            </a:r>
            <a:r>
              <a:rPr b="0" lang="en-GB" sz="3200" spc="-1" strike="noStrike">
                <a:solidFill>
                  <a:srgbClr val="ffffff"/>
                </a:solidFill>
                <a:latin typeface="Arial"/>
                <a:ea typeface="Times New Roman"/>
              </a:rPr>
              <a:t>f</a:t>
            </a:r>
            <a:r>
              <a:rPr b="0" lang="en-GB" sz="3200" spc="-1" strike="noStrike">
                <a:solidFill>
                  <a:srgbClr val="ffffff"/>
                </a:solidFill>
                <a:latin typeface="Arial"/>
                <a:ea typeface="Times New Roman"/>
              </a:rPr>
              <a:t>yi</a:t>
            </a:r>
            <a:r>
              <a:rPr b="0" lang="en-GB" sz="3200" spc="-1" strike="noStrike">
                <a:solidFill>
                  <a:srgbClr val="ffffff"/>
                </a:solidFill>
                <a:latin typeface="Arial"/>
                <a:ea typeface="Times New Roman"/>
              </a:rPr>
              <a:t>n</a:t>
            </a:r>
            <a:r>
              <a:rPr b="0" lang="en-GB" sz="3200" spc="-1" strike="noStrike">
                <a:solidFill>
                  <a:srgbClr val="ffffff"/>
                </a:solidFill>
                <a:latin typeface="Arial"/>
                <a:ea typeface="Times New Roman"/>
              </a:rPr>
              <a:t>g </a:t>
            </a:r>
            <a:r>
              <a:rPr b="0" lang="en-GB" sz="3200" spc="-1" strike="noStrike">
                <a:solidFill>
                  <a:srgbClr val="ffffff"/>
                </a:solidFill>
                <a:latin typeface="Arial"/>
                <a:ea typeface="Times New Roman"/>
              </a:rPr>
              <a:t>γ</a:t>
            </a:r>
            <a:r>
              <a:rPr b="0" lang="en-GB" sz="3200" spc="-1" strike="noStrike">
                <a:solidFill>
                  <a:srgbClr val="ffffff"/>
                </a:solidFill>
                <a:latin typeface="Arial"/>
                <a:ea typeface="Times New Roman"/>
              </a:rPr>
              <a:t>δ </a:t>
            </a:r>
            <a:r>
              <a:rPr b="0" lang="en-GB" sz="3200" spc="-1" strike="noStrike">
                <a:solidFill>
                  <a:srgbClr val="ffffff"/>
                </a:solidFill>
                <a:latin typeface="Arial"/>
                <a:ea typeface="Times New Roman"/>
              </a:rPr>
              <a:t>T </a:t>
            </a:r>
            <a:r>
              <a:rPr b="0" lang="en-GB" sz="3200" spc="-1" strike="noStrike">
                <a:solidFill>
                  <a:srgbClr val="ffffff"/>
                </a:solidFill>
                <a:latin typeface="Arial"/>
                <a:ea typeface="Times New Roman"/>
              </a:rPr>
              <a:t>c</a:t>
            </a:r>
            <a:r>
              <a:rPr b="0" lang="en-GB" sz="3200" spc="-1" strike="noStrike">
                <a:solidFill>
                  <a:srgbClr val="ffffff"/>
                </a:solidFill>
                <a:latin typeface="Arial"/>
                <a:ea typeface="Times New Roman"/>
              </a:rPr>
              <a:t>e</a:t>
            </a:r>
            <a:r>
              <a:rPr b="0" lang="en-GB" sz="3200" spc="-1" strike="noStrike">
                <a:solidFill>
                  <a:srgbClr val="ffffff"/>
                </a:solidFill>
                <a:latin typeface="Arial"/>
                <a:ea typeface="Times New Roman"/>
              </a:rPr>
              <a:t>ll</a:t>
            </a:r>
            <a:r>
              <a:rPr b="0" lang="en-GB" sz="3200" spc="-1" strike="noStrike">
                <a:solidFill>
                  <a:srgbClr val="ffffff"/>
                </a:solidFill>
                <a:latin typeface="Arial"/>
                <a:ea typeface="Times New Roman"/>
              </a:rPr>
              <a:t>s </a:t>
            </a:r>
            <a:r>
              <a:rPr b="0" lang="en-GB" sz="3200" spc="-1" strike="noStrike">
                <a:solidFill>
                  <a:srgbClr val="ffffff"/>
                </a:solidFill>
                <a:latin typeface="Arial"/>
                <a:ea typeface="Times New Roman"/>
              </a:rPr>
              <a:t>b</a:t>
            </a:r>
            <a:r>
              <a:rPr b="0" lang="en-GB" sz="3200" spc="-1" strike="noStrike">
                <a:solidFill>
                  <a:srgbClr val="ffffff"/>
                </a:solidFill>
                <a:latin typeface="Arial"/>
                <a:ea typeface="Times New Roman"/>
              </a:rPr>
              <a:t>e</a:t>
            </a:r>
            <a:r>
              <a:rPr b="0" lang="en-GB" sz="3200" spc="-1" strike="noStrike">
                <a:solidFill>
                  <a:srgbClr val="ffffff"/>
                </a:solidFill>
                <a:latin typeface="Arial"/>
                <a:ea typeface="Times New Roman"/>
              </a:rPr>
              <a:t>c</a:t>
            </a:r>
            <a:r>
              <a:rPr b="0" lang="en-GB" sz="3200" spc="-1" strike="noStrike">
                <a:solidFill>
                  <a:srgbClr val="ffffff"/>
                </a:solidFill>
                <a:latin typeface="Arial"/>
                <a:ea typeface="Times New Roman"/>
              </a:rPr>
              <a:t>a</a:t>
            </a:r>
            <a:r>
              <a:rPr b="0" lang="en-GB" sz="3200" spc="-1" strike="noStrike">
                <a:solidFill>
                  <a:srgbClr val="ffffff"/>
                </a:solidFill>
                <a:latin typeface="Arial"/>
                <a:ea typeface="Times New Roman"/>
              </a:rPr>
              <a:t>u</a:t>
            </a:r>
            <a:r>
              <a:rPr b="0" lang="en-GB" sz="3200" spc="-1" strike="noStrike">
                <a:solidFill>
                  <a:srgbClr val="ffffff"/>
                </a:solidFill>
                <a:latin typeface="Arial"/>
                <a:ea typeface="Times New Roman"/>
              </a:rPr>
              <a:t>s</a:t>
            </a:r>
            <a:r>
              <a:rPr b="0" lang="en-GB" sz="3200" spc="-1" strike="noStrike">
                <a:solidFill>
                  <a:srgbClr val="ffffff"/>
                </a:solidFill>
                <a:latin typeface="Arial"/>
                <a:ea typeface="Times New Roman"/>
              </a:rPr>
              <a:t>e </a:t>
            </a:r>
            <a:r>
              <a:rPr b="0" lang="en-GB" sz="3200" spc="-1" strike="noStrike">
                <a:solidFill>
                  <a:srgbClr val="ffffff"/>
                </a:solidFill>
                <a:latin typeface="Arial"/>
                <a:ea typeface="Times New Roman"/>
              </a:rPr>
              <a:t>o</a:t>
            </a:r>
            <a:r>
              <a:rPr b="0" lang="en-GB" sz="3200" spc="-1" strike="noStrike">
                <a:solidFill>
                  <a:srgbClr val="ffffff"/>
                </a:solidFill>
                <a:latin typeface="Arial"/>
                <a:ea typeface="Times New Roman"/>
              </a:rPr>
              <a:t>f </a:t>
            </a:r>
            <a:r>
              <a:rPr b="0" lang="en-GB" sz="3200" spc="-1" strike="noStrike">
                <a:solidFill>
                  <a:srgbClr val="ffffff"/>
                </a:solidFill>
                <a:latin typeface="Arial"/>
                <a:ea typeface="Times New Roman"/>
              </a:rPr>
              <a:t>a</a:t>
            </a:r>
            <a:r>
              <a:rPr b="0" lang="en-GB" sz="3200" spc="-1" strike="noStrike">
                <a:solidFill>
                  <a:srgbClr val="ffffff"/>
                </a:solidFill>
                <a:latin typeface="Arial"/>
                <a:ea typeface="Times New Roman"/>
              </a:rPr>
              <a:t>m</a:t>
            </a:r>
            <a:r>
              <a:rPr b="0" lang="en-GB" sz="3200" spc="-1" strike="noStrike">
                <a:solidFill>
                  <a:srgbClr val="ffffff"/>
                </a:solidFill>
                <a:latin typeface="Arial"/>
                <a:ea typeface="Times New Roman"/>
              </a:rPr>
              <a:t>b</a:t>
            </a:r>
            <a:r>
              <a:rPr b="0" lang="en-GB" sz="3200" spc="-1" strike="noStrike">
                <a:solidFill>
                  <a:srgbClr val="ffffff"/>
                </a:solidFill>
                <a:latin typeface="Arial"/>
                <a:ea typeface="Times New Roman"/>
              </a:rPr>
              <a:t>i</a:t>
            </a:r>
            <a:r>
              <a:rPr b="0" lang="en-GB" sz="3200" spc="-1" strike="noStrike">
                <a:solidFill>
                  <a:srgbClr val="ffffff"/>
                </a:solidFill>
                <a:latin typeface="Arial"/>
                <a:ea typeface="Times New Roman"/>
              </a:rPr>
              <a:t>g</a:t>
            </a:r>
            <a:r>
              <a:rPr b="0" lang="en-GB" sz="3200" spc="-1" strike="noStrike">
                <a:solidFill>
                  <a:srgbClr val="ffffff"/>
                </a:solidFill>
                <a:latin typeface="Arial"/>
                <a:ea typeface="Times New Roman"/>
              </a:rPr>
              <a:t>u</a:t>
            </a:r>
            <a:r>
              <a:rPr b="0" lang="en-GB" sz="3200" spc="-1" strike="noStrike">
                <a:solidFill>
                  <a:srgbClr val="ffffff"/>
                </a:solidFill>
                <a:latin typeface="Arial"/>
                <a:ea typeface="Times New Roman"/>
              </a:rPr>
              <a:t>it</a:t>
            </a:r>
            <a:r>
              <a:rPr b="0" lang="en-GB" sz="3200" spc="-1" strike="noStrike">
                <a:solidFill>
                  <a:srgbClr val="ffffff"/>
                </a:solidFill>
                <a:latin typeface="Arial"/>
                <a:ea typeface="Times New Roman"/>
              </a:rPr>
              <a:t>y </a:t>
            </a:r>
            <a:r>
              <a:rPr b="0" lang="en-GB" sz="3200" spc="-1" strike="noStrike">
                <a:solidFill>
                  <a:srgbClr val="ffffff"/>
                </a:solidFill>
                <a:latin typeface="Arial"/>
                <a:ea typeface="Times New Roman"/>
              </a:rPr>
              <a:t>r</a:t>
            </a:r>
            <a:r>
              <a:rPr b="0" lang="en-GB" sz="3200" spc="-1" strike="noStrike">
                <a:solidFill>
                  <a:srgbClr val="ffffff"/>
                </a:solidFill>
                <a:latin typeface="Arial"/>
                <a:ea typeface="Times New Roman"/>
              </a:rPr>
              <a:t>e</a:t>
            </a:r>
            <a:r>
              <a:rPr b="0" lang="en-GB" sz="3200" spc="-1" strike="noStrike">
                <a:solidFill>
                  <a:srgbClr val="ffffff"/>
                </a:solidFill>
                <a:latin typeface="Arial"/>
                <a:ea typeface="Times New Roman"/>
              </a:rPr>
              <a:t>g</a:t>
            </a:r>
            <a:r>
              <a:rPr b="0" lang="en-GB" sz="3200" spc="-1" strike="noStrike">
                <a:solidFill>
                  <a:srgbClr val="ffffff"/>
                </a:solidFill>
                <a:latin typeface="Arial"/>
                <a:ea typeface="Times New Roman"/>
              </a:rPr>
              <a:t>a</a:t>
            </a:r>
            <a:r>
              <a:rPr b="0" lang="en-GB" sz="3200" spc="-1" strike="noStrike">
                <a:solidFill>
                  <a:srgbClr val="ffffff"/>
                </a:solidFill>
                <a:latin typeface="Arial"/>
                <a:ea typeface="Times New Roman"/>
              </a:rPr>
              <a:t>r</a:t>
            </a:r>
            <a:r>
              <a:rPr b="0" lang="en-GB" sz="3200" spc="-1" strike="noStrike">
                <a:solidFill>
                  <a:srgbClr val="ffffff"/>
                </a:solidFill>
                <a:latin typeface="Arial"/>
                <a:ea typeface="Times New Roman"/>
              </a:rPr>
              <a:t>d</a:t>
            </a:r>
            <a:r>
              <a:rPr b="0" lang="en-GB" sz="3200" spc="-1" strike="noStrike">
                <a:solidFill>
                  <a:srgbClr val="ffffff"/>
                </a:solidFill>
                <a:latin typeface="Arial"/>
                <a:ea typeface="Times New Roman"/>
              </a:rPr>
              <a:t>i</a:t>
            </a:r>
            <a:r>
              <a:rPr b="0" lang="en-GB" sz="3200" spc="-1" strike="noStrike">
                <a:solidFill>
                  <a:srgbClr val="ffffff"/>
                </a:solidFill>
                <a:latin typeface="Arial"/>
                <a:ea typeface="Times New Roman"/>
              </a:rPr>
              <a:t>n</a:t>
            </a:r>
            <a:r>
              <a:rPr b="0" lang="en-GB" sz="3200" spc="-1" strike="noStrike">
                <a:solidFill>
                  <a:srgbClr val="ffffff"/>
                </a:solidFill>
                <a:latin typeface="Arial"/>
                <a:ea typeface="Times New Roman"/>
              </a:rPr>
              <a:t>g </a:t>
            </a:r>
            <a:r>
              <a:rPr b="0" lang="en-GB" sz="3200" spc="-1" strike="noStrike">
                <a:solidFill>
                  <a:srgbClr val="ffffff"/>
                </a:solidFill>
                <a:latin typeface="Arial"/>
                <a:ea typeface="Times New Roman"/>
              </a:rPr>
              <a:t>t</a:t>
            </a:r>
            <a:r>
              <a:rPr b="0" lang="en-GB" sz="3200" spc="-1" strike="noStrike">
                <a:solidFill>
                  <a:srgbClr val="ffffff"/>
                </a:solidFill>
                <a:latin typeface="Arial"/>
                <a:ea typeface="Times New Roman"/>
              </a:rPr>
              <a:t>h</a:t>
            </a:r>
            <a:r>
              <a:rPr b="0" lang="en-GB" sz="3200" spc="-1" strike="noStrike">
                <a:solidFill>
                  <a:srgbClr val="ffffff"/>
                </a:solidFill>
                <a:latin typeface="Arial"/>
                <a:ea typeface="Times New Roman"/>
              </a:rPr>
              <a:t>e </a:t>
            </a:r>
            <a:r>
              <a:rPr b="0" lang="en-GB" sz="3200" spc="-1" strike="noStrike">
                <a:solidFill>
                  <a:srgbClr val="ffffff"/>
                </a:solidFill>
                <a:latin typeface="Arial"/>
                <a:ea typeface="Times New Roman"/>
              </a:rPr>
              <a:t>s</a:t>
            </a:r>
            <a:r>
              <a:rPr b="0" lang="en-GB" sz="3200" spc="-1" strike="noStrike">
                <a:solidFill>
                  <a:srgbClr val="ffffff"/>
                </a:solidFill>
                <a:latin typeface="Arial"/>
                <a:ea typeface="Times New Roman"/>
              </a:rPr>
              <a:t>e</a:t>
            </a:r>
            <a:r>
              <a:rPr b="0" lang="en-GB" sz="3200" spc="-1" strike="noStrike">
                <a:solidFill>
                  <a:srgbClr val="ffffff"/>
                </a:solidFill>
                <a:latin typeface="Arial"/>
                <a:ea typeface="Times New Roman"/>
              </a:rPr>
              <a:t>l</a:t>
            </a:r>
            <a:r>
              <a:rPr b="0" lang="en-GB" sz="3200" spc="-1" strike="noStrike">
                <a:solidFill>
                  <a:srgbClr val="ffffff"/>
                </a:solidFill>
                <a:latin typeface="Arial"/>
                <a:ea typeface="Times New Roman"/>
              </a:rPr>
              <a:t>e</a:t>
            </a:r>
            <a:r>
              <a:rPr b="0" lang="en-GB" sz="3200" spc="-1" strike="noStrike">
                <a:solidFill>
                  <a:srgbClr val="ffffff"/>
                </a:solidFill>
                <a:latin typeface="Arial"/>
                <a:ea typeface="Times New Roman"/>
              </a:rPr>
              <a:t>c</a:t>
            </a:r>
            <a:r>
              <a:rPr b="0" lang="en-GB" sz="3200" spc="-1" strike="noStrike">
                <a:solidFill>
                  <a:srgbClr val="ffffff"/>
                </a:solidFill>
                <a:latin typeface="Arial"/>
                <a:ea typeface="Times New Roman"/>
              </a:rPr>
              <a:t>ti</a:t>
            </a:r>
            <a:r>
              <a:rPr b="0" lang="en-GB" sz="3200" spc="-1" strike="noStrike">
                <a:solidFill>
                  <a:srgbClr val="ffffff"/>
                </a:solidFill>
                <a:latin typeface="Arial"/>
                <a:ea typeface="Times New Roman"/>
              </a:rPr>
              <a:t>o</a:t>
            </a:r>
            <a:r>
              <a:rPr b="0" lang="en-GB" sz="3200" spc="-1" strike="noStrike">
                <a:solidFill>
                  <a:srgbClr val="ffffff"/>
                </a:solidFill>
                <a:latin typeface="Arial"/>
                <a:ea typeface="Times New Roman"/>
              </a:rPr>
              <a:t>n </a:t>
            </a:r>
            <a:r>
              <a:rPr b="0" lang="en-GB" sz="3200" spc="-1" strike="noStrike">
                <a:solidFill>
                  <a:srgbClr val="ffffff"/>
                </a:solidFill>
                <a:latin typeface="Arial"/>
                <a:ea typeface="Times New Roman"/>
              </a:rPr>
              <a:t>o</a:t>
            </a:r>
            <a:r>
              <a:rPr b="0" lang="en-GB" sz="3200" spc="-1" strike="noStrike">
                <a:solidFill>
                  <a:srgbClr val="ffffff"/>
                </a:solidFill>
                <a:latin typeface="Arial"/>
                <a:ea typeface="Times New Roman"/>
              </a:rPr>
              <a:t>f </a:t>
            </a:r>
            <a:r>
              <a:rPr b="0" lang="en-GB" sz="3200" spc="-1" strike="noStrike">
                <a:solidFill>
                  <a:srgbClr val="ffffff"/>
                </a:solidFill>
                <a:latin typeface="Arial"/>
                <a:ea typeface="Times New Roman"/>
              </a:rPr>
              <a:t>t</a:t>
            </a:r>
            <a:r>
              <a:rPr b="0" lang="en-GB" sz="3200" spc="-1" strike="noStrike">
                <a:solidFill>
                  <a:srgbClr val="ffffff"/>
                </a:solidFill>
                <a:latin typeface="Arial"/>
                <a:ea typeface="Times New Roman"/>
              </a:rPr>
              <a:t>w</a:t>
            </a:r>
            <a:r>
              <a:rPr b="0" lang="en-GB" sz="3200" spc="-1" strike="noStrike">
                <a:solidFill>
                  <a:srgbClr val="ffffff"/>
                </a:solidFill>
                <a:latin typeface="Arial"/>
                <a:ea typeface="Times New Roman"/>
              </a:rPr>
              <a:t>o </a:t>
            </a:r>
            <a:r>
              <a:rPr b="0" lang="en-GB" sz="3200" spc="-1" strike="noStrike">
                <a:solidFill>
                  <a:srgbClr val="ffffff"/>
                </a:solidFill>
                <a:latin typeface="Arial"/>
                <a:ea typeface="Times New Roman"/>
              </a:rPr>
              <a:t>d</a:t>
            </a:r>
            <a:r>
              <a:rPr b="0" lang="en-GB" sz="3200" spc="-1" strike="noStrike">
                <a:solidFill>
                  <a:srgbClr val="ffffff"/>
                </a:solidFill>
                <a:latin typeface="Arial"/>
                <a:ea typeface="Times New Roman"/>
              </a:rPr>
              <a:t>e</a:t>
            </a:r>
            <a:r>
              <a:rPr b="0" lang="en-GB" sz="3200" spc="-1" strike="noStrike">
                <a:solidFill>
                  <a:srgbClr val="ffffff"/>
                </a:solidFill>
                <a:latin typeface="Arial"/>
                <a:ea typeface="Times New Roman"/>
              </a:rPr>
              <a:t>n</a:t>
            </a:r>
            <a:r>
              <a:rPr b="0" lang="en-GB" sz="3200" spc="-1" strike="noStrike">
                <a:solidFill>
                  <a:srgbClr val="ffffff"/>
                </a:solidFill>
                <a:latin typeface="Arial"/>
                <a:ea typeface="Times New Roman"/>
              </a:rPr>
              <a:t>si</a:t>
            </a:r>
            <a:r>
              <a:rPr b="0" lang="en-GB" sz="3200" spc="-1" strike="noStrike">
                <a:solidFill>
                  <a:srgbClr val="ffffff"/>
                </a:solidFill>
                <a:latin typeface="Arial"/>
                <a:ea typeface="Times New Roman"/>
              </a:rPr>
              <a:t>t</a:t>
            </a:r>
            <a:r>
              <a:rPr b="0" lang="en-GB" sz="3200" spc="-1" strike="noStrike">
                <a:solidFill>
                  <a:srgbClr val="ffffff"/>
                </a:solidFill>
                <a:latin typeface="Arial"/>
                <a:ea typeface="Times New Roman"/>
              </a:rPr>
              <a:t>y </a:t>
            </a:r>
            <a:r>
              <a:rPr b="0" lang="en-GB" sz="3200" spc="-1" strike="noStrike">
                <a:solidFill>
                  <a:srgbClr val="ffffff"/>
                </a:solidFill>
                <a:latin typeface="Arial"/>
                <a:ea typeface="Times New Roman"/>
              </a:rPr>
              <a:t>m</a:t>
            </a:r>
            <a:r>
              <a:rPr b="0" lang="en-GB" sz="3200" spc="-1" strike="noStrike">
                <a:solidFill>
                  <a:srgbClr val="ffffff"/>
                </a:solidFill>
                <a:latin typeface="Arial"/>
                <a:ea typeface="Times New Roman"/>
              </a:rPr>
              <a:t>a</a:t>
            </a:r>
            <a:r>
              <a:rPr b="0" lang="en-GB" sz="3200" spc="-1" strike="noStrike">
                <a:solidFill>
                  <a:srgbClr val="ffffff"/>
                </a:solidFill>
                <a:latin typeface="Arial"/>
                <a:ea typeface="Times New Roman"/>
              </a:rPr>
              <a:t>xi</a:t>
            </a:r>
            <a:r>
              <a:rPr b="0" lang="en-GB" sz="3200" spc="-1" strike="noStrike">
                <a:solidFill>
                  <a:srgbClr val="ffffff"/>
                </a:solidFill>
                <a:latin typeface="Arial"/>
                <a:ea typeface="Times New Roman"/>
              </a:rPr>
              <a:t>m</a:t>
            </a:r>
            <a:r>
              <a:rPr b="0" lang="en-GB" sz="3200" spc="-1" strike="noStrike">
                <a:solidFill>
                  <a:srgbClr val="ffffff"/>
                </a:solidFill>
                <a:latin typeface="Arial"/>
                <a:ea typeface="Times New Roman"/>
              </a:rPr>
              <a:t>a</a:t>
            </a:r>
            <a:r>
              <a:rPr b="0" lang="en-GB" sz="3200" spc="-1" strike="noStrike">
                <a:solidFill>
                  <a:srgbClr val="ffffff"/>
                </a:solidFill>
                <a:latin typeface="Arial"/>
                <a:ea typeface="Times New Roman"/>
              </a:rPr>
              <a:t>, </a:t>
            </a:r>
            <a:r>
              <a:rPr b="0" lang="en-GB" sz="3200" spc="-1" strike="noStrike">
                <a:solidFill>
                  <a:srgbClr val="ffffff"/>
                </a:solidFill>
                <a:latin typeface="Arial"/>
                <a:ea typeface="Times New Roman"/>
              </a:rPr>
              <a:t>w</a:t>
            </a:r>
            <a:r>
              <a:rPr b="0" lang="en-GB" sz="3200" spc="-1" strike="noStrike">
                <a:solidFill>
                  <a:srgbClr val="ffffff"/>
                </a:solidFill>
                <a:latin typeface="Arial"/>
                <a:ea typeface="Times New Roman"/>
              </a:rPr>
              <a:t>h</a:t>
            </a:r>
            <a:r>
              <a:rPr b="0" lang="en-GB" sz="3200" spc="-1" strike="noStrike">
                <a:solidFill>
                  <a:srgbClr val="ffffff"/>
                </a:solidFill>
                <a:latin typeface="Arial"/>
                <a:ea typeface="Times New Roman"/>
              </a:rPr>
              <a:t>e</a:t>
            </a:r>
            <a:r>
              <a:rPr b="0" lang="en-GB" sz="3200" spc="-1" strike="noStrike">
                <a:solidFill>
                  <a:srgbClr val="ffffff"/>
                </a:solidFill>
                <a:latin typeface="Arial"/>
                <a:ea typeface="Times New Roman"/>
              </a:rPr>
              <a:t>r</a:t>
            </a:r>
            <a:r>
              <a:rPr b="0" lang="en-GB" sz="3200" spc="-1" strike="noStrike">
                <a:solidFill>
                  <a:srgbClr val="ffffff"/>
                </a:solidFill>
                <a:latin typeface="Arial"/>
                <a:ea typeface="Times New Roman"/>
              </a:rPr>
              <a:t>e</a:t>
            </a:r>
            <a:r>
              <a:rPr b="0" lang="en-GB" sz="3200" spc="-1" strike="noStrike">
                <a:solidFill>
                  <a:srgbClr val="ffffff"/>
                </a:solidFill>
                <a:latin typeface="Arial"/>
                <a:ea typeface="Times New Roman"/>
              </a:rPr>
              <a:t>a</a:t>
            </a:r>
            <a:r>
              <a:rPr b="0" lang="en-GB" sz="3200" spc="-1" strike="noStrike">
                <a:solidFill>
                  <a:srgbClr val="ffffff"/>
                </a:solidFill>
                <a:latin typeface="Arial"/>
                <a:ea typeface="Times New Roman"/>
              </a:rPr>
              <a:t>s </a:t>
            </a:r>
            <a:r>
              <a:rPr b="0" lang="en-GB" sz="3200" spc="-1" strike="noStrike">
                <a:solidFill>
                  <a:srgbClr val="ffffff"/>
                </a:solidFill>
                <a:latin typeface="Arial"/>
                <a:ea typeface="Times New Roman"/>
              </a:rPr>
              <a:t>G</a:t>
            </a:r>
            <a:r>
              <a:rPr b="0" lang="en-GB" sz="3200" spc="-1" strike="noStrike">
                <a:solidFill>
                  <a:srgbClr val="ffffff"/>
                </a:solidFill>
                <a:latin typeface="Arial"/>
                <a:ea typeface="Times New Roman"/>
              </a:rPr>
              <a:t>a</a:t>
            </a:r>
            <a:r>
              <a:rPr b="0" lang="en-GB" sz="3200" spc="-1" strike="noStrike">
                <a:solidFill>
                  <a:srgbClr val="ffffff"/>
                </a:solidFill>
                <a:latin typeface="Arial"/>
                <a:ea typeface="Times New Roman"/>
              </a:rPr>
              <a:t>u</a:t>
            </a:r>
            <a:r>
              <a:rPr b="0" lang="en-GB" sz="3200" spc="-1" strike="noStrike">
                <a:solidFill>
                  <a:srgbClr val="ffffff"/>
                </a:solidFill>
                <a:latin typeface="Arial"/>
                <a:ea typeface="Times New Roman"/>
              </a:rPr>
              <a:t>s</a:t>
            </a:r>
            <a:r>
              <a:rPr b="0" lang="en-GB" sz="3200" spc="-1" strike="noStrike">
                <a:solidFill>
                  <a:srgbClr val="ffffff"/>
                </a:solidFill>
                <a:latin typeface="Arial"/>
                <a:ea typeface="Times New Roman"/>
              </a:rPr>
              <a:t>si</a:t>
            </a:r>
            <a:r>
              <a:rPr b="0" lang="en-GB" sz="3200" spc="-1" strike="noStrike">
                <a:solidFill>
                  <a:srgbClr val="ffffff"/>
                </a:solidFill>
                <a:latin typeface="Arial"/>
                <a:ea typeface="Times New Roman"/>
              </a:rPr>
              <a:t>a</a:t>
            </a:r>
            <a:r>
              <a:rPr b="0" lang="en-GB" sz="3200" spc="-1" strike="noStrike">
                <a:solidFill>
                  <a:srgbClr val="ffffff"/>
                </a:solidFill>
                <a:latin typeface="Arial"/>
                <a:ea typeface="Times New Roman"/>
              </a:rPr>
              <a:t>n </a:t>
            </a:r>
            <a:r>
              <a:rPr b="0" lang="en-GB" sz="3200" spc="-1" strike="noStrike">
                <a:solidFill>
                  <a:srgbClr val="ffffff"/>
                </a:solidFill>
                <a:latin typeface="Arial"/>
                <a:ea typeface="Times New Roman"/>
              </a:rPr>
              <a:t>M</a:t>
            </a:r>
            <a:r>
              <a:rPr b="0" lang="en-GB" sz="3200" spc="-1" strike="noStrike">
                <a:solidFill>
                  <a:srgbClr val="ffffff"/>
                </a:solidFill>
                <a:latin typeface="Arial"/>
                <a:ea typeface="Times New Roman"/>
              </a:rPr>
              <a:t>ix</a:t>
            </a:r>
            <a:r>
              <a:rPr b="0" lang="en-GB" sz="3200" spc="-1" strike="noStrike">
                <a:solidFill>
                  <a:srgbClr val="ffffff"/>
                </a:solidFill>
                <a:latin typeface="Arial"/>
                <a:ea typeface="Times New Roman"/>
              </a:rPr>
              <a:t>t</a:t>
            </a:r>
            <a:r>
              <a:rPr b="0" lang="en-GB" sz="3200" spc="-1" strike="noStrike">
                <a:solidFill>
                  <a:srgbClr val="ffffff"/>
                </a:solidFill>
                <a:latin typeface="Arial"/>
                <a:ea typeface="Times New Roman"/>
              </a:rPr>
              <a:t>u</a:t>
            </a:r>
            <a:r>
              <a:rPr b="0" lang="en-GB" sz="3200" spc="-1" strike="noStrike">
                <a:solidFill>
                  <a:srgbClr val="ffffff"/>
                </a:solidFill>
                <a:latin typeface="Arial"/>
                <a:ea typeface="Times New Roman"/>
              </a:rPr>
              <a:t>r</a:t>
            </a:r>
            <a:r>
              <a:rPr b="0" lang="en-GB" sz="3200" spc="-1" strike="noStrike">
                <a:solidFill>
                  <a:srgbClr val="ffffff"/>
                </a:solidFill>
                <a:latin typeface="Arial"/>
                <a:ea typeface="Times New Roman"/>
              </a:rPr>
              <a:t>e </a:t>
            </a:r>
            <a:r>
              <a:rPr b="0" lang="en-GB" sz="3200" spc="-1" strike="noStrike">
                <a:solidFill>
                  <a:srgbClr val="ffffff"/>
                </a:solidFill>
                <a:latin typeface="Arial"/>
                <a:ea typeface="Times New Roman"/>
              </a:rPr>
              <a:t>M</a:t>
            </a:r>
            <a:r>
              <a:rPr b="0" lang="en-GB" sz="3200" spc="-1" strike="noStrike">
                <a:solidFill>
                  <a:srgbClr val="ffffff"/>
                </a:solidFill>
                <a:latin typeface="Arial"/>
                <a:ea typeface="Times New Roman"/>
              </a:rPr>
              <a:t>o</a:t>
            </a:r>
            <a:r>
              <a:rPr b="0" lang="en-GB" sz="3200" spc="-1" strike="noStrike">
                <a:solidFill>
                  <a:srgbClr val="ffffff"/>
                </a:solidFill>
                <a:latin typeface="Arial"/>
                <a:ea typeface="Times New Roman"/>
              </a:rPr>
              <a:t>d</a:t>
            </a:r>
            <a:r>
              <a:rPr b="0" lang="en-GB" sz="3200" spc="-1" strike="noStrike">
                <a:solidFill>
                  <a:srgbClr val="ffffff"/>
                </a:solidFill>
                <a:latin typeface="Arial"/>
                <a:ea typeface="Times New Roman"/>
              </a:rPr>
              <a:t>e</a:t>
            </a:r>
            <a:r>
              <a:rPr b="0" lang="en-GB" sz="3200" spc="-1" strike="noStrike">
                <a:solidFill>
                  <a:srgbClr val="ffffff"/>
                </a:solidFill>
                <a:latin typeface="Arial"/>
                <a:ea typeface="Times New Roman"/>
              </a:rPr>
              <a:t>l </a:t>
            </a:r>
            <a:r>
              <a:rPr b="0" lang="en-GB" sz="3200" spc="-1" strike="noStrike">
                <a:solidFill>
                  <a:srgbClr val="ffffff"/>
                </a:solidFill>
                <a:latin typeface="Arial"/>
                <a:ea typeface="Times New Roman"/>
              </a:rPr>
              <a:t>a</a:t>
            </a:r>
            <a:r>
              <a:rPr b="0" lang="en-GB" sz="3200" spc="-1" strike="noStrike">
                <a:solidFill>
                  <a:srgbClr val="ffffff"/>
                </a:solidFill>
                <a:latin typeface="Arial"/>
                <a:ea typeface="Times New Roman"/>
              </a:rPr>
              <a:t>n</a:t>
            </a:r>
            <a:r>
              <a:rPr b="0" lang="en-GB" sz="3200" spc="-1" strike="noStrike">
                <a:solidFill>
                  <a:srgbClr val="ffffff"/>
                </a:solidFill>
                <a:latin typeface="Arial"/>
                <a:ea typeface="Times New Roman"/>
              </a:rPr>
              <a:t>d </a:t>
            </a:r>
            <a:r>
              <a:rPr b="0" lang="en-GB" sz="3200" spc="-1" strike="noStrike">
                <a:solidFill>
                  <a:srgbClr val="ffffff"/>
                </a:solidFill>
                <a:latin typeface="Arial"/>
                <a:ea typeface="Times New Roman"/>
              </a:rPr>
              <a:t>H</a:t>
            </a:r>
            <a:r>
              <a:rPr b="0" lang="en-GB" sz="3200" spc="-1" strike="noStrike">
                <a:solidFill>
                  <a:srgbClr val="ffffff"/>
                </a:solidFill>
                <a:latin typeface="Arial"/>
                <a:ea typeface="Times New Roman"/>
              </a:rPr>
              <a:t>D</a:t>
            </a:r>
            <a:r>
              <a:rPr b="0" lang="en-GB" sz="3200" spc="-1" strike="noStrike">
                <a:solidFill>
                  <a:srgbClr val="ffffff"/>
                </a:solidFill>
                <a:latin typeface="Arial"/>
                <a:ea typeface="Times New Roman"/>
              </a:rPr>
              <a:t>B</a:t>
            </a:r>
            <a:r>
              <a:rPr b="0" lang="en-GB" sz="3200" spc="-1" strike="noStrike">
                <a:solidFill>
                  <a:srgbClr val="ffffff"/>
                </a:solidFill>
                <a:latin typeface="Arial"/>
                <a:ea typeface="Times New Roman"/>
              </a:rPr>
              <a:t>S</a:t>
            </a:r>
            <a:r>
              <a:rPr b="0" lang="en-GB" sz="3200" spc="-1" strike="noStrike">
                <a:solidFill>
                  <a:srgbClr val="ffffff"/>
                </a:solidFill>
                <a:latin typeface="Arial"/>
                <a:ea typeface="Times New Roman"/>
              </a:rPr>
              <a:t>C</a:t>
            </a:r>
            <a:r>
              <a:rPr b="0" lang="en-GB" sz="3200" spc="-1" strike="noStrike">
                <a:solidFill>
                  <a:srgbClr val="ffffff"/>
                </a:solidFill>
                <a:latin typeface="Arial"/>
                <a:ea typeface="Times New Roman"/>
              </a:rPr>
              <a:t>A</a:t>
            </a:r>
            <a:r>
              <a:rPr b="0" lang="en-GB" sz="3200" spc="-1" strike="noStrike">
                <a:solidFill>
                  <a:srgbClr val="ffffff"/>
                </a:solidFill>
                <a:latin typeface="Arial"/>
                <a:ea typeface="Times New Roman"/>
              </a:rPr>
              <a:t>N </a:t>
            </a:r>
            <a:r>
              <a:rPr b="0" lang="en-GB" sz="3200" spc="-1" strike="noStrike">
                <a:solidFill>
                  <a:srgbClr val="ffffff"/>
                </a:solidFill>
                <a:latin typeface="Arial"/>
                <a:ea typeface="Times New Roman"/>
              </a:rPr>
              <a:t>c</a:t>
            </a:r>
            <a:r>
              <a:rPr b="0" lang="en-GB" sz="3200" spc="-1" strike="noStrike">
                <a:solidFill>
                  <a:srgbClr val="ffffff"/>
                </a:solidFill>
                <a:latin typeface="Arial"/>
                <a:ea typeface="Times New Roman"/>
              </a:rPr>
              <a:t>o</a:t>
            </a:r>
            <a:r>
              <a:rPr b="0" lang="en-GB" sz="3200" spc="-1" strike="noStrike">
                <a:solidFill>
                  <a:srgbClr val="ffffff"/>
                </a:solidFill>
                <a:latin typeface="Arial"/>
                <a:ea typeface="Times New Roman"/>
              </a:rPr>
              <a:t>n</a:t>
            </a:r>
            <a:r>
              <a:rPr b="0" lang="en-GB" sz="3200" spc="-1" strike="noStrike">
                <a:solidFill>
                  <a:srgbClr val="ffffff"/>
                </a:solidFill>
                <a:latin typeface="Arial"/>
                <a:ea typeface="Times New Roman"/>
              </a:rPr>
              <a:t>si</a:t>
            </a:r>
            <a:r>
              <a:rPr b="0" lang="en-GB" sz="3200" spc="-1" strike="noStrike">
                <a:solidFill>
                  <a:srgbClr val="ffffff"/>
                </a:solidFill>
                <a:latin typeface="Arial"/>
                <a:ea typeface="Times New Roman"/>
              </a:rPr>
              <a:t>s</a:t>
            </a:r>
            <a:r>
              <a:rPr b="0" lang="en-GB" sz="3200" spc="-1" strike="noStrike">
                <a:solidFill>
                  <a:srgbClr val="ffffff"/>
                </a:solidFill>
                <a:latin typeface="Arial"/>
                <a:ea typeface="Times New Roman"/>
              </a:rPr>
              <a:t>t</a:t>
            </a:r>
            <a:r>
              <a:rPr b="0" lang="en-GB" sz="3200" spc="-1" strike="noStrike">
                <a:solidFill>
                  <a:srgbClr val="ffffff"/>
                </a:solidFill>
                <a:latin typeface="Arial"/>
                <a:ea typeface="Times New Roman"/>
              </a:rPr>
              <a:t>e</a:t>
            </a:r>
            <a:r>
              <a:rPr b="0" lang="en-GB" sz="3200" spc="-1" strike="noStrike">
                <a:solidFill>
                  <a:srgbClr val="ffffff"/>
                </a:solidFill>
                <a:latin typeface="Arial"/>
                <a:ea typeface="Times New Roman"/>
              </a:rPr>
              <a:t>n</a:t>
            </a:r>
            <a:r>
              <a:rPr b="0" lang="en-GB" sz="3200" spc="-1" strike="noStrike">
                <a:solidFill>
                  <a:srgbClr val="ffffff"/>
                </a:solidFill>
                <a:latin typeface="Arial"/>
                <a:ea typeface="Times New Roman"/>
              </a:rPr>
              <a:t>tl</a:t>
            </a:r>
            <a:r>
              <a:rPr b="0" lang="en-GB" sz="3200" spc="-1" strike="noStrike">
                <a:solidFill>
                  <a:srgbClr val="ffffff"/>
                </a:solidFill>
                <a:latin typeface="Arial"/>
                <a:ea typeface="Times New Roman"/>
              </a:rPr>
              <a:t>y </a:t>
            </a:r>
            <a:r>
              <a:rPr b="0" lang="en-GB" sz="3200" spc="-1" strike="noStrike">
                <a:solidFill>
                  <a:srgbClr val="ffffff"/>
                </a:solidFill>
                <a:latin typeface="Arial"/>
                <a:ea typeface="Times New Roman"/>
              </a:rPr>
              <a:t>g</a:t>
            </a:r>
            <a:r>
              <a:rPr b="0" lang="en-GB" sz="3200" spc="-1" strike="noStrike">
                <a:solidFill>
                  <a:srgbClr val="ffffff"/>
                </a:solidFill>
                <a:latin typeface="Arial"/>
                <a:ea typeface="Times New Roman"/>
              </a:rPr>
              <a:t>iv</a:t>
            </a:r>
            <a:r>
              <a:rPr b="0" lang="en-GB" sz="3200" spc="-1" strike="noStrike">
                <a:solidFill>
                  <a:srgbClr val="ffffff"/>
                </a:solidFill>
                <a:latin typeface="Arial"/>
                <a:ea typeface="Times New Roman"/>
              </a:rPr>
              <a:t>e </a:t>
            </a:r>
            <a:r>
              <a:rPr b="0" lang="en-GB" sz="3200" spc="-1" strike="noStrike">
                <a:solidFill>
                  <a:srgbClr val="ffffff"/>
                </a:solidFill>
                <a:latin typeface="Arial"/>
                <a:ea typeface="Times New Roman"/>
              </a:rPr>
              <a:t>g</a:t>
            </a:r>
            <a:r>
              <a:rPr b="0" lang="en-GB" sz="3200" spc="-1" strike="noStrike">
                <a:solidFill>
                  <a:srgbClr val="ffffff"/>
                </a:solidFill>
                <a:latin typeface="Arial"/>
                <a:ea typeface="Times New Roman"/>
              </a:rPr>
              <a:t>o</a:t>
            </a:r>
            <a:r>
              <a:rPr b="0" lang="en-GB" sz="3200" spc="-1" strike="noStrike">
                <a:solidFill>
                  <a:srgbClr val="ffffff"/>
                </a:solidFill>
                <a:latin typeface="Arial"/>
                <a:ea typeface="Times New Roman"/>
              </a:rPr>
              <a:t>o</a:t>
            </a:r>
            <a:r>
              <a:rPr b="0" lang="en-GB" sz="3200" spc="-1" strike="noStrike">
                <a:solidFill>
                  <a:srgbClr val="ffffff"/>
                </a:solidFill>
                <a:latin typeface="Arial"/>
                <a:ea typeface="Times New Roman"/>
              </a:rPr>
              <a:t>d </a:t>
            </a:r>
            <a:r>
              <a:rPr b="0" lang="en-GB" sz="3200" spc="-1" strike="noStrike">
                <a:solidFill>
                  <a:srgbClr val="ffffff"/>
                </a:solidFill>
                <a:latin typeface="Arial"/>
                <a:ea typeface="Times New Roman"/>
              </a:rPr>
              <a:t>p</a:t>
            </a:r>
            <a:r>
              <a:rPr b="0" lang="en-GB" sz="3200" spc="-1" strike="noStrike">
                <a:solidFill>
                  <a:srgbClr val="ffffff"/>
                </a:solidFill>
                <a:latin typeface="Arial"/>
                <a:ea typeface="Times New Roman"/>
              </a:rPr>
              <a:t>e</a:t>
            </a:r>
            <a:r>
              <a:rPr b="0" lang="en-GB" sz="3200" spc="-1" strike="noStrike">
                <a:solidFill>
                  <a:srgbClr val="ffffff"/>
                </a:solidFill>
                <a:latin typeface="Arial"/>
                <a:ea typeface="Times New Roman"/>
              </a:rPr>
              <a:t>rf</a:t>
            </a:r>
            <a:r>
              <a:rPr b="0" lang="en-GB" sz="3200" spc="-1" strike="noStrike">
                <a:solidFill>
                  <a:srgbClr val="ffffff"/>
                </a:solidFill>
                <a:latin typeface="Arial"/>
                <a:ea typeface="Times New Roman"/>
              </a:rPr>
              <a:t>o</a:t>
            </a:r>
            <a:r>
              <a:rPr b="0" lang="en-GB" sz="3200" spc="-1" strike="noStrike">
                <a:solidFill>
                  <a:srgbClr val="ffffff"/>
                </a:solidFill>
                <a:latin typeface="Arial"/>
                <a:ea typeface="Times New Roman"/>
              </a:rPr>
              <a:t>r</a:t>
            </a:r>
            <a:r>
              <a:rPr b="0" lang="en-GB" sz="3200" spc="-1" strike="noStrike">
                <a:solidFill>
                  <a:srgbClr val="ffffff"/>
                </a:solidFill>
                <a:latin typeface="Arial"/>
                <a:ea typeface="Times New Roman"/>
              </a:rPr>
              <a:t>m</a:t>
            </a:r>
            <a:r>
              <a:rPr b="0" lang="en-GB" sz="3200" spc="-1" strike="noStrike">
                <a:solidFill>
                  <a:srgbClr val="ffffff"/>
                </a:solidFill>
                <a:latin typeface="Arial"/>
                <a:ea typeface="Times New Roman"/>
              </a:rPr>
              <a:t>a</a:t>
            </a:r>
            <a:r>
              <a:rPr b="0" lang="en-GB" sz="3200" spc="-1" strike="noStrike">
                <a:solidFill>
                  <a:srgbClr val="ffffff"/>
                </a:solidFill>
                <a:latin typeface="Arial"/>
                <a:ea typeface="Times New Roman"/>
              </a:rPr>
              <a:t>n</a:t>
            </a:r>
            <a:r>
              <a:rPr b="0" lang="en-GB" sz="3200" spc="-1" strike="noStrike">
                <a:solidFill>
                  <a:srgbClr val="ffffff"/>
                </a:solidFill>
                <a:latin typeface="Arial"/>
                <a:ea typeface="Times New Roman"/>
              </a:rPr>
              <a:t>c</a:t>
            </a:r>
            <a:r>
              <a:rPr b="0" lang="en-GB" sz="3200" spc="-1" strike="noStrike">
                <a:solidFill>
                  <a:srgbClr val="ffffff"/>
                </a:solidFill>
                <a:latin typeface="Arial"/>
                <a:ea typeface="Times New Roman"/>
              </a:rPr>
              <a:t>e</a:t>
            </a:r>
            <a:endParaRPr b="0" lang="en-GB" sz="3200" spc="-1" strike="noStrike">
              <a:solidFill>
                <a:srgbClr val="ffffff"/>
              </a:solidFill>
              <a:latin typeface="Arial"/>
            </a:endParaRPr>
          </a:p>
        </p:txBody>
      </p:sp>
      <p:sp>
        <p:nvSpPr>
          <p:cNvPr id="88" name="TextShape 32"/>
          <p:cNvSpPr txBox="1"/>
          <p:nvPr/>
        </p:nvSpPr>
        <p:spPr>
          <a:xfrm>
            <a:off x="1008000" y="38077200"/>
            <a:ext cx="18432000" cy="4354200"/>
          </a:xfrm>
          <a:prstGeom prst="rect">
            <a:avLst/>
          </a:prstGeom>
          <a:noFill/>
          <a:ln>
            <a:noFill/>
          </a:ln>
        </p:spPr>
        <p:txBody>
          <a:bodyPr lIns="90000" rIns="90000" tIns="45000" bIns="45000">
            <a:spAutoFit/>
          </a:bodyPr>
          <a:p>
            <a:pPr marL="216000" indent="-216000" algn="just">
              <a:buClr>
                <a:srgbClr val="ffffff"/>
              </a:buClr>
              <a:buSzPct val="50000"/>
              <a:buFont typeface="Wingdings" charset="2"/>
              <a:buChar char=""/>
            </a:pPr>
            <a:r>
              <a:rPr b="0" lang="en-GB" sz="3200" spc="-1" strike="noStrike">
                <a:solidFill>
                  <a:srgbClr val="ffffff"/>
                </a:solidFill>
                <a:latin typeface="Arial"/>
              </a:rPr>
              <a:t>Immunov</a:t>
            </a:r>
            <a:r>
              <a:rPr b="0" lang="en-GB" sz="3200" spc="-1" strike="noStrike">
                <a:solidFill>
                  <a:srgbClr val="ffffff"/>
                </a:solidFill>
                <a:latin typeface="Arial"/>
              </a:rPr>
              <a:t>a is </a:t>
            </a:r>
            <a:r>
              <a:rPr b="0" lang="en-GB" sz="3200" spc="-1" strike="noStrike">
                <a:solidFill>
                  <a:srgbClr val="ffffff"/>
                </a:solidFill>
                <a:latin typeface="Arial"/>
              </a:rPr>
              <a:t>nearing </a:t>
            </a:r>
            <a:r>
              <a:rPr b="0" lang="en-GB" sz="3200" spc="-1" strike="noStrike">
                <a:solidFill>
                  <a:srgbClr val="ffffff"/>
                </a:solidFill>
                <a:latin typeface="Arial"/>
              </a:rPr>
              <a:t>the end </a:t>
            </a:r>
            <a:r>
              <a:rPr b="0" lang="en-GB" sz="3200" spc="-1" strike="noStrike">
                <a:solidFill>
                  <a:srgbClr val="ffffff"/>
                </a:solidFill>
                <a:latin typeface="Arial"/>
              </a:rPr>
              <a:t>of the </a:t>
            </a:r>
            <a:r>
              <a:rPr b="0" lang="en-GB" sz="3200" spc="-1" strike="noStrike">
                <a:solidFill>
                  <a:srgbClr val="ffffff"/>
                </a:solidFill>
                <a:latin typeface="Arial"/>
              </a:rPr>
              <a:t>developm</a:t>
            </a:r>
            <a:r>
              <a:rPr b="0" lang="en-GB" sz="3200" spc="-1" strike="noStrike">
                <a:solidFill>
                  <a:srgbClr val="ffffff"/>
                </a:solidFill>
                <a:latin typeface="Arial"/>
              </a:rPr>
              <a:t>ent </a:t>
            </a:r>
            <a:r>
              <a:rPr b="0" lang="en-GB" sz="3200" spc="-1" strike="noStrike">
                <a:solidFill>
                  <a:srgbClr val="ffffff"/>
                </a:solidFill>
                <a:latin typeface="Arial"/>
              </a:rPr>
              <a:t>stage.</a:t>
            </a:r>
            <a:endParaRPr b="0" lang="en-GB" sz="3200" spc="-1" strike="noStrike">
              <a:solidFill>
                <a:srgbClr val="ffffff"/>
              </a:solidFill>
              <a:latin typeface="Arial"/>
            </a:endParaRPr>
          </a:p>
          <a:p>
            <a:pPr marL="216000" indent="-216000" algn="just">
              <a:buClr>
                <a:srgbClr val="ffffff"/>
              </a:buClr>
              <a:buSzPct val="50000"/>
              <a:buFont typeface="Wingdings" charset="2"/>
              <a:buChar char=""/>
            </a:pPr>
            <a:r>
              <a:rPr b="0" lang="en-GB" sz="3200" spc="-1" strike="noStrike">
                <a:solidFill>
                  <a:srgbClr val="ffffff"/>
                </a:solidFill>
                <a:latin typeface="Arial"/>
              </a:rPr>
              <a:t>Currently </a:t>
            </a:r>
            <a:r>
              <a:rPr b="0" lang="en-GB" sz="3200" spc="-1" strike="noStrike">
                <a:solidFill>
                  <a:srgbClr val="ffffff"/>
                </a:solidFill>
                <a:latin typeface="Arial"/>
              </a:rPr>
              <a:t>being </a:t>
            </a:r>
            <a:r>
              <a:rPr b="0" lang="en-GB" sz="3200" spc="-1" strike="noStrike">
                <a:solidFill>
                  <a:srgbClr val="ffffff"/>
                </a:solidFill>
                <a:latin typeface="Arial"/>
              </a:rPr>
              <a:t>applied to </a:t>
            </a:r>
            <a:r>
              <a:rPr b="0" lang="en-GB" sz="3200" spc="-1" strike="noStrike">
                <a:solidFill>
                  <a:srgbClr val="ffffff"/>
                </a:solidFill>
                <a:latin typeface="Arial"/>
              </a:rPr>
              <a:t>in-house </a:t>
            </a:r>
            <a:r>
              <a:rPr b="0" lang="en-GB" sz="3200" spc="-1" strike="noStrike">
                <a:solidFill>
                  <a:srgbClr val="ffffff"/>
                </a:solidFill>
                <a:latin typeface="Arial"/>
              </a:rPr>
              <a:t>datasets.</a:t>
            </a:r>
            <a:endParaRPr b="0" lang="en-GB" sz="3200" spc="-1" strike="noStrike">
              <a:solidFill>
                <a:srgbClr val="ffffff"/>
              </a:solidFill>
              <a:latin typeface="Arial"/>
            </a:endParaRPr>
          </a:p>
          <a:p>
            <a:pPr marL="216000" indent="-216000" algn="just">
              <a:buClr>
                <a:srgbClr val="ffffff"/>
              </a:buClr>
              <a:buSzPct val="50000"/>
              <a:buFont typeface="Wingdings" charset="2"/>
              <a:buChar char=""/>
            </a:pPr>
            <a:r>
              <a:rPr b="0" lang="en-GB" sz="3200" spc="-1" strike="noStrike">
                <a:solidFill>
                  <a:srgbClr val="ffffff"/>
                </a:solidFill>
                <a:latin typeface="Arial"/>
              </a:rPr>
              <a:t>We </a:t>
            </a:r>
            <a:r>
              <a:rPr b="0" lang="en-GB" sz="3200" spc="-1" strike="noStrike">
                <a:solidFill>
                  <a:srgbClr val="ffffff"/>
                </a:solidFill>
                <a:latin typeface="Arial"/>
              </a:rPr>
              <a:t>hypothesi</a:t>
            </a:r>
            <a:r>
              <a:rPr b="0" lang="en-GB" sz="3200" spc="-1" strike="noStrike">
                <a:solidFill>
                  <a:srgbClr val="ffffff"/>
                </a:solidFill>
                <a:latin typeface="Arial"/>
              </a:rPr>
              <a:t>se that </a:t>
            </a:r>
            <a:r>
              <a:rPr b="0" lang="en-GB" sz="3200" spc="-1" strike="noStrike">
                <a:solidFill>
                  <a:srgbClr val="ffffff"/>
                </a:solidFill>
                <a:latin typeface="Arial"/>
              </a:rPr>
              <a:t>autonom</a:t>
            </a:r>
            <a:r>
              <a:rPr b="0" lang="en-GB" sz="3200" spc="-1" strike="noStrike">
                <a:solidFill>
                  <a:srgbClr val="ffffff"/>
                </a:solidFill>
                <a:latin typeface="Arial"/>
              </a:rPr>
              <a:t>ous </a:t>
            </a:r>
            <a:r>
              <a:rPr b="0" lang="en-GB" sz="3200" spc="-1" strike="noStrike">
                <a:solidFill>
                  <a:srgbClr val="ffffff"/>
                </a:solidFill>
                <a:latin typeface="Arial"/>
              </a:rPr>
              <a:t>gating </a:t>
            </a:r>
            <a:r>
              <a:rPr b="0" lang="en-GB" sz="3200" spc="-1" strike="noStrike">
                <a:solidFill>
                  <a:srgbClr val="ffffff"/>
                </a:solidFill>
                <a:latin typeface="Arial"/>
              </a:rPr>
              <a:t>will </a:t>
            </a:r>
            <a:r>
              <a:rPr b="0" lang="en-GB" sz="3200" spc="-1" strike="noStrike">
                <a:solidFill>
                  <a:srgbClr val="ffffff"/>
                </a:solidFill>
                <a:latin typeface="Arial"/>
              </a:rPr>
              <a:t>reduce </a:t>
            </a:r>
            <a:r>
              <a:rPr b="0" lang="en-GB" sz="3200" spc="-1" strike="noStrike">
                <a:solidFill>
                  <a:srgbClr val="ffffff"/>
                </a:solidFill>
                <a:latin typeface="Arial"/>
              </a:rPr>
              <a:t>inter-</a:t>
            </a:r>
            <a:r>
              <a:rPr b="0" lang="en-GB" sz="3200" spc="-1" strike="noStrike">
                <a:solidFill>
                  <a:srgbClr val="ffffff"/>
                </a:solidFill>
                <a:latin typeface="Arial"/>
              </a:rPr>
              <a:t>sample </a:t>
            </a:r>
            <a:r>
              <a:rPr b="0" lang="en-GB" sz="3200" spc="-1" strike="noStrike">
                <a:solidFill>
                  <a:srgbClr val="ffffff"/>
                </a:solidFill>
                <a:latin typeface="Arial"/>
              </a:rPr>
              <a:t>variation </a:t>
            </a:r>
            <a:r>
              <a:rPr b="0" lang="en-GB" sz="3200" spc="-1" strike="noStrike">
                <a:solidFill>
                  <a:srgbClr val="ffffff"/>
                </a:solidFill>
                <a:latin typeface="Arial"/>
              </a:rPr>
              <a:t>when </a:t>
            </a:r>
            <a:r>
              <a:rPr b="0" lang="en-GB" sz="3200" spc="-1" strike="noStrike">
                <a:solidFill>
                  <a:srgbClr val="ffffff"/>
                </a:solidFill>
                <a:latin typeface="Arial"/>
              </a:rPr>
              <a:t>compare</a:t>
            </a:r>
            <a:r>
              <a:rPr b="0" lang="en-GB" sz="3200" spc="-1" strike="noStrike">
                <a:solidFill>
                  <a:srgbClr val="ffffff"/>
                </a:solidFill>
                <a:latin typeface="Arial"/>
              </a:rPr>
              <a:t>d to </a:t>
            </a:r>
            <a:r>
              <a:rPr b="0" lang="en-GB" sz="3200" spc="-1" strike="noStrike">
                <a:solidFill>
                  <a:srgbClr val="ffffff"/>
                </a:solidFill>
                <a:latin typeface="Arial"/>
              </a:rPr>
              <a:t>manual </a:t>
            </a:r>
            <a:r>
              <a:rPr b="0" lang="en-GB" sz="3200" spc="-1" strike="noStrike">
                <a:solidFill>
                  <a:srgbClr val="ffffff"/>
                </a:solidFill>
                <a:latin typeface="Arial"/>
              </a:rPr>
              <a:t>gating.</a:t>
            </a:r>
            <a:endParaRPr b="0" lang="en-GB" sz="3200" spc="-1" strike="noStrike">
              <a:solidFill>
                <a:srgbClr val="ffffff"/>
              </a:solidFill>
              <a:latin typeface="Arial"/>
            </a:endParaRPr>
          </a:p>
          <a:p>
            <a:pPr marL="216000" indent="-216000" algn="just">
              <a:buClr>
                <a:srgbClr val="ffffff"/>
              </a:buClr>
              <a:buSzPct val="50000"/>
              <a:buFont typeface="Wingdings" charset="2"/>
              <a:buChar char=""/>
            </a:pPr>
            <a:r>
              <a:rPr b="0" lang="en-GB" sz="3200" spc="-1" strike="noStrike">
                <a:solidFill>
                  <a:srgbClr val="ffffff"/>
                </a:solidFill>
                <a:latin typeface="Arial"/>
              </a:rPr>
              <a:t>Results </a:t>
            </a:r>
            <a:r>
              <a:rPr b="0" lang="en-GB" sz="3200" spc="-1" strike="noStrike">
                <a:solidFill>
                  <a:srgbClr val="ffffff"/>
                </a:solidFill>
                <a:latin typeface="Arial"/>
              </a:rPr>
              <a:t>from </a:t>
            </a:r>
            <a:r>
              <a:rPr b="0" lang="en-GB" sz="3200" spc="-1" strike="noStrike">
                <a:solidFill>
                  <a:srgbClr val="ffffff"/>
                </a:solidFill>
                <a:latin typeface="Arial"/>
              </a:rPr>
              <a:t>Immunov</a:t>
            </a:r>
            <a:r>
              <a:rPr b="0" lang="en-GB" sz="3200" spc="-1" strike="noStrike">
                <a:solidFill>
                  <a:srgbClr val="ffffff"/>
                </a:solidFill>
                <a:latin typeface="Arial"/>
              </a:rPr>
              <a:t>a will be </a:t>
            </a:r>
            <a:r>
              <a:rPr b="0" lang="en-GB" sz="3200" spc="-1" strike="noStrike">
                <a:solidFill>
                  <a:srgbClr val="ffffff"/>
                </a:solidFill>
                <a:latin typeface="Arial"/>
              </a:rPr>
              <a:t>contraste</a:t>
            </a:r>
            <a:r>
              <a:rPr b="0" lang="en-GB" sz="3200" spc="-1" strike="noStrike">
                <a:solidFill>
                  <a:srgbClr val="ffffff"/>
                </a:solidFill>
                <a:latin typeface="Arial"/>
              </a:rPr>
              <a:t>d against </a:t>
            </a:r>
            <a:r>
              <a:rPr b="0" lang="en-GB" sz="3200" spc="-1" strike="noStrike">
                <a:solidFill>
                  <a:srgbClr val="ffffff"/>
                </a:solidFill>
                <a:latin typeface="Arial"/>
              </a:rPr>
              <a:t>traditional </a:t>
            </a:r>
            <a:r>
              <a:rPr b="0" lang="en-GB" sz="3200" spc="-1" strike="noStrike">
                <a:solidFill>
                  <a:srgbClr val="ffffff"/>
                </a:solidFill>
                <a:latin typeface="Arial"/>
              </a:rPr>
              <a:t>analysis </a:t>
            </a:r>
            <a:r>
              <a:rPr b="0" lang="en-GB" sz="3200" spc="-1" strike="noStrike">
                <a:solidFill>
                  <a:srgbClr val="ffffff"/>
                </a:solidFill>
                <a:latin typeface="Arial"/>
              </a:rPr>
              <a:t>for </a:t>
            </a:r>
            <a:r>
              <a:rPr b="0" lang="en-GB" sz="3200" spc="-1" strike="noStrike">
                <a:solidFill>
                  <a:srgbClr val="ffffff"/>
                </a:solidFill>
                <a:latin typeface="Arial"/>
              </a:rPr>
              <a:t>validation</a:t>
            </a:r>
            <a:r>
              <a:rPr b="0" lang="en-GB" sz="3200" spc="-1" strike="noStrike">
                <a:solidFill>
                  <a:srgbClr val="ffffff"/>
                </a:solidFill>
                <a:latin typeface="Arial"/>
              </a:rPr>
              <a:t>.</a:t>
            </a:r>
            <a:endParaRPr b="0" lang="en-GB" sz="3200" spc="-1" strike="noStrike">
              <a:solidFill>
                <a:srgbClr val="ffffff"/>
              </a:solidFill>
              <a:latin typeface="Arial"/>
            </a:endParaRPr>
          </a:p>
          <a:p>
            <a:pPr marL="216000" indent="-216000" algn="just">
              <a:buClr>
                <a:srgbClr val="ffffff"/>
              </a:buClr>
              <a:buSzPct val="50000"/>
              <a:buFont typeface="Wingdings" charset="2"/>
              <a:buChar char=""/>
            </a:pPr>
            <a:r>
              <a:rPr b="0" lang="en-GB" sz="3200" spc="-1" strike="noStrike">
                <a:solidFill>
                  <a:srgbClr val="ffffff"/>
                </a:solidFill>
                <a:latin typeface="Arial"/>
              </a:rPr>
              <a:t>We </a:t>
            </a:r>
            <a:r>
              <a:rPr b="0" lang="en-GB" sz="3200" spc="-1" strike="noStrike">
                <a:solidFill>
                  <a:srgbClr val="ffffff"/>
                </a:solidFill>
                <a:latin typeface="Arial"/>
              </a:rPr>
              <a:t>believe </a:t>
            </a:r>
            <a:r>
              <a:rPr b="0" lang="en-GB" sz="3200" spc="-1" strike="noStrike">
                <a:solidFill>
                  <a:srgbClr val="ffffff"/>
                </a:solidFill>
                <a:latin typeface="Arial"/>
              </a:rPr>
              <a:t>that </a:t>
            </a:r>
            <a:r>
              <a:rPr b="0" lang="en-GB" sz="3200" spc="-1" strike="noStrike">
                <a:solidFill>
                  <a:srgbClr val="ffffff"/>
                </a:solidFill>
                <a:latin typeface="Arial"/>
              </a:rPr>
              <a:t>Immunov</a:t>
            </a:r>
            <a:r>
              <a:rPr b="0" lang="en-GB" sz="3200" spc="-1" strike="noStrike">
                <a:solidFill>
                  <a:srgbClr val="ffffff"/>
                </a:solidFill>
                <a:latin typeface="Arial"/>
              </a:rPr>
              <a:t>a will </a:t>
            </a:r>
            <a:r>
              <a:rPr b="0" lang="en-GB" sz="3200" spc="-1" strike="noStrike">
                <a:solidFill>
                  <a:srgbClr val="ffffff"/>
                </a:solidFill>
                <a:latin typeface="Arial"/>
              </a:rPr>
              <a:t>provide </a:t>
            </a:r>
            <a:r>
              <a:rPr b="0" lang="en-GB" sz="3200" spc="-1" strike="noStrike">
                <a:solidFill>
                  <a:srgbClr val="ffffff"/>
                </a:solidFill>
                <a:latin typeface="Arial"/>
              </a:rPr>
              <a:t>an </a:t>
            </a:r>
            <a:r>
              <a:rPr b="0" lang="en-GB" sz="3200" spc="-1" strike="noStrike">
                <a:solidFill>
                  <a:srgbClr val="ffffff"/>
                </a:solidFill>
                <a:latin typeface="Arial"/>
              </a:rPr>
              <a:t>accessibl</a:t>
            </a:r>
            <a:r>
              <a:rPr b="0" lang="en-GB" sz="3200" spc="-1" strike="noStrike">
                <a:solidFill>
                  <a:srgbClr val="ffffff"/>
                </a:solidFill>
                <a:latin typeface="Arial"/>
              </a:rPr>
              <a:t>e </a:t>
            </a:r>
            <a:r>
              <a:rPr b="0" lang="en-GB" sz="3200" spc="-1" strike="noStrike">
                <a:solidFill>
                  <a:srgbClr val="ffffff"/>
                </a:solidFill>
                <a:latin typeface="Arial"/>
              </a:rPr>
              <a:t>alternativ</a:t>
            </a:r>
            <a:r>
              <a:rPr b="0" lang="en-GB" sz="3200" spc="-1" strike="noStrike">
                <a:solidFill>
                  <a:srgbClr val="ffffff"/>
                </a:solidFill>
                <a:latin typeface="Arial"/>
              </a:rPr>
              <a:t>e in flow </a:t>
            </a:r>
            <a:r>
              <a:rPr b="0" lang="en-GB" sz="3200" spc="-1" strike="noStrike">
                <a:solidFill>
                  <a:srgbClr val="ffffff"/>
                </a:solidFill>
                <a:latin typeface="Arial"/>
              </a:rPr>
              <a:t>cytometry </a:t>
            </a:r>
            <a:r>
              <a:rPr b="0" lang="en-GB" sz="3200" spc="-1" strike="noStrike">
                <a:solidFill>
                  <a:srgbClr val="ffffff"/>
                </a:solidFill>
                <a:latin typeface="Arial"/>
              </a:rPr>
              <a:t>analysis </a:t>
            </a:r>
            <a:r>
              <a:rPr b="0" lang="en-GB" sz="3200" spc="-1" strike="noStrike">
                <a:solidFill>
                  <a:srgbClr val="ffffff"/>
                </a:solidFill>
                <a:latin typeface="Arial"/>
              </a:rPr>
              <a:t>by </a:t>
            </a:r>
            <a:r>
              <a:rPr b="0" lang="en-GB" sz="3200" spc="-1" strike="noStrike">
                <a:solidFill>
                  <a:srgbClr val="ffffff"/>
                </a:solidFill>
                <a:latin typeface="Arial"/>
              </a:rPr>
              <a:t>introducin</a:t>
            </a:r>
            <a:r>
              <a:rPr b="0" lang="en-GB" sz="3200" spc="-1" strike="noStrike">
                <a:solidFill>
                  <a:srgbClr val="ffffff"/>
                </a:solidFill>
                <a:latin typeface="Arial"/>
              </a:rPr>
              <a:t>g </a:t>
            </a:r>
            <a:r>
              <a:rPr b="0" lang="en-GB" sz="3200" spc="-1" strike="noStrike">
                <a:solidFill>
                  <a:srgbClr val="ffffff"/>
                </a:solidFill>
                <a:latin typeface="Arial"/>
              </a:rPr>
              <a:t>technique</a:t>
            </a:r>
            <a:r>
              <a:rPr b="0" lang="en-GB" sz="3200" spc="-1" strike="noStrike">
                <a:solidFill>
                  <a:srgbClr val="ffffff"/>
                </a:solidFill>
                <a:latin typeface="Arial"/>
              </a:rPr>
              <a:t>s from </a:t>
            </a:r>
            <a:r>
              <a:rPr b="0" lang="en-GB" sz="3200" spc="-1" strike="noStrike">
                <a:solidFill>
                  <a:srgbClr val="ffffff"/>
                </a:solidFill>
                <a:latin typeface="Arial"/>
              </a:rPr>
              <a:t>machine </a:t>
            </a:r>
            <a:r>
              <a:rPr b="0" lang="en-GB" sz="3200" spc="-1" strike="noStrike">
                <a:solidFill>
                  <a:srgbClr val="ffffff"/>
                </a:solidFill>
                <a:latin typeface="Arial"/>
              </a:rPr>
              <a:t>learning </a:t>
            </a:r>
            <a:r>
              <a:rPr b="0" lang="en-GB" sz="3200" spc="-1" strike="noStrike">
                <a:solidFill>
                  <a:srgbClr val="ffffff"/>
                </a:solidFill>
                <a:latin typeface="Arial"/>
              </a:rPr>
              <a:t>and data </a:t>
            </a:r>
            <a:r>
              <a:rPr b="0" lang="en-GB" sz="3200" spc="-1" strike="noStrike">
                <a:solidFill>
                  <a:srgbClr val="ffffff"/>
                </a:solidFill>
                <a:latin typeface="Arial"/>
              </a:rPr>
              <a:t>science </a:t>
            </a:r>
            <a:r>
              <a:rPr b="0" lang="en-GB" sz="3200" spc="-1" strike="noStrike">
                <a:solidFill>
                  <a:srgbClr val="ffffff"/>
                </a:solidFill>
                <a:latin typeface="Arial"/>
              </a:rPr>
              <a:t>into the </a:t>
            </a:r>
            <a:r>
              <a:rPr b="0" lang="en-GB" sz="3200" spc="-1" strike="noStrike">
                <a:solidFill>
                  <a:srgbClr val="ffffff"/>
                </a:solidFill>
                <a:latin typeface="Arial"/>
              </a:rPr>
              <a:t>immunolo</a:t>
            </a:r>
            <a:r>
              <a:rPr b="0" lang="en-GB" sz="3200" spc="-1" strike="noStrike">
                <a:solidFill>
                  <a:srgbClr val="ffffff"/>
                </a:solidFill>
                <a:latin typeface="Arial"/>
              </a:rPr>
              <a:t>gical </a:t>
            </a:r>
            <a:r>
              <a:rPr b="0" lang="en-GB" sz="3200" spc="-1" strike="noStrike">
                <a:solidFill>
                  <a:srgbClr val="ffffff"/>
                </a:solidFill>
                <a:latin typeface="Arial"/>
              </a:rPr>
              <a:t>workflow.</a:t>
            </a:r>
            <a:endParaRPr b="0" lang="en-GB" sz="3200" spc="-1" strike="noStrike">
              <a:solidFill>
                <a:srgbClr val="ffffff"/>
              </a:solidFill>
              <a:latin typeface="Arial"/>
            </a:endParaRPr>
          </a:p>
        </p:txBody>
      </p:sp>
      <p:sp>
        <p:nvSpPr>
          <p:cNvPr id="89" name="TextShape 33"/>
          <p:cNvSpPr txBox="1"/>
          <p:nvPr/>
        </p:nvSpPr>
        <p:spPr>
          <a:xfrm>
            <a:off x="19872000" y="38304000"/>
            <a:ext cx="9144000" cy="3168000"/>
          </a:xfrm>
          <a:prstGeom prst="rect">
            <a:avLst/>
          </a:prstGeom>
          <a:noFill/>
          <a:ln>
            <a:noFill/>
          </a:ln>
        </p:spPr>
        <p:txBody>
          <a:bodyPr lIns="90000" rIns="90000" tIns="45000" bIns="45000">
            <a:spAutoFit/>
          </a:bodyPr>
          <a:p>
            <a:pPr marL="216000" indent="-216000" algn="just">
              <a:buClr>
                <a:srgbClr val="ffffff"/>
              </a:buClr>
              <a:buSzPct val="50000"/>
              <a:buFont typeface="Wingdings" charset="2"/>
              <a:buChar char=""/>
            </a:pPr>
            <a:r>
              <a:rPr b="0" lang="en-GB" sz="3200" spc="-1" strike="noStrike">
                <a:solidFill>
                  <a:srgbClr val="ffffff"/>
                </a:solidFill>
                <a:latin typeface="Arial"/>
              </a:rPr>
              <a:t>We would like </a:t>
            </a:r>
            <a:r>
              <a:rPr b="0" lang="en-GB" sz="3200" spc="-1" strike="noStrike">
                <a:solidFill>
                  <a:srgbClr val="ffffff"/>
                </a:solidFill>
                <a:latin typeface="Arial"/>
              </a:rPr>
              <a:t>to thank the </a:t>
            </a:r>
            <a:r>
              <a:rPr b="0" lang="en-GB" sz="3200" spc="-1" strike="noStrike">
                <a:solidFill>
                  <a:srgbClr val="ffffff"/>
                </a:solidFill>
                <a:latin typeface="Arial"/>
              </a:rPr>
              <a:t>entire team in </a:t>
            </a:r>
            <a:r>
              <a:rPr b="0" lang="en-GB" sz="3200" spc="-1" strike="noStrike">
                <a:solidFill>
                  <a:srgbClr val="ffffff"/>
                </a:solidFill>
                <a:latin typeface="Arial"/>
              </a:rPr>
              <a:t>the </a:t>
            </a:r>
            <a:r>
              <a:rPr b="0" lang="en-GB" sz="3200" spc="-1" strike="noStrike">
                <a:solidFill>
                  <a:srgbClr val="ffffff"/>
                </a:solidFill>
                <a:latin typeface="Arial"/>
              </a:rPr>
              <a:t>Moser/Eberl </a:t>
            </a:r>
            <a:r>
              <a:rPr b="0" lang="en-GB" sz="3200" spc="-1" strike="noStrike">
                <a:solidFill>
                  <a:srgbClr val="ffffff"/>
                </a:solidFill>
                <a:latin typeface="Arial"/>
              </a:rPr>
              <a:t>group at </a:t>
            </a:r>
            <a:r>
              <a:rPr b="0" lang="en-GB" sz="3200" spc="-1" strike="noStrike">
                <a:solidFill>
                  <a:srgbClr val="ffffff"/>
                </a:solidFill>
                <a:latin typeface="Arial"/>
              </a:rPr>
              <a:t>Cardiff </a:t>
            </a:r>
            <a:r>
              <a:rPr b="0" lang="en-GB" sz="3200" spc="-1" strike="noStrike">
                <a:solidFill>
                  <a:srgbClr val="ffffff"/>
                </a:solidFill>
                <a:latin typeface="Arial"/>
              </a:rPr>
              <a:t>University for </a:t>
            </a:r>
            <a:r>
              <a:rPr b="0" lang="en-GB" sz="3200" spc="-1" strike="noStrike">
                <a:solidFill>
                  <a:srgbClr val="ffffff"/>
                </a:solidFill>
                <a:latin typeface="Arial"/>
              </a:rPr>
              <a:t>their help and </a:t>
            </a:r>
            <a:r>
              <a:rPr b="0" lang="en-GB" sz="3200" spc="-1" strike="noStrike">
                <a:solidFill>
                  <a:srgbClr val="ffffff"/>
                </a:solidFill>
                <a:latin typeface="Arial"/>
              </a:rPr>
              <a:t>contribution to </a:t>
            </a:r>
            <a:r>
              <a:rPr b="0" lang="en-GB" sz="3200" spc="-1" strike="noStrike">
                <a:solidFill>
                  <a:srgbClr val="ffffff"/>
                </a:solidFill>
                <a:latin typeface="Arial"/>
              </a:rPr>
              <a:t>this work. </a:t>
            </a:r>
            <a:r>
              <a:rPr b="0" lang="en-GB" sz="3200" spc="-1" strike="noStrike">
                <a:solidFill>
                  <a:srgbClr val="ffffff"/>
                </a:solidFill>
                <a:latin typeface="Arial"/>
              </a:rPr>
              <a:t>Special thanks </a:t>
            </a:r>
            <a:r>
              <a:rPr b="0" lang="en-GB" sz="3200" spc="-1" strike="noStrike">
                <a:solidFill>
                  <a:srgbClr val="ffffff"/>
                </a:solidFill>
                <a:latin typeface="Arial"/>
              </a:rPr>
              <a:t>to Oliwia </a:t>
            </a:r>
            <a:r>
              <a:rPr b="0" lang="en-GB" sz="3200" spc="-1" strike="noStrike">
                <a:solidFill>
                  <a:srgbClr val="ffffff"/>
                </a:solidFill>
                <a:latin typeface="Arial"/>
              </a:rPr>
              <a:t>Michalak, </a:t>
            </a:r>
            <a:r>
              <a:rPr b="0" lang="en-GB" sz="3200" spc="-1" strike="noStrike">
                <a:solidFill>
                  <a:srgbClr val="ffffff"/>
                </a:solidFill>
                <a:latin typeface="Arial"/>
              </a:rPr>
              <a:t>Alexander </a:t>
            </a:r>
            <a:r>
              <a:rPr b="0" lang="en-GB" sz="3200" spc="-1" strike="noStrike">
                <a:solidFill>
                  <a:srgbClr val="ffffff"/>
                </a:solidFill>
                <a:latin typeface="Arial"/>
              </a:rPr>
              <a:t>Greenshields-</a:t>
            </a:r>
            <a:r>
              <a:rPr b="0" lang="en-GB" sz="3200" spc="-1" strike="noStrike">
                <a:solidFill>
                  <a:srgbClr val="ffffff"/>
                </a:solidFill>
                <a:latin typeface="Arial"/>
              </a:rPr>
              <a:t>Watson, and </a:t>
            </a:r>
            <a:r>
              <a:rPr b="0" lang="en-GB" sz="3200" spc="-1" strike="noStrike">
                <a:solidFill>
                  <a:srgbClr val="ffffff"/>
                </a:solidFill>
                <a:latin typeface="Arial"/>
              </a:rPr>
              <a:t>John Pulford </a:t>
            </a:r>
            <a:r>
              <a:rPr b="0" lang="en-GB" sz="3200" spc="-1" strike="noStrike">
                <a:solidFill>
                  <a:srgbClr val="ffffff"/>
                </a:solidFill>
                <a:latin typeface="Arial"/>
              </a:rPr>
              <a:t>for discussion </a:t>
            </a:r>
            <a:r>
              <a:rPr b="0" lang="en-GB" sz="3200" spc="-1" strike="noStrike">
                <a:solidFill>
                  <a:srgbClr val="ffffff"/>
                </a:solidFill>
                <a:latin typeface="Arial"/>
              </a:rPr>
              <a:t>and critical </a:t>
            </a:r>
            <a:r>
              <a:rPr b="0" lang="en-GB" sz="3200" spc="-1" strike="noStrike">
                <a:solidFill>
                  <a:srgbClr val="ffffff"/>
                </a:solidFill>
                <a:latin typeface="Arial"/>
              </a:rPr>
              <a:t>review of this </a:t>
            </a:r>
            <a:r>
              <a:rPr b="0" lang="en-GB" sz="3200" spc="-1" strike="noStrike">
                <a:solidFill>
                  <a:srgbClr val="ffffff"/>
                </a:solidFill>
                <a:latin typeface="Arial"/>
              </a:rPr>
              <a:t>work.</a:t>
            </a:r>
            <a:endParaRPr b="0" lang="en-GB"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19249</TotalTime>
  <Application>LibreOffice/6.3.2.2$Linux_X86_64 LibreOffice_project/e1663a74855acfc3cddf258a1b61ef869561d205</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2009-11-10T07:29:27Z</dcterms:created>
  <dc:creator>Copywrite Digital - Tralee - 066 7128671</dc:creator>
  <dc:description>Non-authorized printing of this poster template by any commercial printing service other than PosterPresentations.com is strictly prohibited.
Non-profit educational printing centers are exempt.
To obtain printing authorization call:
1.866.649.3004
© 2009</dc:description>
  <cp:keywords>poster presentation poster design poster template</cp:keywords>
  <dc:language>en-GB</dc:language>
  <cp:lastModifiedBy/>
  <cp:lastPrinted>2009-11-10T08:04:03Z</cp:lastPrinted>
  <dcterms:modified xsi:type="dcterms:W3CDTF">2019-10-30T18:00:17Z</dcterms:modified>
  <cp:revision>254</cp:revision>
  <dc:subject>Free PowerPoint poster templates</dc:subject>
  <dc:title>A0 Portrait Poster Template</dc:title>
</cp:coreProperties>
</file>