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A05F4-7FE7-4FA0-BC29-2328EF09706D}" type="doc">
      <dgm:prSet loTypeId="urn:microsoft.com/office/officeart/2005/8/layout/lProcess2" loCatId="list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ED9C30C6-EE7E-477F-AEA3-DD0DFBA2C08F}">
      <dgm:prSet phldrT="[文本]"/>
      <dgm:spPr/>
      <dgm:t>
        <a:bodyPr/>
        <a:lstStyle/>
        <a:p>
          <a:r>
            <a:rPr lang="zh-CN" altLang="en-US" dirty="0" smtClean="0"/>
            <a:t>遗传</a:t>
          </a:r>
          <a:endParaRPr lang="zh-CN" altLang="en-US" dirty="0"/>
        </a:p>
      </dgm:t>
    </dgm:pt>
    <dgm:pt modelId="{B3615970-E1C0-48FE-AFEC-D01ADB3FB613}" type="parTrans" cxnId="{E858A290-CFD5-46D1-AA4D-183B87990BC1}">
      <dgm:prSet/>
      <dgm:spPr/>
      <dgm:t>
        <a:bodyPr/>
        <a:lstStyle/>
        <a:p>
          <a:endParaRPr lang="zh-CN" altLang="en-US"/>
        </a:p>
      </dgm:t>
    </dgm:pt>
    <dgm:pt modelId="{2E897CA9-EFBC-4D1F-A353-DED5E9021522}" type="sibTrans" cxnId="{E858A290-CFD5-46D1-AA4D-183B87990BC1}">
      <dgm:prSet/>
      <dgm:spPr/>
      <dgm:t>
        <a:bodyPr/>
        <a:lstStyle/>
        <a:p>
          <a:endParaRPr lang="zh-CN" altLang="en-US"/>
        </a:p>
      </dgm:t>
    </dgm:pt>
    <dgm:pt modelId="{2F78260D-A81A-47EF-A088-325337984E03}">
      <dgm:prSet phldrT="[文本]"/>
      <dgm:spPr/>
      <dgm:t>
        <a:bodyPr/>
        <a:lstStyle/>
        <a:p>
          <a:r>
            <a:rPr lang="zh-CN" altLang="en-US" dirty="0" smtClean="0"/>
            <a:t>基因</a:t>
          </a:r>
          <a:endParaRPr lang="zh-CN" altLang="en-US" dirty="0"/>
        </a:p>
      </dgm:t>
    </dgm:pt>
    <dgm:pt modelId="{147CBA97-18EF-4C75-B5B3-2ABE998631A2}" type="parTrans" cxnId="{E4095407-1C88-469C-80CB-1051ECD7AB49}">
      <dgm:prSet/>
      <dgm:spPr/>
      <dgm:t>
        <a:bodyPr/>
        <a:lstStyle/>
        <a:p>
          <a:endParaRPr lang="zh-CN" altLang="en-US"/>
        </a:p>
      </dgm:t>
    </dgm:pt>
    <dgm:pt modelId="{423E7280-1FEB-46EF-ABC4-41C9882FC409}" type="sibTrans" cxnId="{E4095407-1C88-469C-80CB-1051ECD7AB49}">
      <dgm:prSet/>
      <dgm:spPr/>
      <dgm:t>
        <a:bodyPr/>
        <a:lstStyle/>
        <a:p>
          <a:endParaRPr lang="zh-CN" altLang="en-US"/>
        </a:p>
      </dgm:t>
    </dgm:pt>
    <dgm:pt modelId="{0D7A3CC2-0257-49BC-926E-3A0C533C0E5D}">
      <dgm:prSet phldrT="[文本]"/>
      <dgm:spPr/>
      <dgm:t>
        <a:bodyPr/>
        <a:lstStyle/>
        <a:p>
          <a:r>
            <a:rPr lang="zh-CN" altLang="en-US" dirty="0" smtClean="0"/>
            <a:t>社会</a:t>
          </a:r>
          <a:endParaRPr lang="zh-CN" altLang="en-US" dirty="0"/>
        </a:p>
      </dgm:t>
    </dgm:pt>
    <dgm:pt modelId="{0FB7F986-BB29-4883-A662-49F9E3CD2211}" type="parTrans" cxnId="{FDB28B7E-2D35-40B4-82DD-16D3C1951864}">
      <dgm:prSet/>
      <dgm:spPr/>
      <dgm:t>
        <a:bodyPr/>
        <a:lstStyle/>
        <a:p>
          <a:endParaRPr lang="zh-CN" altLang="en-US"/>
        </a:p>
      </dgm:t>
    </dgm:pt>
    <dgm:pt modelId="{4C111DAC-9E67-4876-826E-5E660D7AE082}" type="sibTrans" cxnId="{FDB28B7E-2D35-40B4-82DD-16D3C1951864}">
      <dgm:prSet/>
      <dgm:spPr/>
      <dgm:t>
        <a:bodyPr/>
        <a:lstStyle/>
        <a:p>
          <a:endParaRPr lang="zh-CN" altLang="en-US"/>
        </a:p>
      </dgm:t>
    </dgm:pt>
    <dgm:pt modelId="{4E32A969-3992-4DA8-B7FC-1C421D123651}">
      <dgm:prSet phldrT="[文本]"/>
      <dgm:spPr/>
      <dgm:t>
        <a:bodyPr/>
        <a:lstStyle/>
        <a:p>
          <a:r>
            <a:rPr lang="zh-CN" altLang="en-US" dirty="0" smtClean="0"/>
            <a:t>社会</a:t>
          </a:r>
          <a:endParaRPr lang="zh-CN" altLang="en-US" dirty="0"/>
        </a:p>
      </dgm:t>
    </dgm:pt>
    <dgm:pt modelId="{668D1DDB-9FEF-4F22-9CD2-C634E52B1779}" type="parTrans" cxnId="{A9C4C0CB-8806-41F1-B1A7-85C858A3E8AB}">
      <dgm:prSet/>
      <dgm:spPr/>
      <dgm:t>
        <a:bodyPr/>
        <a:lstStyle/>
        <a:p>
          <a:endParaRPr lang="zh-CN" altLang="en-US"/>
        </a:p>
      </dgm:t>
    </dgm:pt>
    <dgm:pt modelId="{2838DE13-D20A-4385-9662-7F1F8DFE4BC8}" type="sibTrans" cxnId="{A9C4C0CB-8806-41F1-B1A7-85C858A3E8AB}">
      <dgm:prSet/>
      <dgm:spPr/>
      <dgm:t>
        <a:bodyPr/>
        <a:lstStyle/>
        <a:p>
          <a:endParaRPr lang="zh-CN" altLang="en-US"/>
        </a:p>
      </dgm:t>
    </dgm:pt>
    <dgm:pt modelId="{4F98961D-294C-40BD-95E9-D67A9D7AFA4E}">
      <dgm:prSet phldrT="[文本]"/>
      <dgm:spPr/>
      <dgm:t>
        <a:bodyPr/>
        <a:lstStyle/>
        <a:p>
          <a:r>
            <a:rPr lang="zh-CN" altLang="en-US" dirty="0" smtClean="0"/>
            <a:t>心理</a:t>
          </a:r>
          <a:endParaRPr lang="zh-CN" altLang="en-US" dirty="0"/>
        </a:p>
      </dgm:t>
    </dgm:pt>
    <dgm:pt modelId="{F9FB6183-C91E-49D3-B959-E8272F067D43}" type="parTrans" cxnId="{568D28F3-09CB-4B0E-840E-0D9026349A86}">
      <dgm:prSet/>
      <dgm:spPr/>
      <dgm:t>
        <a:bodyPr/>
        <a:lstStyle/>
        <a:p>
          <a:endParaRPr lang="zh-CN" altLang="en-US"/>
        </a:p>
      </dgm:t>
    </dgm:pt>
    <dgm:pt modelId="{7DC1D18C-5996-456B-83FD-8EE3FD199201}" type="sibTrans" cxnId="{568D28F3-09CB-4B0E-840E-0D9026349A86}">
      <dgm:prSet/>
      <dgm:spPr/>
      <dgm:t>
        <a:bodyPr/>
        <a:lstStyle/>
        <a:p>
          <a:endParaRPr lang="zh-CN" altLang="en-US"/>
        </a:p>
      </dgm:t>
    </dgm:pt>
    <dgm:pt modelId="{E3B22B37-93EA-49F3-95E7-2BE83EF6624E}">
      <dgm:prSet phldrT="[文本]"/>
      <dgm:spPr/>
      <dgm:t>
        <a:bodyPr/>
        <a:lstStyle/>
        <a:p>
          <a:r>
            <a:rPr lang="zh-CN" altLang="en-US" dirty="0" smtClean="0"/>
            <a:t>生物</a:t>
          </a:r>
          <a:endParaRPr lang="zh-CN" altLang="en-US" dirty="0"/>
        </a:p>
      </dgm:t>
    </dgm:pt>
    <dgm:pt modelId="{048B8071-07FB-43CF-AF9D-69879FFC1D5B}" type="parTrans" cxnId="{D8797049-F991-40CB-B58E-8691A239B0A5}">
      <dgm:prSet/>
      <dgm:spPr/>
      <dgm:t>
        <a:bodyPr/>
        <a:lstStyle/>
        <a:p>
          <a:endParaRPr lang="zh-CN" altLang="en-US"/>
        </a:p>
      </dgm:t>
    </dgm:pt>
    <dgm:pt modelId="{9F463478-F312-4017-A39A-037B26B7E09D}" type="sibTrans" cxnId="{D8797049-F991-40CB-B58E-8691A239B0A5}">
      <dgm:prSet/>
      <dgm:spPr/>
      <dgm:t>
        <a:bodyPr/>
        <a:lstStyle/>
        <a:p>
          <a:endParaRPr lang="zh-CN" altLang="en-US"/>
        </a:p>
      </dgm:t>
    </dgm:pt>
    <dgm:pt modelId="{2440E2E6-C12B-4761-9651-9AAEAC1E26ED}">
      <dgm:prSet phldrT="[文本]"/>
      <dgm:spPr/>
      <dgm:t>
        <a:bodyPr/>
        <a:lstStyle/>
        <a:p>
          <a:r>
            <a:rPr lang="zh-CN" altLang="en-US" dirty="0" smtClean="0"/>
            <a:t>脑区</a:t>
          </a:r>
          <a:endParaRPr lang="zh-CN" altLang="en-US" dirty="0"/>
        </a:p>
      </dgm:t>
    </dgm:pt>
    <dgm:pt modelId="{37307DD6-61FD-4998-852C-CE4F9E0FA786}" type="parTrans" cxnId="{088CA57A-CEB3-45C8-8640-8E3ADC718975}">
      <dgm:prSet/>
      <dgm:spPr/>
      <dgm:t>
        <a:bodyPr/>
        <a:lstStyle/>
        <a:p>
          <a:endParaRPr lang="zh-CN" altLang="en-US"/>
        </a:p>
      </dgm:t>
    </dgm:pt>
    <dgm:pt modelId="{B1018FC7-24BC-45A9-AA96-2D748BFD212A}" type="sibTrans" cxnId="{088CA57A-CEB3-45C8-8640-8E3ADC718975}">
      <dgm:prSet/>
      <dgm:spPr/>
      <dgm:t>
        <a:bodyPr/>
        <a:lstStyle/>
        <a:p>
          <a:endParaRPr lang="zh-CN" altLang="en-US"/>
        </a:p>
      </dgm:t>
    </dgm:pt>
    <dgm:pt modelId="{A0CB14EE-71E3-43E9-A403-695F326FBF59}">
      <dgm:prSet phldrT="[文本]"/>
      <dgm:spPr/>
      <dgm:t>
        <a:bodyPr/>
        <a:lstStyle/>
        <a:p>
          <a:r>
            <a:rPr lang="zh-CN" altLang="en-US" dirty="0" smtClean="0"/>
            <a:t>神经递质</a:t>
          </a:r>
          <a:endParaRPr lang="zh-CN" altLang="en-US" dirty="0"/>
        </a:p>
      </dgm:t>
    </dgm:pt>
    <dgm:pt modelId="{2AF37D30-8F7D-46B4-B878-F8CEC1D510BD}" type="parTrans" cxnId="{C6304976-1333-4D59-A8AC-927F0E11A23A}">
      <dgm:prSet/>
      <dgm:spPr/>
      <dgm:t>
        <a:bodyPr/>
        <a:lstStyle/>
        <a:p>
          <a:endParaRPr lang="zh-CN" altLang="en-US"/>
        </a:p>
      </dgm:t>
    </dgm:pt>
    <dgm:pt modelId="{3B116F66-50CA-4508-8A5F-D1DAB13E7EB8}" type="sibTrans" cxnId="{C6304976-1333-4D59-A8AC-927F0E11A23A}">
      <dgm:prSet/>
      <dgm:spPr/>
      <dgm:t>
        <a:bodyPr/>
        <a:lstStyle/>
        <a:p>
          <a:endParaRPr lang="zh-CN" altLang="en-US"/>
        </a:p>
      </dgm:t>
    </dgm:pt>
    <dgm:pt modelId="{8918C5EB-5FFD-4567-86C0-061D52A9BC86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90AE6509-372B-45FD-9229-457B8479ED1F}" type="parTrans" cxnId="{137552C2-9D37-4D6A-9BD8-DAE91FAFF320}">
      <dgm:prSet/>
      <dgm:spPr/>
      <dgm:t>
        <a:bodyPr/>
        <a:lstStyle/>
        <a:p>
          <a:endParaRPr lang="zh-CN" altLang="en-US"/>
        </a:p>
      </dgm:t>
    </dgm:pt>
    <dgm:pt modelId="{AB0C59EB-ADD6-4F23-B9FF-005768C4DEFB}" type="sibTrans" cxnId="{137552C2-9D37-4D6A-9BD8-DAE91FAFF320}">
      <dgm:prSet/>
      <dgm:spPr/>
      <dgm:t>
        <a:bodyPr/>
        <a:lstStyle/>
        <a:p>
          <a:endParaRPr lang="zh-CN" altLang="en-US"/>
        </a:p>
      </dgm:t>
    </dgm:pt>
    <dgm:pt modelId="{FC5CE3C4-03D0-4063-AD84-EEF2A378125A}">
      <dgm:prSet phldrT="[文本]"/>
      <dgm:spPr/>
      <dgm:t>
        <a:bodyPr/>
        <a:lstStyle/>
        <a:p>
          <a:r>
            <a:rPr lang="en-US" altLang="zh-CN" dirty="0" smtClean="0"/>
            <a:t>HPA</a:t>
          </a:r>
          <a:r>
            <a:rPr lang="zh-CN" altLang="en-US" dirty="0" smtClean="0"/>
            <a:t>轴</a:t>
          </a:r>
          <a:endParaRPr lang="zh-CN" altLang="en-US" dirty="0"/>
        </a:p>
      </dgm:t>
    </dgm:pt>
    <dgm:pt modelId="{54A3CB31-7369-4B43-BB33-FD6FE339EC5F}" type="parTrans" cxnId="{333B2055-3C3C-4012-B87B-8FCB0D1842EA}">
      <dgm:prSet/>
      <dgm:spPr/>
      <dgm:t>
        <a:bodyPr/>
        <a:lstStyle/>
        <a:p>
          <a:endParaRPr lang="zh-CN" altLang="en-US"/>
        </a:p>
      </dgm:t>
    </dgm:pt>
    <dgm:pt modelId="{92FF3948-BD80-455C-BDBA-0B11455CA8E0}" type="sibTrans" cxnId="{333B2055-3C3C-4012-B87B-8FCB0D1842EA}">
      <dgm:prSet/>
      <dgm:spPr/>
      <dgm:t>
        <a:bodyPr/>
        <a:lstStyle/>
        <a:p>
          <a:endParaRPr lang="zh-CN" altLang="en-US"/>
        </a:p>
      </dgm:t>
    </dgm:pt>
    <dgm:pt modelId="{4536CA4E-9F38-4F50-BE3F-78E1FF4DA4CE}" type="pres">
      <dgm:prSet presAssocID="{5F8A05F4-7FE7-4FA0-BC29-2328EF09706D}" presName="theList" presStyleCnt="0">
        <dgm:presLayoutVars>
          <dgm:dir/>
          <dgm:animLvl val="lvl"/>
          <dgm:resizeHandles val="exact"/>
        </dgm:presLayoutVars>
      </dgm:prSet>
      <dgm:spPr/>
    </dgm:pt>
    <dgm:pt modelId="{A741D7E5-27B8-4308-AEE5-35915EBAC1CF}" type="pres">
      <dgm:prSet presAssocID="{ED9C30C6-EE7E-477F-AEA3-DD0DFBA2C08F}" presName="compNode" presStyleCnt="0"/>
      <dgm:spPr/>
    </dgm:pt>
    <dgm:pt modelId="{47F1BF2D-2B41-4CB8-8D87-F0B2754566A6}" type="pres">
      <dgm:prSet presAssocID="{ED9C30C6-EE7E-477F-AEA3-DD0DFBA2C08F}" presName="aNode" presStyleLbl="bgShp" presStyleIdx="0" presStyleCnt="3"/>
      <dgm:spPr/>
    </dgm:pt>
    <dgm:pt modelId="{051FB239-8F08-4745-9E95-0010406117C9}" type="pres">
      <dgm:prSet presAssocID="{ED9C30C6-EE7E-477F-AEA3-DD0DFBA2C08F}" presName="textNode" presStyleLbl="bgShp" presStyleIdx="0" presStyleCnt="3"/>
      <dgm:spPr/>
    </dgm:pt>
    <dgm:pt modelId="{82A27C07-3925-4E5C-A292-0EA216B895DE}" type="pres">
      <dgm:prSet presAssocID="{ED9C30C6-EE7E-477F-AEA3-DD0DFBA2C08F}" presName="compChildNode" presStyleCnt="0"/>
      <dgm:spPr/>
    </dgm:pt>
    <dgm:pt modelId="{A0522050-72AA-4300-ACE6-CC1D7547A649}" type="pres">
      <dgm:prSet presAssocID="{ED9C30C6-EE7E-477F-AEA3-DD0DFBA2C08F}" presName="theInnerList" presStyleCnt="0"/>
      <dgm:spPr/>
    </dgm:pt>
    <dgm:pt modelId="{8893F8DA-2007-437A-B1D0-F1913380C633}" type="pres">
      <dgm:prSet presAssocID="{2F78260D-A81A-47EF-A088-325337984E03}" presName="childNode" presStyleLbl="node1" presStyleIdx="0" presStyleCnt="7" custScaleY="46404">
        <dgm:presLayoutVars>
          <dgm:bulletEnabled val="1"/>
        </dgm:presLayoutVars>
      </dgm:prSet>
      <dgm:spPr/>
    </dgm:pt>
    <dgm:pt modelId="{4D6A3CE5-BCE8-4024-B354-C9AC94F0482C}" type="pres">
      <dgm:prSet presAssocID="{ED9C30C6-EE7E-477F-AEA3-DD0DFBA2C08F}" presName="aSpace" presStyleCnt="0"/>
      <dgm:spPr/>
    </dgm:pt>
    <dgm:pt modelId="{DC3436A7-A855-413A-A5FA-CA4855FEF9EE}" type="pres">
      <dgm:prSet presAssocID="{0D7A3CC2-0257-49BC-926E-3A0C533C0E5D}" presName="compNode" presStyleCnt="0"/>
      <dgm:spPr/>
    </dgm:pt>
    <dgm:pt modelId="{D47EE36C-482A-4CE4-846A-039FFEFD28C9}" type="pres">
      <dgm:prSet presAssocID="{0D7A3CC2-0257-49BC-926E-3A0C533C0E5D}" presName="aNode" presStyleLbl="bgShp" presStyleIdx="1" presStyleCnt="3"/>
      <dgm:spPr/>
    </dgm:pt>
    <dgm:pt modelId="{E2570816-254D-4211-BC77-4C5805E39F81}" type="pres">
      <dgm:prSet presAssocID="{0D7A3CC2-0257-49BC-926E-3A0C533C0E5D}" presName="textNode" presStyleLbl="bgShp" presStyleIdx="1" presStyleCnt="3"/>
      <dgm:spPr/>
    </dgm:pt>
    <dgm:pt modelId="{96D25C86-2FEC-4208-8E00-089B844444C7}" type="pres">
      <dgm:prSet presAssocID="{0D7A3CC2-0257-49BC-926E-3A0C533C0E5D}" presName="compChildNode" presStyleCnt="0"/>
      <dgm:spPr/>
    </dgm:pt>
    <dgm:pt modelId="{DCAB6DD6-0BB1-45F8-9DD8-4781F0C01307}" type="pres">
      <dgm:prSet presAssocID="{0D7A3CC2-0257-49BC-926E-3A0C533C0E5D}" presName="theInnerList" presStyleCnt="0"/>
      <dgm:spPr/>
    </dgm:pt>
    <dgm:pt modelId="{279E7F07-6509-4468-9ACE-C5D90364B8D6}" type="pres">
      <dgm:prSet presAssocID="{4E32A969-3992-4DA8-B7FC-1C421D123651}" presName="childNode" presStyleLbl="node1" presStyleIdx="1" presStyleCnt="7">
        <dgm:presLayoutVars>
          <dgm:bulletEnabled val="1"/>
        </dgm:presLayoutVars>
      </dgm:prSet>
      <dgm:spPr/>
    </dgm:pt>
    <dgm:pt modelId="{211F2C39-C295-49B4-85BF-D9EB820A440B}" type="pres">
      <dgm:prSet presAssocID="{4E32A969-3992-4DA8-B7FC-1C421D123651}" presName="aSpace2" presStyleCnt="0"/>
      <dgm:spPr/>
    </dgm:pt>
    <dgm:pt modelId="{BE4E5970-5FC8-4340-AAEC-F3895CAC09A4}" type="pres">
      <dgm:prSet presAssocID="{4F98961D-294C-40BD-95E9-D67A9D7AFA4E}" presName="childNode" presStyleLbl="node1" presStyleIdx="2" presStyleCnt="7">
        <dgm:presLayoutVars>
          <dgm:bulletEnabled val="1"/>
        </dgm:presLayoutVars>
      </dgm:prSet>
      <dgm:spPr/>
    </dgm:pt>
    <dgm:pt modelId="{0E70D254-8D1E-4F51-AC53-377122C19DCD}" type="pres">
      <dgm:prSet presAssocID="{0D7A3CC2-0257-49BC-926E-3A0C533C0E5D}" presName="aSpace" presStyleCnt="0"/>
      <dgm:spPr/>
    </dgm:pt>
    <dgm:pt modelId="{B5FEBCC9-AB13-4B3D-8210-B11BEC521003}" type="pres">
      <dgm:prSet presAssocID="{E3B22B37-93EA-49F3-95E7-2BE83EF6624E}" presName="compNode" presStyleCnt="0"/>
      <dgm:spPr/>
    </dgm:pt>
    <dgm:pt modelId="{DE9D95A4-AC6B-4F9D-AC3D-69B46F034D20}" type="pres">
      <dgm:prSet presAssocID="{E3B22B37-93EA-49F3-95E7-2BE83EF6624E}" presName="aNode" presStyleLbl="bgShp" presStyleIdx="2" presStyleCnt="3"/>
      <dgm:spPr/>
    </dgm:pt>
    <dgm:pt modelId="{89EEDD8E-B43E-4067-8DAA-E20187D83B80}" type="pres">
      <dgm:prSet presAssocID="{E3B22B37-93EA-49F3-95E7-2BE83EF6624E}" presName="textNode" presStyleLbl="bgShp" presStyleIdx="2" presStyleCnt="3"/>
      <dgm:spPr/>
    </dgm:pt>
    <dgm:pt modelId="{BFE945A8-E17E-4CF1-A86D-BBAE7F84CA89}" type="pres">
      <dgm:prSet presAssocID="{E3B22B37-93EA-49F3-95E7-2BE83EF6624E}" presName="compChildNode" presStyleCnt="0"/>
      <dgm:spPr/>
    </dgm:pt>
    <dgm:pt modelId="{EB155A30-AEC1-4FC2-9979-A39F6E5BE2D9}" type="pres">
      <dgm:prSet presAssocID="{E3B22B37-93EA-49F3-95E7-2BE83EF6624E}" presName="theInnerList" presStyleCnt="0"/>
      <dgm:spPr/>
    </dgm:pt>
    <dgm:pt modelId="{BF5E91C0-1115-47D6-A3D7-5C391406032A}" type="pres">
      <dgm:prSet presAssocID="{FC5CE3C4-03D0-4063-AD84-EEF2A378125A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A00DBA-3C2F-4194-BD46-37552DF94FFD}" type="pres">
      <dgm:prSet presAssocID="{FC5CE3C4-03D0-4063-AD84-EEF2A378125A}" presName="aSpace2" presStyleCnt="0"/>
      <dgm:spPr/>
    </dgm:pt>
    <dgm:pt modelId="{CBFF729D-D54A-43B8-8CFF-AC7709EEA816}" type="pres">
      <dgm:prSet presAssocID="{2440E2E6-C12B-4761-9651-9AAEAC1E26ED}" presName="childNode" presStyleLbl="node1" presStyleIdx="4" presStyleCnt="7">
        <dgm:presLayoutVars>
          <dgm:bulletEnabled val="1"/>
        </dgm:presLayoutVars>
      </dgm:prSet>
      <dgm:spPr/>
    </dgm:pt>
    <dgm:pt modelId="{C59376C4-2882-49BF-AEEC-932B8D2130E9}" type="pres">
      <dgm:prSet presAssocID="{2440E2E6-C12B-4761-9651-9AAEAC1E26ED}" presName="aSpace2" presStyleCnt="0"/>
      <dgm:spPr/>
    </dgm:pt>
    <dgm:pt modelId="{2B895E1C-9F03-4F1F-90D4-1DEE9E0C2D46}" type="pres">
      <dgm:prSet presAssocID="{A0CB14EE-71E3-43E9-A403-695F326FBF59}" presName="childNode" presStyleLbl="node1" presStyleIdx="5" presStyleCnt="7">
        <dgm:presLayoutVars>
          <dgm:bulletEnabled val="1"/>
        </dgm:presLayoutVars>
      </dgm:prSet>
      <dgm:spPr/>
    </dgm:pt>
    <dgm:pt modelId="{38C5FCE7-62E1-41A1-8E04-16B250B0DEFD}" type="pres">
      <dgm:prSet presAssocID="{A0CB14EE-71E3-43E9-A403-695F326FBF59}" presName="aSpace2" presStyleCnt="0"/>
      <dgm:spPr/>
    </dgm:pt>
    <dgm:pt modelId="{96CB39D3-564D-4948-9038-BFD5B103D7B4}" type="pres">
      <dgm:prSet presAssocID="{8918C5EB-5FFD-4567-86C0-061D52A9BC86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088CA57A-CEB3-45C8-8640-8E3ADC718975}" srcId="{E3B22B37-93EA-49F3-95E7-2BE83EF6624E}" destId="{2440E2E6-C12B-4761-9651-9AAEAC1E26ED}" srcOrd="1" destOrd="0" parTransId="{37307DD6-61FD-4998-852C-CE4F9E0FA786}" sibTransId="{B1018FC7-24BC-45A9-AA96-2D748BFD212A}"/>
    <dgm:cxn modelId="{FDB28B7E-2D35-40B4-82DD-16D3C1951864}" srcId="{5F8A05F4-7FE7-4FA0-BC29-2328EF09706D}" destId="{0D7A3CC2-0257-49BC-926E-3A0C533C0E5D}" srcOrd="1" destOrd="0" parTransId="{0FB7F986-BB29-4883-A662-49F9E3CD2211}" sibTransId="{4C111DAC-9E67-4876-826E-5E660D7AE082}"/>
    <dgm:cxn modelId="{F983328B-CFAF-4C45-8343-047BC6C923E3}" type="presOf" srcId="{ED9C30C6-EE7E-477F-AEA3-DD0DFBA2C08F}" destId="{47F1BF2D-2B41-4CB8-8D87-F0B2754566A6}" srcOrd="0" destOrd="0" presId="urn:microsoft.com/office/officeart/2005/8/layout/lProcess2"/>
    <dgm:cxn modelId="{EF3E787A-B0F6-482E-8A77-CF36D9861B01}" type="presOf" srcId="{0D7A3CC2-0257-49BC-926E-3A0C533C0E5D}" destId="{D47EE36C-482A-4CE4-846A-039FFEFD28C9}" srcOrd="0" destOrd="0" presId="urn:microsoft.com/office/officeart/2005/8/layout/lProcess2"/>
    <dgm:cxn modelId="{3B4C4123-A863-4BD7-8EF1-8F2B01E8140E}" type="presOf" srcId="{5F8A05F4-7FE7-4FA0-BC29-2328EF09706D}" destId="{4536CA4E-9F38-4F50-BE3F-78E1FF4DA4CE}" srcOrd="0" destOrd="0" presId="urn:microsoft.com/office/officeart/2005/8/layout/lProcess2"/>
    <dgm:cxn modelId="{EFD5D973-5B94-43E4-9FAA-5C85AB3A9889}" type="presOf" srcId="{FC5CE3C4-03D0-4063-AD84-EEF2A378125A}" destId="{BF5E91C0-1115-47D6-A3D7-5C391406032A}" srcOrd="0" destOrd="0" presId="urn:microsoft.com/office/officeart/2005/8/layout/lProcess2"/>
    <dgm:cxn modelId="{E858A290-CFD5-46D1-AA4D-183B87990BC1}" srcId="{5F8A05F4-7FE7-4FA0-BC29-2328EF09706D}" destId="{ED9C30C6-EE7E-477F-AEA3-DD0DFBA2C08F}" srcOrd="0" destOrd="0" parTransId="{B3615970-E1C0-48FE-AFEC-D01ADB3FB613}" sibTransId="{2E897CA9-EFBC-4D1F-A353-DED5E9021522}"/>
    <dgm:cxn modelId="{D8797049-F991-40CB-B58E-8691A239B0A5}" srcId="{5F8A05F4-7FE7-4FA0-BC29-2328EF09706D}" destId="{E3B22B37-93EA-49F3-95E7-2BE83EF6624E}" srcOrd="2" destOrd="0" parTransId="{048B8071-07FB-43CF-AF9D-69879FFC1D5B}" sibTransId="{9F463478-F312-4017-A39A-037B26B7E09D}"/>
    <dgm:cxn modelId="{6D0BCB8D-9F10-4126-8658-BA5FE8FC35CA}" type="presOf" srcId="{2F78260D-A81A-47EF-A088-325337984E03}" destId="{8893F8DA-2007-437A-B1D0-F1913380C633}" srcOrd="0" destOrd="0" presId="urn:microsoft.com/office/officeart/2005/8/layout/lProcess2"/>
    <dgm:cxn modelId="{DE514ACC-69D0-4B31-90C7-E22EF1C9AC1D}" type="presOf" srcId="{4E32A969-3992-4DA8-B7FC-1C421D123651}" destId="{279E7F07-6509-4468-9ACE-C5D90364B8D6}" srcOrd="0" destOrd="0" presId="urn:microsoft.com/office/officeart/2005/8/layout/lProcess2"/>
    <dgm:cxn modelId="{A9C4C0CB-8806-41F1-B1A7-85C858A3E8AB}" srcId="{0D7A3CC2-0257-49BC-926E-3A0C533C0E5D}" destId="{4E32A969-3992-4DA8-B7FC-1C421D123651}" srcOrd="0" destOrd="0" parTransId="{668D1DDB-9FEF-4F22-9CD2-C634E52B1779}" sibTransId="{2838DE13-D20A-4385-9662-7F1F8DFE4BC8}"/>
    <dgm:cxn modelId="{E477DE35-ED7B-41C8-8CCE-E870BDE49D46}" type="presOf" srcId="{E3B22B37-93EA-49F3-95E7-2BE83EF6624E}" destId="{89EEDD8E-B43E-4067-8DAA-E20187D83B80}" srcOrd="1" destOrd="0" presId="urn:microsoft.com/office/officeart/2005/8/layout/lProcess2"/>
    <dgm:cxn modelId="{11937411-9861-44A5-B8F1-67BDCE3154F8}" type="presOf" srcId="{0D7A3CC2-0257-49BC-926E-3A0C533C0E5D}" destId="{E2570816-254D-4211-BC77-4C5805E39F81}" srcOrd="1" destOrd="0" presId="urn:microsoft.com/office/officeart/2005/8/layout/lProcess2"/>
    <dgm:cxn modelId="{D9A56A52-A5CE-4D0E-8523-1C7F0F290A78}" type="presOf" srcId="{4F98961D-294C-40BD-95E9-D67A9D7AFA4E}" destId="{BE4E5970-5FC8-4340-AAEC-F3895CAC09A4}" srcOrd="0" destOrd="0" presId="urn:microsoft.com/office/officeart/2005/8/layout/lProcess2"/>
    <dgm:cxn modelId="{E4095407-1C88-469C-80CB-1051ECD7AB49}" srcId="{ED9C30C6-EE7E-477F-AEA3-DD0DFBA2C08F}" destId="{2F78260D-A81A-47EF-A088-325337984E03}" srcOrd="0" destOrd="0" parTransId="{147CBA97-18EF-4C75-B5B3-2ABE998631A2}" sibTransId="{423E7280-1FEB-46EF-ABC4-41C9882FC409}"/>
    <dgm:cxn modelId="{C6304976-1333-4D59-A8AC-927F0E11A23A}" srcId="{E3B22B37-93EA-49F3-95E7-2BE83EF6624E}" destId="{A0CB14EE-71E3-43E9-A403-695F326FBF59}" srcOrd="2" destOrd="0" parTransId="{2AF37D30-8F7D-46B4-B878-F8CEC1D510BD}" sibTransId="{3B116F66-50CA-4508-8A5F-D1DAB13E7EB8}"/>
    <dgm:cxn modelId="{D8072951-EB41-4F13-B783-79BD4BCBE0FD}" type="presOf" srcId="{2440E2E6-C12B-4761-9651-9AAEAC1E26ED}" destId="{CBFF729D-D54A-43B8-8CFF-AC7709EEA816}" srcOrd="0" destOrd="0" presId="urn:microsoft.com/office/officeart/2005/8/layout/lProcess2"/>
    <dgm:cxn modelId="{333B2055-3C3C-4012-B87B-8FCB0D1842EA}" srcId="{E3B22B37-93EA-49F3-95E7-2BE83EF6624E}" destId="{FC5CE3C4-03D0-4063-AD84-EEF2A378125A}" srcOrd="0" destOrd="0" parTransId="{54A3CB31-7369-4B43-BB33-FD6FE339EC5F}" sibTransId="{92FF3948-BD80-455C-BDBA-0B11455CA8E0}"/>
    <dgm:cxn modelId="{30EFE60B-6FA0-446C-8ED6-C8481EAB2093}" type="presOf" srcId="{ED9C30C6-EE7E-477F-AEA3-DD0DFBA2C08F}" destId="{051FB239-8F08-4745-9E95-0010406117C9}" srcOrd="1" destOrd="0" presId="urn:microsoft.com/office/officeart/2005/8/layout/lProcess2"/>
    <dgm:cxn modelId="{EB288DC1-044C-4488-B108-BFB58C6EAF13}" type="presOf" srcId="{A0CB14EE-71E3-43E9-A403-695F326FBF59}" destId="{2B895E1C-9F03-4F1F-90D4-1DEE9E0C2D46}" srcOrd="0" destOrd="0" presId="urn:microsoft.com/office/officeart/2005/8/layout/lProcess2"/>
    <dgm:cxn modelId="{568D28F3-09CB-4B0E-840E-0D9026349A86}" srcId="{0D7A3CC2-0257-49BC-926E-3A0C533C0E5D}" destId="{4F98961D-294C-40BD-95E9-D67A9D7AFA4E}" srcOrd="1" destOrd="0" parTransId="{F9FB6183-C91E-49D3-B959-E8272F067D43}" sibTransId="{7DC1D18C-5996-456B-83FD-8EE3FD199201}"/>
    <dgm:cxn modelId="{47F3C323-46CF-4E27-B2CE-F60E9D1E1201}" type="presOf" srcId="{8918C5EB-5FFD-4567-86C0-061D52A9BC86}" destId="{96CB39D3-564D-4948-9038-BFD5B103D7B4}" srcOrd="0" destOrd="0" presId="urn:microsoft.com/office/officeart/2005/8/layout/lProcess2"/>
    <dgm:cxn modelId="{137552C2-9D37-4D6A-9BD8-DAE91FAFF320}" srcId="{E3B22B37-93EA-49F3-95E7-2BE83EF6624E}" destId="{8918C5EB-5FFD-4567-86C0-061D52A9BC86}" srcOrd="3" destOrd="0" parTransId="{90AE6509-372B-45FD-9229-457B8479ED1F}" sibTransId="{AB0C59EB-ADD6-4F23-B9FF-005768C4DEFB}"/>
    <dgm:cxn modelId="{556E9CA9-C67D-4949-8FAB-88F0C254D9F1}" type="presOf" srcId="{E3B22B37-93EA-49F3-95E7-2BE83EF6624E}" destId="{DE9D95A4-AC6B-4F9D-AC3D-69B46F034D20}" srcOrd="0" destOrd="0" presId="urn:microsoft.com/office/officeart/2005/8/layout/lProcess2"/>
    <dgm:cxn modelId="{A1DECA3B-42BC-4836-A8A8-886865EC8BF3}" type="presParOf" srcId="{4536CA4E-9F38-4F50-BE3F-78E1FF4DA4CE}" destId="{A741D7E5-27B8-4308-AEE5-35915EBAC1CF}" srcOrd="0" destOrd="0" presId="urn:microsoft.com/office/officeart/2005/8/layout/lProcess2"/>
    <dgm:cxn modelId="{446D9937-9C7D-4EC4-9DBF-CA455C813235}" type="presParOf" srcId="{A741D7E5-27B8-4308-AEE5-35915EBAC1CF}" destId="{47F1BF2D-2B41-4CB8-8D87-F0B2754566A6}" srcOrd="0" destOrd="0" presId="urn:microsoft.com/office/officeart/2005/8/layout/lProcess2"/>
    <dgm:cxn modelId="{ECD26B48-0DCA-41B2-A145-7FD11080585E}" type="presParOf" srcId="{A741D7E5-27B8-4308-AEE5-35915EBAC1CF}" destId="{051FB239-8F08-4745-9E95-0010406117C9}" srcOrd="1" destOrd="0" presId="urn:microsoft.com/office/officeart/2005/8/layout/lProcess2"/>
    <dgm:cxn modelId="{CC652600-12F6-4C8E-AD63-2A556D4074F9}" type="presParOf" srcId="{A741D7E5-27B8-4308-AEE5-35915EBAC1CF}" destId="{82A27C07-3925-4E5C-A292-0EA216B895DE}" srcOrd="2" destOrd="0" presId="urn:microsoft.com/office/officeart/2005/8/layout/lProcess2"/>
    <dgm:cxn modelId="{57447ED9-86C5-483B-AE06-D2D947BC2E0F}" type="presParOf" srcId="{82A27C07-3925-4E5C-A292-0EA216B895DE}" destId="{A0522050-72AA-4300-ACE6-CC1D7547A649}" srcOrd="0" destOrd="0" presId="urn:microsoft.com/office/officeart/2005/8/layout/lProcess2"/>
    <dgm:cxn modelId="{BFB628BA-C730-4B18-8F3C-8056CCB0DC71}" type="presParOf" srcId="{A0522050-72AA-4300-ACE6-CC1D7547A649}" destId="{8893F8DA-2007-437A-B1D0-F1913380C633}" srcOrd="0" destOrd="0" presId="urn:microsoft.com/office/officeart/2005/8/layout/lProcess2"/>
    <dgm:cxn modelId="{27CA4928-E648-4007-986F-B7D685A2F659}" type="presParOf" srcId="{4536CA4E-9F38-4F50-BE3F-78E1FF4DA4CE}" destId="{4D6A3CE5-BCE8-4024-B354-C9AC94F0482C}" srcOrd="1" destOrd="0" presId="urn:microsoft.com/office/officeart/2005/8/layout/lProcess2"/>
    <dgm:cxn modelId="{60866639-4945-458A-B400-4FBC7C10BB0C}" type="presParOf" srcId="{4536CA4E-9F38-4F50-BE3F-78E1FF4DA4CE}" destId="{DC3436A7-A855-413A-A5FA-CA4855FEF9EE}" srcOrd="2" destOrd="0" presId="urn:microsoft.com/office/officeart/2005/8/layout/lProcess2"/>
    <dgm:cxn modelId="{B4F6FF2E-59F5-4F9C-94AE-85C7634D2246}" type="presParOf" srcId="{DC3436A7-A855-413A-A5FA-CA4855FEF9EE}" destId="{D47EE36C-482A-4CE4-846A-039FFEFD28C9}" srcOrd="0" destOrd="0" presId="urn:microsoft.com/office/officeart/2005/8/layout/lProcess2"/>
    <dgm:cxn modelId="{8723831C-A415-4CED-A576-0D3B38AE76A5}" type="presParOf" srcId="{DC3436A7-A855-413A-A5FA-CA4855FEF9EE}" destId="{E2570816-254D-4211-BC77-4C5805E39F81}" srcOrd="1" destOrd="0" presId="urn:microsoft.com/office/officeart/2005/8/layout/lProcess2"/>
    <dgm:cxn modelId="{83794B40-694C-45CE-9DF4-0BEA77F36CFD}" type="presParOf" srcId="{DC3436A7-A855-413A-A5FA-CA4855FEF9EE}" destId="{96D25C86-2FEC-4208-8E00-089B844444C7}" srcOrd="2" destOrd="0" presId="urn:microsoft.com/office/officeart/2005/8/layout/lProcess2"/>
    <dgm:cxn modelId="{FFE12D23-1D4A-4460-814B-314F72A66997}" type="presParOf" srcId="{96D25C86-2FEC-4208-8E00-089B844444C7}" destId="{DCAB6DD6-0BB1-45F8-9DD8-4781F0C01307}" srcOrd="0" destOrd="0" presId="urn:microsoft.com/office/officeart/2005/8/layout/lProcess2"/>
    <dgm:cxn modelId="{6E971CFA-B79B-4E73-966C-681BE4CBEB1A}" type="presParOf" srcId="{DCAB6DD6-0BB1-45F8-9DD8-4781F0C01307}" destId="{279E7F07-6509-4468-9ACE-C5D90364B8D6}" srcOrd="0" destOrd="0" presId="urn:microsoft.com/office/officeart/2005/8/layout/lProcess2"/>
    <dgm:cxn modelId="{D41F6461-7A92-4D68-A755-32EF6963C375}" type="presParOf" srcId="{DCAB6DD6-0BB1-45F8-9DD8-4781F0C01307}" destId="{211F2C39-C295-49B4-85BF-D9EB820A440B}" srcOrd="1" destOrd="0" presId="urn:microsoft.com/office/officeart/2005/8/layout/lProcess2"/>
    <dgm:cxn modelId="{B692ED1B-E505-4ABB-A972-FD8B65270926}" type="presParOf" srcId="{DCAB6DD6-0BB1-45F8-9DD8-4781F0C01307}" destId="{BE4E5970-5FC8-4340-AAEC-F3895CAC09A4}" srcOrd="2" destOrd="0" presId="urn:microsoft.com/office/officeart/2005/8/layout/lProcess2"/>
    <dgm:cxn modelId="{32B51F97-8547-4ED7-A60D-237677010EE5}" type="presParOf" srcId="{4536CA4E-9F38-4F50-BE3F-78E1FF4DA4CE}" destId="{0E70D254-8D1E-4F51-AC53-377122C19DCD}" srcOrd="3" destOrd="0" presId="urn:microsoft.com/office/officeart/2005/8/layout/lProcess2"/>
    <dgm:cxn modelId="{BEE0F26E-9722-4512-B417-E045006E33C2}" type="presParOf" srcId="{4536CA4E-9F38-4F50-BE3F-78E1FF4DA4CE}" destId="{B5FEBCC9-AB13-4B3D-8210-B11BEC521003}" srcOrd="4" destOrd="0" presId="urn:microsoft.com/office/officeart/2005/8/layout/lProcess2"/>
    <dgm:cxn modelId="{F8515613-B903-46E0-AE6D-C981C0C5B57D}" type="presParOf" srcId="{B5FEBCC9-AB13-4B3D-8210-B11BEC521003}" destId="{DE9D95A4-AC6B-4F9D-AC3D-69B46F034D20}" srcOrd="0" destOrd="0" presId="urn:microsoft.com/office/officeart/2005/8/layout/lProcess2"/>
    <dgm:cxn modelId="{51EF327C-60C6-4E4A-B434-0FF54F071D5D}" type="presParOf" srcId="{B5FEBCC9-AB13-4B3D-8210-B11BEC521003}" destId="{89EEDD8E-B43E-4067-8DAA-E20187D83B80}" srcOrd="1" destOrd="0" presId="urn:microsoft.com/office/officeart/2005/8/layout/lProcess2"/>
    <dgm:cxn modelId="{EF0E6B76-8BEA-4BDB-A849-09E9E4EB1C12}" type="presParOf" srcId="{B5FEBCC9-AB13-4B3D-8210-B11BEC521003}" destId="{BFE945A8-E17E-4CF1-A86D-BBAE7F84CA89}" srcOrd="2" destOrd="0" presId="urn:microsoft.com/office/officeart/2005/8/layout/lProcess2"/>
    <dgm:cxn modelId="{9DAA590E-D15D-4B86-A77F-445C2B8C1434}" type="presParOf" srcId="{BFE945A8-E17E-4CF1-A86D-BBAE7F84CA89}" destId="{EB155A30-AEC1-4FC2-9979-A39F6E5BE2D9}" srcOrd="0" destOrd="0" presId="urn:microsoft.com/office/officeart/2005/8/layout/lProcess2"/>
    <dgm:cxn modelId="{2FA7EFA5-9E86-49FE-A1FF-78F4FE54D71A}" type="presParOf" srcId="{EB155A30-AEC1-4FC2-9979-A39F6E5BE2D9}" destId="{BF5E91C0-1115-47D6-A3D7-5C391406032A}" srcOrd="0" destOrd="0" presId="urn:microsoft.com/office/officeart/2005/8/layout/lProcess2"/>
    <dgm:cxn modelId="{E4981F6C-CFBA-4C59-8854-D07BBB796A8F}" type="presParOf" srcId="{EB155A30-AEC1-4FC2-9979-A39F6E5BE2D9}" destId="{BCA00DBA-3C2F-4194-BD46-37552DF94FFD}" srcOrd="1" destOrd="0" presId="urn:microsoft.com/office/officeart/2005/8/layout/lProcess2"/>
    <dgm:cxn modelId="{32841D99-F229-4031-B59A-0B33E74F680D}" type="presParOf" srcId="{EB155A30-AEC1-4FC2-9979-A39F6E5BE2D9}" destId="{CBFF729D-D54A-43B8-8CFF-AC7709EEA816}" srcOrd="2" destOrd="0" presId="urn:microsoft.com/office/officeart/2005/8/layout/lProcess2"/>
    <dgm:cxn modelId="{DE62EC84-895A-4145-98BC-19F7EF81D4E3}" type="presParOf" srcId="{EB155A30-AEC1-4FC2-9979-A39F6E5BE2D9}" destId="{C59376C4-2882-49BF-AEEC-932B8D2130E9}" srcOrd="3" destOrd="0" presId="urn:microsoft.com/office/officeart/2005/8/layout/lProcess2"/>
    <dgm:cxn modelId="{7F29B261-BB52-4E38-A19C-89BBF42E798D}" type="presParOf" srcId="{EB155A30-AEC1-4FC2-9979-A39F6E5BE2D9}" destId="{2B895E1C-9F03-4F1F-90D4-1DEE9E0C2D46}" srcOrd="4" destOrd="0" presId="urn:microsoft.com/office/officeart/2005/8/layout/lProcess2"/>
    <dgm:cxn modelId="{C802EC5F-9D83-41F8-8AE2-EBB9E620F33A}" type="presParOf" srcId="{EB155A30-AEC1-4FC2-9979-A39F6E5BE2D9}" destId="{38C5FCE7-62E1-41A1-8E04-16B250B0DEFD}" srcOrd="5" destOrd="0" presId="urn:microsoft.com/office/officeart/2005/8/layout/lProcess2"/>
    <dgm:cxn modelId="{342794B0-7C30-4E9B-B630-84A0CBCA78A6}" type="presParOf" srcId="{EB155A30-AEC1-4FC2-9979-A39F6E5BE2D9}" destId="{96CB39D3-564D-4948-9038-BFD5B103D7B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1BF2D-2B41-4CB8-8D87-F0B2754566A6}">
      <dsp:nvSpPr>
        <dsp:cNvPr id="0" name=""/>
        <dsp:cNvSpPr/>
      </dsp:nvSpPr>
      <dsp:spPr>
        <a:xfrm>
          <a:off x="632" y="0"/>
          <a:ext cx="1644550" cy="34544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遗传</a:t>
          </a:r>
          <a:endParaRPr lang="zh-CN" altLang="en-US" sz="3700" kern="1200" dirty="0"/>
        </a:p>
      </dsp:txBody>
      <dsp:txXfrm>
        <a:off x="632" y="0"/>
        <a:ext cx="1644550" cy="1036320"/>
      </dsp:txXfrm>
    </dsp:sp>
    <dsp:sp modelId="{8893F8DA-2007-437A-B1D0-F1913380C633}">
      <dsp:nvSpPr>
        <dsp:cNvPr id="0" name=""/>
        <dsp:cNvSpPr/>
      </dsp:nvSpPr>
      <dsp:spPr>
        <a:xfrm>
          <a:off x="165087" y="1638031"/>
          <a:ext cx="1315640" cy="1041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基因</a:t>
          </a:r>
          <a:endParaRPr lang="zh-CN" altLang="en-US" sz="1900" kern="1200" dirty="0"/>
        </a:p>
      </dsp:txBody>
      <dsp:txXfrm>
        <a:off x="195604" y="1668548"/>
        <a:ext cx="1254606" cy="980902"/>
      </dsp:txXfrm>
    </dsp:sp>
    <dsp:sp modelId="{D47EE36C-482A-4CE4-846A-039FFEFD28C9}">
      <dsp:nvSpPr>
        <dsp:cNvPr id="0" name=""/>
        <dsp:cNvSpPr/>
      </dsp:nvSpPr>
      <dsp:spPr>
        <a:xfrm>
          <a:off x="1768524" y="0"/>
          <a:ext cx="1644550" cy="34544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社会</a:t>
          </a:r>
          <a:endParaRPr lang="zh-CN" altLang="en-US" sz="3700" kern="1200" dirty="0"/>
        </a:p>
      </dsp:txBody>
      <dsp:txXfrm>
        <a:off x="1768524" y="0"/>
        <a:ext cx="1644550" cy="1036320"/>
      </dsp:txXfrm>
    </dsp:sp>
    <dsp:sp modelId="{279E7F07-6509-4468-9ACE-C5D90364B8D6}">
      <dsp:nvSpPr>
        <dsp:cNvPr id="0" name=""/>
        <dsp:cNvSpPr/>
      </dsp:nvSpPr>
      <dsp:spPr>
        <a:xfrm>
          <a:off x="1932979" y="1037332"/>
          <a:ext cx="1315640" cy="1041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社会</a:t>
          </a:r>
          <a:endParaRPr lang="zh-CN" altLang="en-US" sz="1900" kern="1200" dirty="0"/>
        </a:p>
      </dsp:txBody>
      <dsp:txXfrm>
        <a:off x="1963485" y="1067838"/>
        <a:ext cx="1254628" cy="980536"/>
      </dsp:txXfrm>
    </dsp:sp>
    <dsp:sp modelId="{BE4E5970-5FC8-4340-AAEC-F3895CAC09A4}">
      <dsp:nvSpPr>
        <dsp:cNvPr id="0" name=""/>
        <dsp:cNvSpPr/>
      </dsp:nvSpPr>
      <dsp:spPr>
        <a:xfrm>
          <a:off x="1932979" y="2239119"/>
          <a:ext cx="1315640" cy="1041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心理</a:t>
          </a:r>
          <a:endParaRPr lang="zh-CN" altLang="en-US" sz="1900" kern="1200" dirty="0"/>
        </a:p>
      </dsp:txBody>
      <dsp:txXfrm>
        <a:off x="1963485" y="2269625"/>
        <a:ext cx="1254628" cy="980536"/>
      </dsp:txXfrm>
    </dsp:sp>
    <dsp:sp modelId="{DE9D95A4-AC6B-4F9D-AC3D-69B46F034D20}">
      <dsp:nvSpPr>
        <dsp:cNvPr id="0" name=""/>
        <dsp:cNvSpPr/>
      </dsp:nvSpPr>
      <dsp:spPr>
        <a:xfrm>
          <a:off x="3536416" y="0"/>
          <a:ext cx="1644550" cy="34544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生物</a:t>
          </a:r>
          <a:endParaRPr lang="zh-CN" altLang="en-US" sz="3700" kern="1200" dirty="0"/>
        </a:p>
      </dsp:txBody>
      <dsp:txXfrm>
        <a:off x="3536416" y="0"/>
        <a:ext cx="1644550" cy="1036320"/>
      </dsp:txXfrm>
    </dsp:sp>
    <dsp:sp modelId="{BF5E91C0-1115-47D6-A3D7-5C391406032A}">
      <dsp:nvSpPr>
        <dsp:cNvPr id="0" name=""/>
        <dsp:cNvSpPr/>
      </dsp:nvSpPr>
      <dsp:spPr>
        <a:xfrm>
          <a:off x="3700871" y="1036404"/>
          <a:ext cx="1315640" cy="503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HPA</a:t>
          </a:r>
          <a:r>
            <a:rPr lang="zh-CN" altLang="en-US" sz="1900" kern="1200" dirty="0" smtClean="0"/>
            <a:t>轴</a:t>
          </a:r>
          <a:endParaRPr lang="zh-CN" altLang="en-US" sz="1900" kern="1200" dirty="0"/>
        </a:p>
      </dsp:txBody>
      <dsp:txXfrm>
        <a:off x="3715610" y="1051143"/>
        <a:ext cx="1286162" cy="473754"/>
      </dsp:txXfrm>
    </dsp:sp>
    <dsp:sp modelId="{CBFF729D-D54A-43B8-8CFF-AC7709EEA816}">
      <dsp:nvSpPr>
        <dsp:cNvPr id="0" name=""/>
        <dsp:cNvSpPr/>
      </dsp:nvSpPr>
      <dsp:spPr>
        <a:xfrm>
          <a:off x="3700871" y="1617057"/>
          <a:ext cx="1315640" cy="503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脑区</a:t>
          </a:r>
          <a:endParaRPr lang="zh-CN" altLang="en-US" sz="1900" kern="1200" dirty="0"/>
        </a:p>
      </dsp:txBody>
      <dsp:txXfrm>
        <a:off x="3715610" y="1631796"/>
        <a:ext cx="1286162" cy="473754"/>
      </dsp:txXfrm>
    </dsp:sp>
    <dsp:sp modelId="{2B895E1C-9F03-4F1F-90D4-1DEE9E0C2D46}">
      <dsp:nvSpPr>
        <dsp:cNvPr id="0" name=""/>
        <dsp:cNvSpPr/>
      </dsp:nvSpPr>
      <dsp:spPr>
        <a:xfrm>
          <a:off x="3700871" y="2197710"/>
          <a:ext cx="1315640" cy="503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神经递质</a:t>
          </a:r>
          <a:endParaRPr lang="zh-CN" altLang="en-US" sz="1900" kern="1200" dirty="0"/>
        </a:p>
      </dsp:txBody>
      <dsp:txXfrm>
        <a:off x="3715610" y="2212449"/>
        <a:ext cx="1286162" cy="473754"/>
      </dsp:txXfrm>
    </dsp:sp>
    <dsp:sp modelId="{96CB39D3-564D-4948-9038-BFD5B103D7B4}">
      <dsp:nvSpPr>
        <dsp:cNvPr id="0" name=""/>
        <dsp:cNvSpPr/>
      </dsp:nvSpPr>
      <dsp:spPr>
        <a:xfrm>
          <a:off x="3700871" y="2778363"/>
          <a:ext cx="1315640" cy="503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……</a:t>
          </a:r>
          <a:endParaRPr lang="zh-CN" altLang="en-US" sz="1900" kern="1200" dirty="0"/>
        </a:p>
      </dsp:txBody>
      <dsp:txXfrm>
        <a:off x="3715610" y="2793102"/>
        <a:ext cx="1286162" cy="473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7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4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4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8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5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1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283E-57BA-4DF0-8323-8D93A2361D68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7ECD-B097-4AD3-B640-C188FA1D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4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300" dirty="0">
                <a:solidFill>
                  <a:srgbClr val="00B0F0"/>
                </a:solidFill>
              </a:rPr>
              <a:t>知乎 </a:t>
            </a:r>
            <a:r>
              <a:rPr lang="en-US" altLang="zh-CN" sz="3300" dirty="0">
                <a:solidFill>
                  <a:srgbClr val="00B0F0"/>
                </a:solidFill>
              </a:rPr>
              <a:t>Live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闲话抑郁症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周不润</a:t>
            </a:r>
            <a:endParaRPr lang="en-US" altLang="zh-CN" dirty="0" smtClean="0"/>
          </a:p>
          <a:p>
            <a:r>
              <a:rPr lang="en-US" altLang="zh-CN" dirty="0" smtClean="0"/>
              <a:t>2016.06.16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心理治疗（认知行为疗法）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儿童和青少年，轻度抑郁</a:t>
            </a:r>
            <a:endParaRPr lang="en-US" altLang="zh-CN" dirty="0" smtClean="0"/>
          </a:p>
          <a:p>
            <a:r>
              <a:rPr lang="zh-CN" altLang="en-US" dirty="0" smtClean="0"/>
              <a:t>药物治疗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重度抑郁</a:t>
            </a:r>
            <a:endParaRPr lang="en-US" altLang="zh-CN" dirty="0" smtClean="0"/>
          </a:p>
          <a:p>
            <a:r>
              <a:rPr lang="zh-CN" altLang="en-US" dirty="0"/>
              <a:t>电痉挛</a:t>
            </a:r>
            <a:r>
              <a:rPr lang="zh-CN" altLang="en-US" dirty="0" smtClean="0"/>
              <a:t>疗法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紧急治疗，最后选择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自己有抑郁症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自我判断</a:t>
            </a:r>
            <a:endParaRPr lang="en-US" altLang="zh-CN" dirty="0" smtClean="0"/>
          </a:p>
          <a:p>
            <a:r>
              <a:rPr lang="zh-CN" altLang="en-US" dirty="0" smtClean="0"/>
              <a:t>治疗过程</a:t>
            </a:r>
            <a:endParaRPr lang="en-US" altLang="zh-CN" dirty="0" smtClean="0"/>
          </a:p>
          <a:p>
            <a:r>
              <a:rPr lang="zh-CN" altLang="en-US" dirty="0"/>
              <a:t>跟</a:t>
            </a:r>
            <a:r>
              <a:rPr lang="zh-CN" altLang="en-US" dirty="0" smtClean="0"/>
              <a:t>医生充分沟通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家人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朋友有抑郁症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同情心（</a:t>
            </a:r>
            <a:r>
              <a:rPr lang="en-US" altLang="zh-CN" dirty="0"/>
              <a:t>Sympathy</a:t>
            </a:r>
            <a:r>
              <a:rPr lang="zh-CN" altLang="en-US" dirty="0"/>
              <a:t>）和同理心（</a:t>
            </a:r>
            <a:r>
              <a:rPr lang="en-US" altLang="zh-CN" dirty="0"/>
              <a:t>Empathy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不要下意识地下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r>
              <a:rPr lang="zh-CN" altLang="en-US" dirty="0" smtClean="0"/>
              <a:t>倾听</a:t>
            </a:r>
            <a:endParaRPr lang="en-US" altLang="zh-CN" dirty="0" smtClean="0"/>
          </a:p>
          <a:p>
            <a:r>
              <a:rPr lang="zh-CN" altLang="en-US" dirty="0"/>
              <a:t>寻求专业</a:t>
            </a:r>
            <a:r>
              <a:rPr lang="zh-CN" altLang="en-US" dirty="0" smtClean="0"/>
              <a:t>帮助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对待不那么熟悉的同学</a:t>
            </a:r>
            <a:r>
              <a:rPr lang="en-US" altLang="zh-CN" dirty="0" smtClean="0"/>
              <a:t>/</a:t>
            </a:r>
            <a:r>
              <a:rPr lang="zh-CN" altLang="en-US" dirty="0" smtClean="0"/>
              <a:t>同事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精神的非理性时代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改变思考模式</a:t>
            </a:r>
            <a:endParaRPr lang="en-US" altLang="zh-CN" dirty="0" smtClean="0"/>
          </a:p>
          <a:p>
            <a:r>
              <a:rPr lang="zh-CN" altLang="en-US" dirty="0"/>
              <a:t>保持信心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70" y="1776526"/>
            <a:ext cx="6295292" cy="35441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抑郁的自我判断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抑郁症，重性抑郁障碍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Major depression disorder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自我判断的误区</a:t>
            </a:r>
            <a:endParaRPr lang="en-US" altLang="zh-CN" dirty="0" smtClean="0"/>
          </a:p>
          <a:p>
            <a:r>
              <a:rPr lang="zh-CN" altLang="en-US" dirty="0" smtClean="0"/>
              <a:t>自我判断的</a:t>
            </a:r>
            <a:r>
              <a:rPr lang="zh-CN" altLang="en-US" dirty="0" smtClean="0"/>
              <a:t>量表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个技巧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抑郁症是一种精神疾病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精神疾病发病率：</a:t>
            </a:r>
            <a:r>
              <a:rPr lang="en-US" altLang="zh-CN" dirty="0" smtClean="0"/>
              <a:t>1/3</a:t>
            </a:r>
          </a:p>
          <a:p>
            <a:r>
              <a:rPr lang="zh-CN" altLang="en-US" dirty="0" smtClean="0"/>
              <a:t>中国抑郁症发病率：</a:t>
            </a:r>
            <a:r>
              <a:rPr lang="en-US" altLang="zh-CN" dirty="0" smtClean="0"/>
              <a:t>6.1%</a:t>
            </a:r>
          </a:p>
          <a:p>
            <a:r>
              <a:rPr lang="zh-CN" altLang="en-US" dirty="0"/>
              <a:t>中国</a:t>
            </a:r>
            <a:r>
              <a:rPr lang="zh-CN" altLang="en-US" dirty="0" smtClean="0"/>
              <a:t>抑郁症人数：约</a:t>
            </a:r>
            <a:r>
              <a:rPr lang="en-US" altLang="zh-CN" dirty="0" smtClean="0"/>
              <a:t>9000</a:t>
            </a:r>
            <a:r>
              <a:rPr lang="zh-CN" altLang="en-US" dirty="0" smtClean="0"/>
              <a:t>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抑郁症的影响因素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57199737"/>
              </p:ext>
            </p:extLst>
          </p:nvPr>
        </p:nvGraphicFramePr>
        <p:xfrm>
          <a:off x="1793632" y="2226469"/>
          <a:ext cx="5181599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抑郁症的假说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基因：易感性</a:t>
            </a:r>
            <a:endParaRPr lang="en-US" altLang="zh-CN" b="1" dirty="0" smtClean="0"/>
          </a:p>
          <a:p>
            <a:r>
              <a:rPr lang="zh-CN" altLang="en-US" b="1" dirty="0" smtClean="0"/>
              <a:t>下丘脑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垂体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肾上腺轴的活性失调</a:t>
            </a:r>
            <a:endParaRPr lang="en-US" altLang="zh-CN" b="1" dirty="0" smtClean="0"/>
          </a:p>
          <a:p>
            <a:r>
              <a:rPr lang="zh-CN" altLang="en-US" b="1" dirty="0" smtClean="0"/>
              <a:t>单胺类神经递质的缺乏</a:t>
            </a:r>
            <a:endParaRPr lang="en-US" altLang="zh-CN" b="1" dirty="0" smtClean="0"/>
          </a:p>
          <a:p>
            <a:r>
              <a:rPr lang="zh-CN" altLang="en-US" b="1" dirty="0" smtClean="0"/>
              <a:t>部分脑区功能障碍</a:t>
            </a:r>
            <a:endParaRPr lang="en-US" altLang="zh-CN" b="1" dirty="0" smtClean="0"/>
          </a:p>
          <a:p>
            <a:r>
              <a:rPr lang="zh-CN" altLang="en-US" dirty="0" smtClean="0"/>
              <a:t>神经营养因子</a:t>
            </a:r>
            <a:endParaRPr lang="en-US" altLang="zh-CN" dirty="0" smtClean="0"/>
          </a:p>
          <a:p>
            <a:r>
              <a:rPr lang="zh-CN" altLang="en-US" dirty="0" smtClean="0"/>
              <a:t>氨基丁酸神经元活性降低</a:t>
            </a:r>
            <a:endParaRPr lang="en-US" altLang="zh-CN" dirty="0" smtClean="0"/>
          </a:p>
          <a:p>
            <a:r>
              <a:rPr lang="zh-CN" altLang="en-US" dirty="0" smtClean="0"/>
              <a:t>谷氨酸系统的失常</a:t>
            </a:r>
            <a:endParaRPr lang="en-US" altLang="zh-CN" dirty="0" smtClean="0"/>
          </a:p>
          <a:p>
            <a:r>
              <a:rPr lang="zh-CN" altLang="en-US" dirty="0" smtClean="0"/>
              <a:t>昼夜节律被打破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对抑郁症理解的变化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美索不达米亚：恶魔附身</a:t>
            </a:r>
            <a:endParaRPr lang="en-US" altLang="zh-CN" dirty="0" smtClean="0"/>
          </a:p>
          <a:p>
            <a:r>
              <a:rPr lang="zh-CN" altLang="en-US" dirty="0" smtClean="0"/>
              <a:t>古希腊 希波克拉底：</a:t>
            </a:r>
            <a:r>
              <a:rPr lang="en-US" altLang="zh-CN" dirty="0"/>
              <a:t>melancholia</a:t>
            </a:r>
            <a:r>
              <a:rPr lang="zh-CN" altLang="en-US" dirty="0"/>
              <a:t>（</a:t>
            </a:r>
            <a:r>
              <a:rPr lang="zh-CN" altLang="en-US" dirty="0" smtClean="0"/>
              <a:t>忧郁症）</a:t>
            </a:r>
            <a:endParaRPr lang="en-US" altLang="zh-CN" dirty="0" smtClean="0"/>
          </a:p>
          <a:p>
            <a:r>
              <a:rPr lang="zh-CN" altLang="en-US" dirty="0" smtClean="0"/>
              <a:t>中世纪到文艺复兴：矛盾</a:t>
            </a:r>
            <a:endParaRPr lang="en-US" altLang="zh-CN" dirty="0" smtClean="0"/>
          </a:p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zh-CN" altLang="en-US" dirty="0" smtClean="0"/>
              <a:t>早期的生理学发展：生理</a:t>
            </a:r>
            <a:endParaRPr lang="en-US" altLang="zh-CN" dirty="0" smtClean="0"/>
          </a:p>
          <a:p>
            <a:r>
              <a:rPr lang="zh-CN" altLang="en-US" dirty="0" smtClean="0"/>
              <a:t>弗洛伊德：心理</a:t>
            </a:r>
            <a:endParaRPr lang="en-US" altLang="zh-CN" dirty="0" smtClean="0"/>
          </a:p>
          <a:p>
            <a:r>
              <a:rPr lang="zh-CN" altLang="en-US" dirty="0"/>
              <a:t>化学不平衡</a:t>
            </a:r>
            <a:r>
              <a:rPr lang="zh-CN" altLang="en-US" dirty="0" smtClean="0"/>
              <a:t>理论：单</a:t>
            </a:r>
            <a:r>
              <a:rPr lang="zh-CN" altLang="en-US" dirty="0"/>
              <a:t>胺假说</a:t>
            </a:r>
            <a:endParaRPr lang="en-US" altLang="zh-CN" dirty="0" smtClean="0"/>
          </a:p>
          <a:p>
            <a:r>
              <a:rPr lang="zh-CN" altLang="en-US" dirty="0"/>
              <a:t>现在：多种因素</a:t>
            </a:r>
            <a:r>
              <a:rPr lang="zh-CN" altLang="en-US" dirty="0" smtClean="0"/>
              <a:t>引起的复杂疾病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科研人员怎么理解抑郁症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比喻：感冒？</a:t>
            </a:r>
            <a:endParaRPr lang="en-US" altLang="zh-CN" dirty="0" smtClean="0"/>
          </a:p>
          <a:p>
            <a:r>
              <a:rPr lang="zh-CN" altLang="en-US" dirty="0" smtClean="0"/>
              <a:t>糖尿病！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为什么这么难理解</a:t>
            </a:r>
            <a:r>
              <a:rPr lang="zh-CN" altLang="en-US" dirty="0" smtClean="0"/>
              <a:t>抑郁症？</a:t>
            </a:r>
            <a:endParaRPr lang="en-US" altLang="zh-CN" dirty="0" smtClean="0"/>
          </a:p>
          <a:p>
            <a:r>
              <a:rPr lang="zh-CN" altLang="en-US" dirty="0" smtClean="0"/>
              <a:t>研究抑郁症的科研人员会不会抑郁？</a:t>
            </a:r>
            <a:endParaRPr lang="en-US" altLang="zh-CN" dirty="0" smtClean="0"/>
          </a:p>
          <a:p>
            <a:r>
              <a:rPr lang="zh-CN" altLang="en-US" dirty="0" smtClean="0"/>
              <a:t>研究精神疾病的科学家能否正视精神疾病？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抑郁症能不能治好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</a:t>
            </a:r>
            <a:r>
              <a:rPr lang="zh-CN" altLang="en-US" dirty="0" smtClean="0"/>
              <a:t>治疗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能不能治愈</a:t>
            </a:r>
            <a:endParaRPr lang="en-US" altLang="zh-CN" dirty="0" smtClean="0"/>
          </a:p>
          <a:p>
            <a:r>
              <a:rPr lang="zh-CN" altLang="en-US" dirty="0"/>
              <a:t>在抑郁症的陪伴下生活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75" y="5427365"/>
            <a:ext cx="1232385" cy="1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290</Words>
  <Application>Microsoft Office PowerPoint</Application>
  <PresentationFormat>全屏显示(4:3)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知乎 Live 闲话抑郁症</vt:lpstr>
      <vt:lpstr>PowerPoint 演示文稿</vt:lpstr>
      <vt:lpstr>抑郁的自我判断</vt:lpstr>
      <vt:lpstr>抑郁症是一种精神疾病</vt:lpstr>
      <vt:lpstr>抑郁症的影响因素</vt:lpstr>
      <vt:lpstr>抑郁症的假说</vt:lpstr>
      <vt:lpstr>对抑郁症理解的变化</vt:lpstr>
      <vt:lpstr>科研人员怎么理解抑郁症</vt:lpstr>
      <vt:lpstr>抑郁症能不能治好？</vt:lpstr>
      <vt:lpstr>怎么治？</vt:lpstr>
      <vt:lpstr>自己有抑郁症</vt:lpstr>
      <vt:lpstr>家人/朋友有抑郁症</vt:lpstr>
      <vt:lpstr>精神的非理性时代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Zhou</dc:creator>
  <cp:lastModifiedBy>Liang Zhou</cp:lastModifiedBy>
  <cp:revision>30</cp:revision>
  <dcterms:created xsi:type="dcterms:W3CDTF">2016-06-15T13:41:12Z</dcterms:created>
  <dcterms:modified xsi:type="dcterms:W3CDTF">2016-06-16T10:27:30Z</dcterms:modified>
</cp:coreProperties>
</file>