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09" r:id="rId2"/>
    <p:sldId id="466" r:id="rId3"/>
    <p:sldId id="467" r:id="rId4"/>
    <p:sldId id="468" r:id="rId5"/>
    <p:sldId id="469" r:id="rId6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E5472E"/>
    <a:srgbClr val="F8A90C"/>
    <a:srgbClr val="C80D1F"/>
    <a:srgbClr val="7F7F7F"/>
    <a:srgbClr val="232227"/>
    <a:srgbClr val="2D3E52"/>
    <a:srgbClr val="3A5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at\Desktop\Verto_Data_Export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at\Desktop\Verto_Data_Export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at\Desktop\Verto_Data_Export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at\Desktop\Verto_Data_Export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at\Desktop\Verto_Data_Export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at\Desktop\Verto_Data_Export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at\Desktop\Verto_Data_Export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at\Desktop\Verto_Data_Export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</a:rPr>
              <a:t>Daily users during May to July, 2016</a:t>
            </a:r>
            <a:endParaRPr lang="zh-CN" altLang="zh-CN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Daily_users!$C$18</c:f>
              <c:strCache>
                <c:ptCount val="1"/>
                <c:pt idx="0">
                  <c:v>Amazon (main)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Daily_users!$B$19:$B$110</c:f>
              <c:numCache>
                <c:formatCode>mm/dd/yyyy</c:formatCode>
                <c:ptCount val="92"/>
                <c:pt idx="0">
                  <c:v>42491</c:v>
                </c:pt>
                <c:pt idx="1">
                  <c:v>42492</c:v>
                </c:pt>
                <c:pt idx="2">
                  <c:v>42493</c:v>
                </c:pt>
                <c:pt idx="3">
                  <c:v>42494</c:v>
                </c:pt>
                <c:pt idx="4">
                  <c:v>42495</c:v>
                </c:pt>
                <c:pt idx="5">
                  <c:v>42496</c:v>
                </c:pt>
                <c:pt idx="6">
                  <c:v>42497</c:v>
                </c:pt>
                <c:pt idx="7">
                  <c:v>42498</c:v>
                </c:pt>
                <c:pt idx="8">
                  <c:v>42499</c:v>
                </c:pt>
                <c:pt idx="9">
                  <c:v>42500</c:v>
                </c:pt>
                <c:pt idx="10">
                  <c:v>42501</c:v>
                </c:pt>
                <c:pt idx="11">
                  <c:v>42502</c:v>
                </c:pt>
                <c:pt idx="12">
                  <c:v>42503</c:v>
                </c:pt>
                <c:pt idx="13">
                  <c:v>42504</c:v>
                </c:pt>
                <c:pt idx="14">
                  <c:v>42505</c:v>
                </c:pt>
                <c:pt idx="15">
                  <c:v>42506</c:v>
                </c:pt>
                <c:pt idx="16">
                  <c:v>42507</c:v>
                </c:pt>
                <c:pt idx="17">
                  <c:v>42508</c:v>
                </c:pt>
                <c:pt idx="18">
                  <c:v>42509</c:v>
                </c:pt>
                <c:pt idx="19">
                  <c:v>42510</c:v>
                </c:pt>
                <c:pt idx="20">
                  <c:v>42511</c:v>
                </c:pt>
                <c:pt idx="21">
                  <c:v>42512</c:v>
                </c:pt>
                <c:pt idx="22">
                  <c:v>42513</c:v>
                </c:pt>
                <c:pt idx="23">
                  <c:v>42514</c:v>
                </c:pt>
                <c:pt idx="24">
                  <c:v>42515</c:v>
                </c:pt>
                <c:pt idx="25">
                  <c:v>42516</c:v>
                </c:pt>
                <c:pt idx="26">
                  <c:v>42517</c:v>
                </c:pt>
                <c:pt idx="27">
                  <c:v>42518</c:v>
                </c:pt>
                <c:pt idx="28">
                  <c:v>42519</c:v>
                </c:pt>
                <c:pt idx="29">
                  <c:v>42520</c:v>
                </c:pt>
                <c:pt idx="30">
                  <c:v>42521</c:v>
                </c:pt>
                <c:pt idx="31">
                  <c:v>42522</c:v>
                </c:pt>
                <c:pt idx="32">
                  <c:v>42523</c:v>
                </c:pt>
                <c:pt idx="33">
                  <c:v>42524</c:v>
                </c:pt>
                <c:pt idx="34">
                  <c:v>42525</c:v>
                </c:pt>
                <c:pt idx="35">
                  <c:v>42526</c:v>
                </c:pt>
                <c:pt idx="36">
                  <c:v>42527</c:v>
                </c:pt>
                <c:pt idx="37">
                  <c:v>42528</c:v>
                </c:pt>
                <c:pt idx="38">
                  <c:v>42529</c:v>
                </c:pt>
                <c:pt idx="39">
                  <c:v>42530</c:v>
                </c:pt>
                <c:pt idx="40">
                  <c:v>42531</c:v>
                </c:pt>
                <c:pt idx="41">
                  <c:v>42532</c:v>
                </c:pt>
                <c:pt idx="42">
                  <c:v>42533</c:v>
                </c:pt>
                <c:pt idx="43">
                  <c:v>42534</c:v>
                </c:pt>
                <c:pt idx="44">
                  <c:v>42535</c:v>
                </c:pt>
                <c:pt idx="45">
                  <c:v>42536</c:v>
                </c:pt>
                <c:pt idx="46">
                  <c:v>42537</c:v>
                </c:pt>
                <c:pt idx="47">
                  <c:v>42538</c:v>
                </c:pt>
                <c:pt idx="48">
                  <c:v>42539</c:v>
                </c:pt>
                <c:pt idx="49">
                  <c:v>42540</c:v>
                </c:pt>
                <c:pt idx="50">
                  <c:v>42541</c:v>
                </c:pt>
                <c:pt idx="51">
                  <c:v>42542</c:v>
                </c:pt>
                <c:pt idx="52">
                  <c:v>42543</c:v>
                </c:pt>
                <c:pt idx="53">
                  <c:v>42544</c:v>
                </c:pt>
                <c:pt idx="54">
                  <c:v>42545</c:v>
                </c:pt>
                <c:pt idx="55">
                  <c:v>42546</c:v>
                </c:pt>
                <c:pt idx="56">
                  <c:v>42547</c:v>
                </c:pt>
                <c:pt idx="57">
                  <c:v>42548</c:v>
                </c:pt>
                <c:pt idx="58">
                  <c:v>42549</c:v>
                </c:pt>
                <c:pt idx="59">
                  <c:v>42550</c:v>
                </c:pt>
                <c:pt idx="60">
                  <c:v>42551</c:v>
                </c:pt>
                <c:pt idx="61">
                  <c:v>42552</c:v>
                </c:pt>
                <c:pt idx="62">
                  <c:v>42553</c:v>
                </c:pt>
                <c:pt idx="63">
                  <c:v>42554</c:v>
                </c:pt>
                <c:pt idx="64">
                  <c:v>42555</c:v>
                </c:pt>
                <c:pt idx="65">
                  <c:v>42556</c:v>
                </c:pt>
                <c:pt idx="66">
                  <c:v>42557</c:v>
                </c:pt>
                <c:pt idx="67">
                  <c:v>42558</c:v>
                </c:pt>
                <c:pt idx="68">
                  <c:v>42559</c:v>
                </c:pt>
                <c:pt idx="69">
                  <c:v>42560</c:v>
                </c:pt>
                <c:pt idx="70">
                  <c:v>42561</c:v>
                </c:pt>
                <c:pt idx="71">
                  <c:v>42562</c:v>
                </c:pt>
                <c:pt idx="72">
                  <c:v>42563</c:v>
                </c:pt>
                <c:pt idx="73">
                  <c:v>42564</c:v>
                </c:pt>
                <c:pt idx="74">
                  <c:v>42565</c:v>
                </c:pt>
                <c:pt idx="75">
                  <c:v>42566</c:v>
                </c:pt>
                <c:pt idx="76">
                  <c:v>42567</c:v>
                </c:pt>
                <c:pt idx="77">
                  <c:v>42568</c:v>
                </c:pt>
                <c:pt idx="78">
                  <c:v>42569</c:v>
                </c:pt>
                <c:pt idx="79">
                  <c:v>42570</c:v>
                </c:pt>
                <c:pt idx="80">
                  <c:v>42571</c:v>
                </c:pt>
                <c:pt idx="81">
                  <c:v>42572</c:v>
                </c:pt>
                <c:pt idx="82">
                  <c:v>42573</c:v>
                </c:pt>
                <c:pt idx="83">
                  <c:v>42574</c:v>
                </c:pt>
                <c:pt idx="84">
                  <c:v>42575</c:v>
                </c:pt>
                <c:pt idx="85">
                  <c:v>42576</c:v>
                </c:pt>
                <c:pt idx="86">
                  <c:v>42577</c:v>
                </c:pt>
                <c:pt idx="87">
                  <c:v>42578</c:v>
                </c:pt>
                <c:pt idx="88">
                  <c:v>42579</c:v>
                </c:pt>
                <c:pt idx="89">
                  <c:v>42580</c:v>
                </c:pt>
                <c:pt idx="90">
                  <c:v>42581</c:v>
                </c:pt>
                <c:pt idx="91">
                  <c:v>42582</c:v>
                </c:pt>
              </c:numCache>
            </c:numRef>
          </c:cat>
          <c:val>
            <c:numRef>
              <c:f>Daily_users!$C$19:$C$110</c:f>
              <c:numCache>
                <c:formatCode>General</c:formatCode>
                <c:ptCount val="92"/>
                <c:pt idx="0">
                  <c:v>59588304.412078999</c:v>
                </c:pt>
                <c:pt idx="1">
                  <c:v>64347815.049856</c:v>
                </c:pt>
                <c:pt idx="2">
                  <c:v>60816269.291475996</c:v>
                </c:pt>
                <c:pt idx="3">
                  <c:v>65271740.791548997</c:v>
                </c:pt>
                <c:pt idx="4">
                  <c:v>62175865.380776003</c:v>
                </c:pt>
                <c:pt idx="5">
                  <c:v>58731473.318356</c:v>
                </c:pt>
                <c:pt idx="6">
                  <c:v>57117880.764063001</c:v>
                </c:pt>
                <c:pt idx="7">
                  <c:v>61228543.574438997</c:v>
                </c:pt>
                <c:pt idx="8">
                  <c:v>60348198.619879</c:v>
                </c:pt>
                <c:pt idx="9">
                  <c:v>61097077.685386002</c:v>
                </c:pt>
                <c:pt idx="10">
                  <c:v>67447182.122262999</c:v>
                </c:pt>
                <c:pt idx="11">
                  <c:v>60538842.976089001</c:v>
                </c:pt>
                <c:pt idx="12">
                  <c:v>59742860.158120997</c:v>
                </c:pt>
                <c:pt idx="13">
                  <c:v>60726049.962183997</c:v>
                </c:pt>
                <c:pt idx="14">
                  <c:v>58474513.054104999</c:v>
                </c:pt>
                <c:pt idx="15">
                  <c:v>60529136.547110997</c:v>
                </c:pt>
                <c:pt idx="16">
                  <c:v>57706865.544807002</c:v>
                </c:pt>
                <c:pt idx="17">
                  <c:v>53193830.693526</c:v>
                </c:pt>
                <c:pt idx="18">
                  <c:v>59950678.150109999</c:v>
                </c:pt>
                <c:pt idx="19">
                  <c:v>54248287.370592996</c:v>
                </c:pt>
                <c:pt idx="20">
                  <c:v>59310345.381986998</c:v>
                </c:pt>
                <c:pt idx="21">
                  <c:v>61338248.340892002</c:v>
                </c:pt>
                <c:pt idx="22">
                  <c:v>56078513.821428001</c:v>
                </c:pt>
                <c:pt idx="23">
                  <c:v>55516262.564612001</c:v>
                </c:pt>
                <c:pt idx="24">
                  <c:v>66746521.254464999</c:v>
                </c:pt>
                <c:pt idx="25">
                  <c:v>57857901.769271001</c:v>
                </c:pt>
                <c:pt idx="26">
                  <c:v>59436323.697678</c:v>
                </c:pt>
                <c:pt idx="27">
                  <c:v>58773031.923345998</c:v>
                </c:pt>
                <c:pt idx="28">
                  <c:v>54312316.234384999</c:v>
                </c:pt>
                <c:pt idx="29">
                  <c:v>58723282.971230999</c:v>
                </c:pt>
                <c:pt idx="30">
                  <c:v>60138957.801861003</c:v>
                </c:pt>
                <c:pt idx="31">
                  <c:v>55839231.595463999</c:v>
                </c:pt>
                <c:pt idx="32">
                  <c:v>56665742.370367996</c:v>
                </c:pt>
                <c:pt idx="33">
                  <c:v>62697055.753411002</c:v>
                </c:pt>
                <c:pt idx="34">
                  <c:v>58670680.119644001</c:v>
                </c:pt>
                <c:pt idx="35">
                  <c:v>61570221.427722998</c:v>
                </c:pt>
                <c:pt idx="36">
                  <c:v>56739700.203460999</c:v>
                </c:pt>
                <c:pt idx="37">
                  <c:v>55863479.035836004</c:v>
                </c:pt>
                <c:pt idx="38">
                  <c:v>56081026.226985</c:v>
                </c:pt>
                <c:pt idx="39">
                  <c:v>56496349.19901</c:v>
                </c:pt>
                <c:pt idx="40">
                  <c:v>60812758.581569999</c:v>
                </c:pt>
                <c:pt idx="41">
                  <c:v>63883764.130392998</c:v>
                </c:pt>
                <c:pt idx="42">
                  <c:v>59700117.611336999</c:v>
                </c:pt>
                <c:pt idx="43">
                  <c:v>57739797.095799997</c:v>
                </c:pt>
                <c:pt idx="44">
                  <c:v>55184368.784868002</c:v>
                </c:pt>
                <c:pt idx="45">
                  <c:v>53742342.091641001</c:v>
                </c:pt>
                <c:pt idx="46">
                  <c:v>56032900.031480998</c:v>
                </c:pt>
                <c:pt idx="47">
                  <c:v>56431727.776538998</c:v>
                </c:pt>
                <c:pt idx="48">
                  <c:v>60349898.177957997</c:v>
                </c:pt>
                <c:pt idx="49">
                  <c:v>55894338.712263003</c:v>
                </c:pt>
                <c:pt idx="50">
                  <c:v>57004206.018730998</c:v>
                </c:pt>
                <c:pt idx="51">
                  <c:v>58288161.232281998</c:v>
                </c:pt>
                <c:pt idx="52">
                  <c:v>58688152.677464001</c:v>
                </c:pt>
                <c:pt idx="53">
                  <c:v>55370829.870376997</c:v>
                </c:pt>
                <c:pt idx="54">
                  <c:v>54532230.013276003</c:v>
                </c:pt>
                <c:pt idx="55">
                  <c:v>53580761.731581002</c:v>
                </c:pt>
                <c:pt idx="56">
                  <c:v>53560460.918323003</c:v>
                </c:pt>
                <c:pt idx="57">
                  <c:v>59814378.879189</c:v>
                </c:pt>
                <c:pt idx="58">
                  <c:v>57316547.242817998</c:v>
                </c:pt>
                <c:pt idx="59">
                  <c:v>56485943.162657</c:v>
                </c:pt>
                <c:pt idx="60">
                  <c:v>60559435.236613996</c:v>
                </c:pt>
                <c:pt idx="61">
                  <c:v>55942666.796254002</c:v>
                </c:pt>
                <c:pt idx="62">
                  <c:v>56536520.337789997</c:v>
                </c:pt>
                <c:pt idx="63">
                  <c:v>50209977.807842001</c:v>
                </c:pt>
                <c:pt idx="64">
                  <c:v>51816112.770285003</c:v>
                </c:pt>
                <c:pt idx="65">
                  <c:v>60233399.027703002</c:v>
                </c:pt>
                <c:pt idx="66">
                  <c:v>58818447.436991997</c:v>
                </c:pt>
                <c:pt idx="67">
                  <c:v>53063826.961649999</c:v>
                </c:pt>
                <c:pt idx="68">
                  <c:v>54851081.529995002</c:v>
                </c:pt>
                <c:pt idx="69">
                  <c:v>55295244.350202002</c:v>
                </c:pt>
                <c:pt idx="70">
                  <c:v>59628323.759479001</c:v>
                </c:pt>
                <c:pt idx="71">
                  <c:v>62195958.839022003</c:v>
                </c:pt>
                <c:pt idx="72">
                  <c:v>66122543.671594001</c:v>
                </c:pt>
                <c:pt idx="73">
                  <c:v>55788024.379355997</c:v>
                </c:pt>
                <c:pt idx="74">
                  <c:v>55710384.925275996</c:v>
                </c:pt>
                <c:pt idx="75">
                  <c:v>56941898.555206001</c:v>
                </c:pt>
                <c:pt idx="76">
                  <c:v>58624880.759631</c:v>
                </c:pt>
                <c:pt idx="77">
                  <c:v>58196803.849586003</c:v>
                </c:pt>
                <c:pt idx="78">
                  <c:v>57109906.513605997</c:v>
                </c:pt>
                <c:pt idx="79">
                  <c:v>54806913.805099003</c:v>
                </c:pt>
                <c:pt idx="80">
                  <c:v>57272406.835744001</c:v>
                </c:pt>
                <c:pt idx="81">
                  <c:v>57184494.644234002</c:v>
                </c:pt>
                <c:pt idx="82">
                  <c:v>52676559.334930003</c:v>
                </c:pt>
                <c:pt idx="83">
                  <c:v>60414185.187140003</c:v>
                </c:pt>
                <c:pt idx="84">
                  <c:v>54174502.160581</c:v>
                </c:pt>
                <c:pt idx="85">
                  <c:v>57704819.192888997</c:v>
                </c:pt>
                <c:pt idx="86">
                  <c:v>60055354.211866997</c:v>
                </c:pt>
                <c:pt idx="87">
                  <c:v>58286533.611316003</c:v>
                </c:pt>
                <c:pt idx="88">
                  <c:v>57622017.149063997</c:v>
                </c:pt>
                <c:pt idx="89">
                  <c:v>65678288.396707997</c:v>
                </c:pt>
                <c:pt idx="90">
                  <c:v>59548609.424944997</c:v>
                </c:pt>
                <c:pt idx="91">
                  <c:v>58527503.035402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66F-9E5D-B116E17929CB}"/>
            </c:ext>
          </c:extLst>
        </c:ser>
        <c:ser>
          <c:idx val="1"/>
          <c:order val="1"/>
          <c:tx>
            <c:strRef>
              <c:f>Daily_users!$D$18</c:f>
              <c:strCache>
                <c:ptCount val="1"/>
                <c:pt idx="0">
                  <c:v>eBay (main)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Daily_users!$B$19:$B$110</c:f>
              <c:numCache>
                <c:formatCode>mm/dd/yyyy</c:formatCode>
                <c:ptCount val="92"/>
                <c:pt idx="0">
                  <c:v>42491</c:v>
                </c:pt>
                <c:pt idx="1">
                  <c:v>42492</c:v>
                </c:pt>
                <c:pt idx="2">
                  <c:v>42493</c:v>
                </c:pt>
                <c:pt idx="3">
                  <c:v>42494</c:v>
                </c:pt>
                <c:pt idx="4">
                  <c:v>42495</c:v>
                </c:pt>
                <c:pt idx="5">
                  <c:v>42496</c:v>
                </c:pt>
                <c:pt idx="6">
                  <c:v>42497</c:v>
                </c:pt>
                <c:pt idx="7">
                  <c:v>42498</c:v>
                </c:pt>
                <c:pt idx="8">
                  <c:v>42499</c:v>
                </c:pt>
                <c:pt idx="9">
                  <c:v>42500</c:v>
                </c:pt>
                <c:pt idx="10">
                  <c:v>42501</c:v>
                </c:pt>
                <c:pt idx="11">
                  <c:v>42502</c:v>
                </c:pt>
                <c:pt idx="12">
                  <c:v>42503</c:v>
                </c:pt>
                <c:pt idx="13">
                  <c:v>42504</c:v>
                </c:pt>
                <c:pt idx="14">
                  <c:v>42505</c:v>
                </c:pt>
                <c:pt idx="15">
                  <c:v>42506</c:v>
                </c:pt>
                <c:pt idx="16">
                  <c:v>42507</c:v>
                </c:pt>
                <c:pt idx="17">
                  <c:v>42508</c:v>
                </c:pt>
                <c:pt idx="18">
                  <c:v>42509</c:v>
                </c:pt>
                <c:pt idx="19">
                  <c:v>42510</c:v>
                </c:pt>
                <c:pt idx="20">
                  <c:v>42511</c:v>
                </c:pt>
                <c:pt idx="21">
                  <c:v>42512</c:v>
                </c:pt>
                <c:pt idx="22">
                  <c:v>42513</c:v>
                </c:pt>
                <c:pt idx="23">
                  <c:v>42514</c:v>
                </c:pt>
                <c:pt idx="24">
                  <c:v>42515</c:v>
                </c:pt>
                <c:pt idx="25">
                  <c:v>42516</c:v>
                </c:pt>
                <c:pt idx="26">
                  <c:v>42517</c:v>
                </c:pt>
                <c:pt idx="27">
                  <c:v>42518</c:v>
                </c:pt>
                <c:pt idx="28">
                  <c:v>42519</c:v>
                </c:pt>
                <c:pt idx="29">
                  <c:v>42520</c:v>
                </c:pt>
                <c:pt idx="30">
                  <c:v>42521</c:v>
                </c:pt>
                <c:pt idx="31">
                  <c:v>42522</c:v>
                </c:pt>
                <c:pt idx="32">
                  <c:v>42523</c:v>
                </c:pt>
                <c:pt idx="33">
                  <c:v>42524</c:v>
                </c:pt>
                <c:pt idx="34">
                  <c:v>42525</c:v>
                </c:pt>
                <c:pt idx="35">
                  <c:v>42526</c:v>
                </c:pt>
                <c:pt idx="36">
                  <c:v>42527</c:v>
                </c:pt>
                <c:pt idx="37">
                  <c:v>42528</c:v>
                </c:pt>
                <c:pt idx="38">
                  <c:v>42529</c:v>
                </c:pt>
                <c:pt idx="39">
                  <c:v>42530</c:v>
                </c:pt>
                <c:pt idx="40">
                  <c:v>42531</c:v>
                </c:pt>
                <c:pt idx="41">
                  <c:v>42532</c:v>
                </c:pt>
                <c:pt idx="42">
                  <c:v>42533</c:v>
                </c:pt>
                <c:pt idx="43">
                  <c:v>42534</c:v>
                </c:pt>
                <c:pt idx="44">
                  <c:v>42535</c:v>
                </c:pt>
                <c:pt idx="45">
                  <c:v>42536</c:v>
                </c:pt>
                <c:pt idx="46">
                  <c:v>42537</c:v>
                </c:pt>
                <c:pt idx="47">
                  <c:v>42538</c:v>
                </c:pt>
                <c:pt idx="48">
                  <c:v>42539</c:v>
                </c:pt>
                <c:pt idx="49">
                  <c:v>42540</c:v>
                </c:pt>
                <c:pt idx="50">
                  <c:v>42541</c:v>
                </c:pt>
                <c:pt idx="51">
                  <c:v>42542</c:v>
                </c:pt>
                <c:pt idx="52">
                  <c:v>42543</c:v>
                </c:pt>
                <c:pt idx="53">
                  <c:v>42544</c:v>
                </c:pt>
                <c:pt idx="54">
                  <c:v>42545</c:v>
                </c:pt>
                <c:pt idx="55">
                  <c:v>42546</c:v>
                </c:pt>
                <c:pt idx="56">
                  <c:v>42547</c:v>
                </c:pt>
                <c:pt idx="57">
                  <c:v>42548</c:v>
                </c:pt>
                <c:pt idx="58">
                  <c:v>42549</c:v>
                </c:pt>
                <c:pt idx="59">
                  <c:v>42550</c:v>
                </c:pt>
                <c:pt idx="60">
                  <c:v>42551</c:v>
                </c:pt>
                <c:pt idx="61">
                  <c:v>42552</c:v>
                </c:pt>
                <c:pt idx="62">
                  <c:v>42553</c:v>
                </c:pt>
                <c:pt idx="63">
                  <c:v>42554</c:v>
                </c:pt>
                <c:pt idx="64">
                  <c:v>42555</c:v>
                </c:pt>
                <c:pt idx="65">
                  <c:v>42556</c:v>
                </c:pt>
                <c:pt idx="66">
                  <c:v>42557</c:v>
                </c:pt>
                <c:pt idx="67">
                  <c:v>42558</c:v>
                </c:pt>
                <c:pt idx="68">
                  <c:v>42559</c:v>
                </c:pt>
                <c:pt idx="69">
                  <c:v>42560</c:v>
                </c:pt>
                <c:pt idx="70">
                  <c:v>42561</c:v>
                </c:pt>
                <c:pt idx="71">
                  <c:v>42562</c:v>
                </c:pt>
                <c:pt idx="72">
                  <c:v>42563</c:v>
                </c:pt>
                <c:pt idx="73">
                  <c:v>42564</c:v>
                </c:pt>
                <c:pt idx="74">
                  <c:v>42565</c:v>
                </c:pt>
                <c:pt idx="75">
                  <c:v>42566</c:v>
                </c:pt>
                <c:pt idx="76">
                  <c:v>42567</c:v>
                </c:pt>
                <c:pt idx="77">
                  <c:v>42568</c:v>
                </c:pt>
                <c:pt idx="78">
                  <c:v>42569</c:v>
                </c:pt>
                <c:pt idx="79">
                  <c:v>42570</c:v>
                </c:pt>
                <c:pt idx="80">
                  <c:v>42571</c:v>
                </c:pt>
                <c:pt idx="81">
                  <c:v>42572</c:v>
                </c:pt>
                <c:pt idx="82">
                  <c:v>42573</c:v>
                </c:pt>
                <c:pt idx="83">
                  <c:v>42574</c:v>
                </c:pt>
                <c:pt idx="84">
                  <c:v>42575</c:v>
                </c:pt>
                <c:pt idx="85">
                  <c:v>42576</c:v>
                </c:pt>
                <c:pt idx="86">
                  <c:v>42577</c:v>
                </c:pt>
                <c:pt idx="87">
                  <c:v>42578</c:v>
                </c:pt>
                <c:pt idx="88">
                  <c:v>42579</c:v>
                </c:pt>
                <c:pt idx="89">
                  <c:v>42580</c:v>
                </c:pt>
                <c:pt idx="90">
                  <c:v>42581</c:v>
                </c:pt>
                <c:pt idx="91">
                  <c:v>42582</c:v>
                </c:pt>
              </c:numCache>
            </c:numRef>
          </c:cat>
          <c:val>
            <c:numRef>
              <c:f>Daily_users!$D$19:$D$110</c:f>
              <c:numCache>
                <c:formatCode>General</c:formatCode>
                <c:ptCount val="92"/>
                <c:pt idx="0">
                  <c:v>17370502.146437</c:v>
                </c:pt>
                <c:pt idx="1">
                  <c:v>20226376.432976998</c:v>
                </c:pt>
                <c:pt idx="2">
                  <c:v>16804834.415266</c:v>
                </c:pt>
                <c:pt idx="3">
                  <c:v>16705921.983895</c:v>
                </c:pt>
                <c:pt idx="4">
                  <c:v>15796211.730035</c:v>
                </c:pt>
                <c:pt idx="5">
                  <c:v>16333167.036774</c:v>
                </c:pt>
                <c:pt idx="6">
                  <c:v>17259216.733127002</c:v>
                </c:pt>
                <c:pt idx="7">
                  <c:v>15480178.314513</c:v>
                </c:pt>
                <c:pt idx="8">
                  <c:v>17726238.661892999</c:v>
                </c:pt>
                <c:pt idx="9">
                  <c:v>19001326.492373999</c:v>
                </c:pt>
                <c:pt idx="10">
                  <c:v>17169454.836669002</c:v>
                </c:pt>
                <c:pt idx="11">
                  <c:v>18771209.280042</c:v>
                </c:pt>
                <c:pt idx="12">
                  <c:v>15377374.104582001</c:v>
                </c:pt>
                <c:pt idx="13">
                  <c:v>16135320.347588999</c:v>
                </c:pt>
                <c:pt idx="14">
                  <c:v>18152841.097773001</c:v>
                </c:pt>
                <c:pt idx="15">
                  <c:v>17561383.470024999</c:v>
                </c:pt>
                <c:pt idx="16">
                  <c:v>16313410.443848001</c:v>
                </c:pt>
                <c:pt idx="17">
                  <c:v>17386064.010839999</c:v>
                </c:pt>
                <c:pt idx="18">
                  <c:v>15865202.547754001</c:v>
                </c:pt>
                <c:pt idx="19">
                  <c:v>22857984.623594001</c:v>
                </c:pt>
                <c:pt idx="20">
                  <c:v>15631851.412575999</c:v>
                </c:pt>
                <c:pt idx="21">
                  <c:v>18462694.124917999</c:v>
                </c:pt>
                <c:pt idx="22">
                  <c:v>16513354.983526001</c:v>
                </c:pt>
                <c:pt idx="23">
                  <c:v>13835390.882214</c:v>
                </c:pt>
                <c:pt idx="24">
                  <c:v>13921789.559722001</c:v>
                </c:pt>
                <c:pt idx="25">
                  <c:v>15710379.727697</c:v>
                </c:pt>
                <c:pt idx="26">
                  <c:v>15434968.673681</c:v>
                </c:pt>
                <c:pt idx="27">
                  <c:v>14857906.78125</c:v>
                </c:pt>
                <c:pt idx="28">
                  <c:v>17817190.583016001</c:v>
                </c:pt>
                <c:pt idx="29">
                  <c:v>17946201.683389999</c:v>
                </c:pt>
                <c:pt idx="30">
                  <c:v>16359081.563598</c:v>
                </c:pt>
                <c:pt idx="31">
                  <c:v>15377816.995913001</c:v>
                </c:pt>
                <c:pt idx="32">
                  <c:v>14863534.829561001</c:v>
                </c:pt>
                <c:pt idx="33">
                  <c:v>15616322.071859</c:v>
                </c:pt>
                <c:pt idx="34">
                  <c:v>16910121.33086</c:v>
                </c:pt>
                <c:pt idx="35">
                  <c:v>17794717.188200999</c:v>
                </c:pt>
                <c:pt idx="36">
                  <c:v>16031705.397112999</c:v>
                </c:pt>
                <c:pt idx="37">
                  <c:v>14690716.214227</c:v>
                </c:pt>
                <c:pt idx="38">
                  <c:v>16604331.247817</c:v>
                </c:pt>
                <c:pt idx="39">
                  <c:v>19500078.757169999</c:v>
                </c:pt>
                <c:pt idx="40">
                  <c:v>17873629.825431</c:v>
                </c:pt>
                <c:pt idx="41">
                  <c:v>20125243.085115999</c:v>
                </c:pt>
                <c:pt idx="42">
                  <c:v>14812140.684075</c:v>
                </c:pt>
                <c:pt idx="43">
                  <c:v>17099450.484908</c:v>
                </c:pt>
                <c:pt idx="44">
                  <c:v>18315512.301109999</c:v>
                </c:pt>
                <c:pt idx="45">
                  <c:v>21913172.299339999</c:v>
                </c:pt>
                <c:pt idx="46">
                  <c:v>17427019.980845999</c:v>
                </c:pt>
                <c:pt idx="47">
                  <c:v>15162868.859650999</c:v>
                </c:pt>
                <c:pt idx="48">
                  <c:v>16972903.890735999</c:v>
                </c:pt>
                <c:pt idx="49">
                  <c:v>15713192.395702999</c:v>
                </c:pt>
                <c:pt idx="50">
                  <c:v>13977473.140938999</c:v>
                </c:pt>
                <c:pt idx="51">
                  <c:v>16021515.59289</c:v>
                </c:pt>
                <c:pt idx="52">
                  <c:v>22068858.340682</c:v>
                </c:pt>
                <c:pt idx="53">
                  <c:v>17617228.658085</c:v>
                </c:pt>
                <c:pt idx="54">
                  <c:v>18229696.605567999</c:v>
                </c:pt>
                <c:pt idx="55">
                  <c:v>17356781.343329001</c:v>
                </c:pt>
                <c:pt idx="56">
                  <c:v>15451182.896849001</c:v>
                </c:pt>
                <c:pt idx="57">
                  <c:v>15482528.647727</c:v>
                </c:pt>
                <c:pt idx="58">
                  <c:v>13852785.201060999</c:v>
                </c:pt>
                <c:pt idx="59">
                  <c:v>15599700.27046</c:v>
                </c:pt>
                <c:pt idx="60">
                  <c:v>14553913.500099</c:v>
                </c:pt>
                <c:pt idx="61">
                  <c:v>13834671.347105</c:v>
                </c:pt>
                <c:pt idx="62">
                  <c:v>13123585.933963999</c:v>
                </c:pt>
                <c:pt idx="63">
                  <c:v>12016311.293837</c:v>
                </c:pt>
                <c:pt idx="64">
                  <c:v>16070878.358410999</c:v>
                </c:pt>
                <c:pt idx="65">
                  <c:v>15735933.326633001</c:v>
                </c:pt>
                <c:pt idx="66">
                  <c:v>13267612.969897</c:v>
                </c:pt>
                <c:pt idx="67">
                  <c:v>11502797.15619</c:v>
                </c:pt>
                <c:pt idx="68">
                  <c:v>13013404.203500999</c:v>
                </c:pt>
                <c:pt idx="69">
                  <c:v>15977766.548969001</c:v>
                </c:pt>
                <c:pt idx="70">
                  <c:v>14074172.823694</c:v>
                </c:pt>
                <c:pt idx="71">
                  <c:v>15599458.890504001</c:v>
                </c:pt>
                <c:pt idx="72">
                  <c:v>17570083.402902</c:v>
                </c:pt>
                <c:pt idx="73">
                  <c:v>16388559.713237001</c:v>
                </c:pt>
                <c:pt idx="74">
                  <c:v>14265160.291904001</c:v>
                </c:pt>
                <c:pt idx="75">
                  <c:v>12005361.296172</c:v>
                </c:pt>
                <c:pt idx="76">
                  <c:v>13949144.663914001</c:v>
                </c:pt>
                <c:pt idx="77">
                  <c:v>15045868.077740001</c:v>
                </c:pt>
                <c:pt idx="78">
                  <c:v>10899947.571377</c:v>
                </c:pt>
                <c:pt idx="79">
                  <c:v>14995157.295812</c:v>
                </c:pt>
                <c:pt idx="80">
                  <c:v>22039986.193829</c:v>
                </c:pt>
                <c:pt idx="81">
                  <c:v>18532396.300466001</c:v>
                </c:pt>
                <c:pt idx="82">
                  <c:v>14491200.499345001</c:v>
                </c:pt>
                <c:pt idx="83">
                  <c:v>15707681.204863001</c:v>
                </c:pt>
                <c:pt idx="84">
                  <c:v>14993442.706315</c:v>
                </c:pt>
                <c:pt idx="85">
                  <c:v>15170846.077703999</c:v>
                </c:pt>
                <c:pt idx="86">
                  <c:v>15528743.984921001</c:v>
                </c:pt>
                <c:pt idx="87">
                  <c:v>14018238.322345</c:v>
                </c:pt>
                <c:pt idx="88">
                  <c:v>15637374.705613</c:v>
                </c:pt>
                <c:pt idx="89">
                  <c:v>15593777.331265001</c:v>
                </c:pt>
                <c:pt idx="90">
                  <c:v>13565795.808684001</c:v>
                </c:pt>
                <c:pt idx="91">
                  <c:v>13193762.191547001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66F-9E5D-B116E17929CB}"/>
            </c:ext>
          </c:extLst>
        </c:ser>
        <c:ser>
          <c:idx val="2"/>
          <c:order val="2"/>
          <c:tx>
            <c:strRef>
              <c:f>Daily_users!$E$18</c:f>
              <c:strCache>
                <c:ptCount val="1"/>
                <c:pt idx="0">
                  <c:v>Walmart (main)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Daily_users!$B$19:$B$110</c:f>
              <c:numCache>
                <c:formatCode>mm/dd/yyyy</c:formatCode>
                <c:ptCount val="92"/>
                <c:pt idx="0">
                  <c:v>42491</c:v>
                </c:pt>
                <c:pt idx="1">
                  <c:v>42492</c:v>
                </c:pt>
                <c:pt idx="2">
                  <c:v>42493</c:v>
                </c:pt>
                <c:pt idx="3">
                  <c:v>42494</c:v>
                </c:pt>
                <c:pt idx="4">
                  <c:v>42495</c:v>
                </c:pt>
                <c:pt idx="5">
                  <c:v>42496</c:v>
                </c:pt>
                <c:pt idx="6">
                  <c:v>42497</c:v>
                </c:pt>
                <c:pt idx="7">
                  <c:v>42498</c:v>
                </c:pt>
                <c:pt idx="8">
                  <c:v>42499</c:v>
                </c:pt>
                <c:pt idx="9">
                  <c:v>42500</c:v>
                </c:pt>
                <c:pt idx="10">
                  <c:v>42501</c:v>
                </c:pt>
                <c:pt idx="11">
                  <c:v>42502</c:v>
                </c:pt>
                <c:pt idx="12">
                  <c:v>42503</c:v>
                </c:pt>
                <c:pt idx="13">
                  <c:v>42504</c:v>
                </c:pt>
                <c:pt idx="14">
                  <c:v>42505</c:v>
                </c:pt>
                <c:pt idx="15">
                  <c:v>42506</c:v>
                </c:pt>
                <c:pt idx="16">
                  <c:v>42507</c:v>
                </c:pt>
                <c:pt idx="17">
                  <c:v>42508</c:v>
                </c:pt>
                <c:pt idx="18">
                  <c:v>42509</c:v>
                </c:pt>
                <c:pt idx="19">
                  <c:v>42510</c:v>
                </c:pt>
                <c:pt idx="20">
                  <c:v>42511</c:v>
                </c:pt>
                <c:pt idx="21">
                  <c:v>42512</c:v>
                </c:pt>
                <c:pt idx="22">
                  <c:v>42513</c:v>
                </c:pt>
                <c:pt idx="23">
                  <c:v>42514</c:v>
                </c:pt>
                <c:pt idx="24">
                  <c:v>42515</c:v>
                </c:pt>
                <c:pt idx="25">
                  <c:v>42516</c:v>
                </c:pt>
                <c:pt idx="26">
                  <c:v>42517</c:v>
                </c:pt>
                <c:pt idx="27">
                  <c:v>42518</c:v>
                </c:pt>
                <c:pt idx="28">
                  <c:v>42519</c:v>
                </c:pt>
                <c:pt idx="29">
                  <c:v>42520</c:v>
                </c:pt>
                <c:pt idx="30">
                  <c:v>42521</c:v>
                </c:pt>
                <c:pt idx="31">
                  <c:v>42522</c:v>
                </c:pt>
                <c:pt idx="32">
                  <c:v>42523</c:v>
                </c:pt>
                <c:pt idx="33">
                  <c:v>42524</c:v>
                </c:pt>
                <c:pt idx="34">
                  <c:v>42525</c:v>
                </c:pt>
                <c:pt idx="35">
                  <c:v>42526</c:v>
                </c:pt>
                <c:pt idx="36">
                  <c:v>42527</c:v>
                </c:pt>
                <c:pt idx="37">
                  <c:v>42528</c:v>
                </c:pt>
                <c:pt idx="38">
                  <c:v>42529</c:v>
                </c:pt>
                <c:pt idx="39">
                  <c:v>42530</c:v>
                </c:pt>
                <c:pt idx="40">
                  <c:v>42531</c:v>
                </c:pt>
                <c:pt idx="41">
                  <c:v>42532</c:v>
                </c:pt>
                <c:pt idx="42">
                  <c:v>42533</c:v>
                </c:pt>
                <c:pt idx="43">
                  <c:v>42534</c:v>
                </c:pt>
                <c:pt idx="44">
                  <c:v>42535</c:v>
                </c:pt>
                <c:pt idx="45">
                  <c:v>42536</c:v>
                </c:pt>
                <c:pt idx="46">
                  <c:v>42537</c:v>
                </c:pt>
                <c:pt idx="47">
                  <c:v>42538</c:v>
                </c:pt>
                <c:pt idx="48">
                  <c:v>42539</c:v>
                </c:pt>
                <c:pt idx="49">
                  <c:v>42540</c:v>
                </c:pt>
                <c:pt idx="50">
                  <c:v>42541</c:v>
                </c:pt>
                <c:pt idx="51">
                  <c:v>42542</c:v>
                </c:pt>
                <c:pt idx="52">
                  <c:v>42543</c:v>
                </c:pt>
                <c:pt idx="53">
                  <c:v>42544</c:v>
                </c:pt>
                <c:pt idx="54">
                  <c:v>42545</c:v>
                </c:pt>
                <c:pt idx="55">
                  <c:v>42546</c:v>
                </c:pt>
                <c:pt idx="56">
                  <c:v>42547</c:v>
                </c:pt>
                <c:pt idx="57">
                  <c:v>42548</c:v>
                </c:pt>
                <c:pt idx="58">
                  <c:v>42549</c:v>
                </c:pt>
                <c:pt idx="59">
                  <c:v>42550</c:v>
                </c:pt>
                <c:pt idx="60">
                  <c:v>42551</c:v>
                </c:pt>
                <c:pt idx="61">
                  <c:v>42552</c:v>
                </c:pt>
                <c:pt idx="62">
                  <c:v>42553</c:v>
                </c:pt>
                <c:pt idx="63">
                  <c:v>42554</c:v>
                </c:pt>
                <c:pt idx="64">
                  <c:v>42555</c:v>
                </c:pt>
                <c:pt idx="65">
                  <c:v>42556</c:v>
                </c:pt>
                <c:pt idx="66">
                  <c:v>42557</c:v>
                </c:pt>
                <c:pt idx="67">
                  <c:v>42558</c:v>
                </c:pt>
                <c:pt idx="68">
                  <c:v>42559</c:v>
                </c:pt>
                <c:pt idx="69">
                  <c:v>42560</c:v>
                </c:pt>
                <c:pt idx="70">
                  <c:v>42561</c:v>
                </c:pt>
                <c:pt idx="71">
                  <c:v>42562</c:v>
                </c:pt>
                <c:pt idx="72">
                  <c:v>42563</c:v>
                </c:pt>
                <c:pt idx="73">
                  <c:v>42564</c:v>
                </c:pt>
                <c:pt idx="74">
                  <c:v>42565</c:v>
                </c:pt>
                <c:pt idx="75">
                  <c:v>42566</c:v>
                </c:pt>
                <c:pt idx="76">
                  <c:v>42567</c:v>
                </c:pt>
                <c:pt idx="77">
                  <c:v>42568</c:v>
                </c:pt>
                <c:pt idx="78">
                  <c:v>42569</c:v>
                </c:pt>
                <c:pt idx="79">
                  <c:v>42570</c:v>
                </c:pt>
                <c:pt idx="80">
                  <c:v>42571</c:v>
                </c:pt>
                <c:pt idx="81">
                  <c:v>42572</c:v>
                </c:pt>
                <c:pt idx="82">
                  <c:v>42573</c:v>
                </c:pt>
                <c:pt idx="83">
                  <c:v>42574</c:v>
                </c:pt>
                <c:pt idx="84">
                  <c:v>42575</c:v>
                </c:pt>
                <c:pt idx="85">
                  <c:v>42576</c:v>
                </c:pt>
                <c:pt idx="86">
                  <c:v>42577</c:v>
                </c:pt>
                <c:pt idx="87">
                  <c:v>42578</c:v>
                </c:pt>
                <c:pt idx="88">
                  <c:v>42579</c:v>
                </c:pt>
                <c:pt idx="89">
                  <c:v>42580</c:v>
                </c:pt>
                <c:pt idx="90">
                  <c:v>42581</c:v>
                </c:pt>
                <c:pt idx="91">
                  <c:v>42582</c:v>
                </c:pt>
              </c:numCache>
            </c:numRef>
          </c:cat>
          <c:val>
            <c:numRef>
              <c:f>Daily_users!$E$19:$E$110</c:f>
              <c:numCache>
                <c:formatCode>General</c:formatCode>
                <c:ptCount val="92"/>
                <c:pt idx="0">
                  <c:v>11752324.581711</c:v>
                </c:pt>
                <c:pt idx="1">
                  <c:v>17589161.676801</c:v>
                </c:pt>
                <c:pt idx="2">
                  <c:v>20339384.538144</c:v>
                </c:pt>
                <c:pt idx="3">
                  <c:v>14940957.271957999</c:v>
                </c:pt>
                <c:pt idx="4">
                  <c:v>28572749.264008999</c:v>
                </c:pt>
                <c:pt idx="5">
                  <c:v>16277641.845176</c:v>
                </c:pt>
                <c:pt idx="6">
                  <c:v>13275796.820637999</c:v>
                </c:pt>
                <c:pt idx="7">
                  <c:v>15960053.959525</c:v>
                </c:pt>
                <c:pt idx="8">
                  <c:v>14565198.544144001</c:v>
                </c:pt>
                <c:pt idx="9">
                  <c:v>19167434.086105999</c:v>
                </c:pt>
                <c:pt idx="10">
                  <c:v>15873003.846162001</c:v>
                </c:pt>
                <c:pt idx="11">
                  <c:v>21423627.85196</c:v>
                </c:pt>
                <c:pt idx="12">
                  <c:v>17232155.231049001</c:v>
                </c:pt>
                <c:pt idx="13">
                  <c:v>15354515.430831</c:v>
                </c:pt>
                <c:pt idx="14">
                  <c:v>20847241.748029999</c:v>
                </c:pt>
                <c:pt idx="15">
                  <c:v>18536572.165812999</c:v>
                </c:pt>
                <c:pt idx="16">
                  <c:v>17450732.313220002</c:v>
                </c:pt>
                <c:pt idx="17">
                  <c:v>17380182.552533999</c:v>
                </c:pt>
                <c:pt idx="18">
                  <c:v>17915234.032609001</c:v>
                </c:pt>
                <c:pt idx="19">
                  <c:v>13558532.688554</c:v>
                </c:pt>
                <c:pt idx="20">
                  <c:v>17787993.596096002</c:v>
                </c:pt>
                <c:pt idx="21">
                  <c:v>23432929.244442001</c:v>
                </c:pt>
                <c:pt idx="22">
                  <c:v>18185538.383811999</c:v>
                </c:pt>
                <c:pt idx="23">
                  <c:v>17573705.711162001</c:v>
                </c:pt>
                <c:pt idx="24">
                  <c:v>15783090.000706</c:v>
                </c:pt>
                <c:pt idx="25">
                  <c:v>27422948.351020001</c:v>
                </c:pt>
                <c:pt idx="26">
                  <c:v>18143955.260230999</c:v>
                </c:pt>
                <c:pt idx="27">
                  <c:v>13366421.479080999</c:v>
                </c:pt>
                <c:pt idx="28">
                  <c:v>15964182.354327001</c:v>
                </c:pt>
                <c:pt idx="29">
                  <c:v>21335014.310353</c:v>
                </c:pt>
                <c:pt idx="30">
                  <c:v>18380342.752756</c:v>
                </c:pt>
                <c:pt idx="31">
                  <c:v>22075849.544865001</c:v>
                </c:pt>
                <c:pt idx="32">
                  <c:v>18045821.478068002</c:v>
                </c:pt>
                <c:pt idx="33">
                  <c:v>18010338.5121</c:v>
                </c:pt>
                <c:pt idx="34">
                  <c:v>18013527.697806999</c:v>
                </c:pt>
                <c:pt idx="35">
                  <c:v>17221989.626042999</c:v>
                </c:pt>
                <c:pt idx="36">
                  <c:v>15141017.583411001</c:v>
                </c:pt>
                <c:pt idx="37">
                  <c:v>18959548.350938</c:v>
                </c:pt>
                <c:pt idx="38">
                  <c:v>21845037.242601998</c:v>
                </c:pt>
                <c:pt idx="39">
                  <c:v>19160910.362396002</c:v>
                </c:pt>
                <c:pt idx="40">
                  <c:v>15506463.337057</c:v>
                </c:pt>
                <c:pt idx="41">
                  <c:v>15493479.890435001</c:v>
                </c:pt>
                <c:pt idx="42">
                  <c:v>17227408.130649999</c:v>
                </c:pt>
                <c:pt idx="43">
                  <c:v>20538589.898717999</c:v>
                </c:pt>
                <c:pt idx="44">
                  <c:v>20267938.944238</c:v>
                </c:pt>
                <c:pt idx="45">
                  <c:v>15575633.895869</c:v>
                </c:pt>
                <c:pt idx="46">
                  <c:v>16574423.9079</c:v>
                </c:pt>
                <c:pt idx="47">
                  <c:v>19387401.906277999</c:v>
                </c:pt>
                <c:pt idx="48">
                  <c:v>18924315.886611</c:v>
                </c:pt>
                <c:pt idx="49">
                  <c:v>17240176.396373998</c:v>
                </c:pt>
                <c:pt idx="50">
                  <c:v>11830764.983620999</c:v>
                </c:pt>
                <c:pt idx="51">
                  <c:v>17267725.725584</c:v>
                </c:pt>
                <c:pt idx="52">
                  <c:v>15641360.917191001</c:v>
                </c:pt>
                <c:pt idx="53">
                  <c:v>19779866.446759999</c:v>
                </c:pt>
                <c:pt idx="54">
                  <c:v>15018424.148311</c:v>
                </c:pt>
                <c:pt idx="55">
                  <c:v>18835971.991108</c:v>
                </c:pt>
                <c:pt idx="56">
                  <c:v>13594321.47779</c:v>
                </c:pt>
                <c:pt idx="57">
                  <c:v>15130592.606240001</c:v>
                </c:pt>
                <c:pt idx="58">
                  <c:v>17376655.884998001</c:v>
                </c:pt>
                <c:pt idx="59">
                  <c:v>13853669.421916001</c:v>
                </c:pt>
                <c:pt idx="60">
                  <c:v>18074482.463374</c:v>
                </c:pt>
                <c:pt idx="61">
                  <c:v>16285585.516523</c:v>
                </c:pt>
                <c:pt idx="62">
                  <c:v>17208769.853151001</c:v>
                </c:pt>
                <c:pt idx="63">
                  <c:v>11079946.806848999</c:v>
                </c:pt>
                <c:pt idx="64">
                  <c:v>15049913.316587999</c:v>
                </c:pt>
                <c:pt idx="65">
                  <c:v>17473306.678382002</c:v>
                </c:pt>
                <c:pt idx="66">
                  <c:v>13783224.185153</c:v>
                </c:pt>
                <c:pt idx="67">
                  <c:v>17748155.304837</c:v>
                </c:pt>
                <c:pt idx="68">
                  <c:v>21199530.150888</c:v>
                </c:pt>
                <c:pt idx="69">
                  <c:v>18423026.973873001</c:v>
                </c:pt>
                <c:pt idx="70">
                  <c:v>20948630.620067999</c:v>
                </c:pt>
                <c:pt idx="71">
                  <c:v>22626791.868478</c:v>
                </c:pt>
                <c:pt idx="72">
                  <c:v>25583670.406978998</c:v>
                </c:pt>
                <c:pt idx="73">
                  <c:v>17038202.436251</c:v>
                </c:pt>
                <c:pt idx="74">
                  <c:v>21366455.803479001</c:v>
                </c:pt>
                <c:pt idx="75">
                  <c:v>14373533.838448999</c:v>
                </c:pt>
                <c:pt idx="76">
                  <c:v>22356074.589216001</c:v>
                </c:pt>
                <c:pt idx="77">
                  <c:v>22284451.823716</c:v>
                </c:pt>
                <c:pt idx="78">
                  <c:v>15024639.852499999</c:v>
                </c:pt>
                <c:pt idx="79">
                  <c:v>19183761.509794999</c:v>
                </c:pt>
                <c:pt idx="80">
                  <c:v>14664615.728044</c:v>
                </c:pt>
                <c:pt idx="81">
                  <c:v>15047428.653000001</c:v>
                </c:pt>
                <c:pt idx="82">
                  <c:v>13220581.432877</c:v>
                </c:pt>
                <c:pt idx="83">
                  <c:v>15149859.313897001</c:v>
                </c:pt>
                <c:pt idx="84">
                  <c:v>20211842.373683002</c:v>
                </c:pt>
                <c:pt idx="85">
                  <c:v>20629159.770704001</c:v>
                </c:pt>
                <c:pt idx="86">
                  <c:v>22686830.106823001</c:v>
                </c:pt>
                <c:pt idx="87">
                  <c:v>17938387.364666998</c:v>
                </c:pt>
                <c:pt idx="88">
                  <c:v>17614733.574255001</c:v>
                </c:pt>
                <c:pt idx="89">
                  <c:v>17794153.800477002</c:v>
                </c:pt>
                <c:pt idx="90">
                  <c:v>16885748.667479001</c:v>
                </c:pt>
                <c:pt idx="91">
                  <c:v>12879688.043538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66F-9E5D-B116E1792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2873616"/>
        <c:axId val="1912876112"/>
      </c:lineChart>
      <c:dateAx>
        <c:axId val="1912873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Date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m/d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876112"/>
        <c:crosses val="autoZero"/>
        <c:auto val="1"/>
        <c:lblOffset val="100"/>
        <c:baseTimeUnit val="days"/>
      </c:dateAx>
      <c:valAx>
        <c:axId val="191287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Users</a:t>
                </a:r>
                <a:r>
                  <a:rPr lang="en-US" altLang="zh-CN" baseline="0"/>
                  <a:t> number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873616"/>
        <c:crosses val="autoZero"/>
        <c:crossBetween val="between"/>
        <c:dispUnits>
          <c:builtInUnit val="m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million</a:t>
                  </a:r>
                  <a:endParaRPr lang="zh-CN" altLang="en-US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/>
              <a:t>Hourly users during May to July, 2016</a:t>
            </a:r>
            <a:endParaRPr lang="zh-CN" alt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Amazon_hourly!$C$18</c:f>
              <c:strCache>
                <c:ptCount val="1"/>
                <c:pt idx="0">
                  <c:v>Amazon (main)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Amazon_hourly!$B$19:$B$2226</c:f>
              <c:numCache>
                <c:formatCode>mm/dd/yyyy\ hh</c:formatCode>
                <c:ptCount val="2208"/>
                <c:pt idx="0">
                  <c:v>42491</c:v>
                </c:pt>
                <c:pt idx="1">
                  <c:v>42491.041666666672</c:v>
                </c:pt>
                <c:pt idx="2">
                  <c:v>42491.083333333328</c:v>
                </c:pt>
                <c:pt idx="3">
                  <c:v>42491.125</c:v>
                </c:pt>
                <c:pt idx="4">
                  <c:v>42491.166666666672</c:v>
                </c:pt>
                <c:pt idx="5">
                  <c:v>42491.208333333328</c:v>
                </c:pt>
                <c:pt idx="6">
                  <c:v>42491.25</c:v>
                </c:pt>
                <c:pt idx="7">
                  <c:v>42491.291666666672</c:v>
                </c:pt>
                <c:pt idx="8">
                  <c:v>42491.333333333328</c:v>
                </c:pt>
                <c:pt idx="9">
                  <c:v>42491.375</c:v>
                </c:pt>
                <c:pt idx="10">
                  <c:v>42491.416666666672</c:v>
                </c:pt>
                <c:pt idx="11">
                  <c:v>42491.458333333328</c:v>
                </c:pt>
                <c:pt idx="12">
                  <c:v>42491.5</c:v>
                </c:pt>
                <c:pt idx="13">
                  <c:v>42491.541666666672</c:v>
                </c:pt>
                <c:pt idx="14">
                  <c:v>42491.583333333328</c:v>
                </c:pt>
                <c:pt idx="15">
                  <c:v>42491.625</c:v>
                </c:pt>
                <c:pt idx="16">
                  <c:v>42491.666666666672</c:v>
                </c:pt>
                <c:pt idx="17">
                  <c:v>42491.708333333328</c:v>
                </c:pt>
                <c:pt idx="18">
                  <c:v>42491.75</c:v>
                </c:pt>
                <c:pt idx="19">
                  <c:v>42491.791666666672</c:v>
                </c:pt>
                <c:pt idx="20">
                  <c:v>42491.833333333328</c:v>
                </c:pt>
                <c:pt idx="21">
                  <c:v>42491.875</c:v>
                </c:pt>
                <c:pt idx="22">
                  <c:v>42491.916666666672</c:v>
                </c:pt>
                <c:pt idx="23">
                  <c:v>42491.958333333328</c:v>
                </c:pt>
                <c:pt idx="24">
                  <c:v>42492</c:v>
                </c:pt>
                <c:pt idx="25">
                  <c:v>42492.041666666672</c:v>
                </c:pt>
                <c:pt idx="26">
                  <c:v>42492.083333333328</c:v>
                </c:pt>
                <c:pt idx="27">
                  <c:v>42492.125</c:v>
                </c:pt>
                <c:pt idx="28">
                  <c:v>42492.166666666672</c:v>
                </c:pt>
                <c:pt idx="29">
                  <c:v>42492.208333333328</c:v>
                </c:pt>
                <c:pt idx="30">
                  <c:v>42492.25</c:v>
                </c:pt>
                <c:pt idx="31">
                  <c:v>42492.291666666672</c:v>
                </c:pt>
                <c:pt idx="32">
                  <c:v>42492.333333333328</c:v>
                </c:pt>
                <c:pt idx="33">
                  <c:v>42492.375</c:v>
                </c:pt>
                <c:pt idx="34">
                  <c:v>42492.416666666672</c:v>
                </c:pt>
                <c:pt idx="35">
                  <c:v>42492.458333333328</c:v>
                </c:pt>
                <c:pt idx="36">
                  <c:v>42492.5</c:v>
                </c:pt>
                <c:pt idx="37">
                  <c:v>42492.541666666672</c:v>
                </c:pt>
                <c:pt idx="38">
                  <c:v>42492.583333333328</c:v>
                </c:pt>
                <c:pt idx="39">
                  <c:v>42492.625</c:v>
                </c:pt>
                <c:pt idx="40">
                  <c:v>42492.666666666672</c:v>
                </c:pt>
                <c:pt idx="41">
                  <c:v>42492.708333333328</c:v>
                </c:pt>
                <c:pt idx="42">
                  <c:v>42492.75</c:v>
                </c:pt>
                <c:pt idx="43">
                  <c:v>42492.791666666672</c:v>
                </c:pt>
                <c:pt idx="44">
                  <c:v>42492.833333333328</c:v>
                </c:pt>
                <c:pt idx="45">
                  <c:v>42492.875</c:v>
                </c:pt>
                <c:pt idx="46">
                  <c:v>42492.916666666672</c:v>
                </c:pt>
                <c:pt idx="47">
                  <c:v>42492.958333333328</c:v>
                </c:pt>
                <c:pt idx="48">
                  <c:v>42493</c:v>
                </c:pt>
                <c:pt idx="49">
                  <c:v>42493.041666666672</c:v>
                </c:pt>
                <c:pt idx="50">
                  <c:v>42493.083333333328</c:v>
                </c:pt>
                <c:pt idx="51">
                  <c:v>42493.125</c:v>
                </c:pt>
                <c:pt idx="52">
                  <c:v>42493.166666666672</c:v>
                </c:pt>
                <c:pt idx="53">
                  <c:v>42493.208333333328</c:v>
                </c:pt>
                <c:pt idx="54">
                  <c:v>42493.25</c:v>
                </c:pt>
                <c:pt idx="55">
                  <c:v>42493.291666666672</c:v>
                </c:pt>
                <c:pt idx="56">
                  <c:v>42493.333333333328</c:v>
                </c:pt>
                <c:pt idx="57">
                  <c:v>42493.375</c:v>
                </c:pt>
                <c:pt idx="58">
                  <c:v>42493.416666666672</c:v>
                </c:pt>
                <c:pt idx="59">
                  <c:v>42493.458333333328</c:v>
                </c:pt>
                <c:pt idx="60">
                  <c:v>42493.5</c:v>
                </c:pt>
                <c:pt idx="61">
                  <c:v>42493.541666666672</c:v>
                </c:pt>
                <c:pt idx="62">
                  <c:v>42493.583333333328</c:v>
                </c:pt>
                <c:pt idx="63">
                  <c:v>42493.625</c:v>
                </c:pt>
                <c:pt idx="64">
                  <c:v>42493.666666666672</c:v>
                </c:pt>
                <c:pt idx="65">
                  <c:v>42493.708333333328</c:v>
                </c:pt>
                <c:pt idx="66">
                  <c:v>42493.75</c:v>
                </c:pt>
                <c:pt idx="67">
                  <c:v>42493.791666666672</c:v>
                </c:pt>
                <c:pt idx="68">
                  <c:v>42493.833333333328</c:v>
                </c:pt>
                <c:pt idx="69">
                  <c:v>42493.875</c:v>
                </c:pt>
                <c:pt idx="70">
                  <c:v>42493.916666666672</c:v>
                </c:pt>
                <c:pt idx="71">
                  <c:v>42493.958333333328</c:v>
                </c:pt>
                <c:pt idx="72">
                  <c:v>42494</c:v>
                </c:pt>
                <c:pt idx="73">
                  <c:v>42494.041666666672</c:v>
                </c:pt>
                <c:pt idx="74">
                  <c:v>42494.083333333328</c:v>
                </c:pt>
                <c:pt idx="75">
                  <c:v>42494.125</c:v>
                </c:pt>
                <c:pt idx="76">
                  <c:v>42494.166666666672</c:v>
                </c:pt>
                <c:pt idx="77">
                  <c:v>42494.208333333328</c:v>
                </c:pt>
                <c:pt idx="78">
                  <c:v>42494.25</c:v>
                </c:pt>
                <c:pt idx="79">
                  <c:v>42494.291666666672</c:v>
                </c:pt>
                <c:pt idx="80">
                  <c:v>42494.333333333328</c:v>
                </c:pt>
                <c:pt idx="81">
                  <c:v>42494.375</c:v>
                </c:pt>
                <c:pt idx="82">
                  <c:v>42494.416666666672</c:v>
                </c:pt>
                <c:pt idx="83">
                  <c:v>42494.458333333328</c:v>
                </c:pt>
                <c:pt idx="84">
                  <c:v>42494.5</c:v>
                </c:pt>
                <c:pt idx="85">
                  <c:v>42494.541666666672</c:v>
                </c:pt>
                <c:pt idx="86">
                  <c:v>42494.583333333328</c:v>
                </c:pt>
                <c:pt idx="87">
                  <c:v>42494.625</c:v>
                </c:pt>
                <c:pt idx="88">
                  <c:v>42494.666666666672</c:v>
                </c:pt>
                <c:pt idx="89">
                  <c:v>42494.708333333328</c:v>
                </c:pt>
                <c:pt idx="90">
                  <c:v>42494.75</c:v>
                </c:pt>
                <c:pt idx="91">
                  <c:v>42494.791666666672</c:v>
                </c:pt>
                <c:pt idx="92">
                  <c:v>42494.833333333328</c:v>
                </c:pt>
                <c:pt idx="93">
                  <c:v>42494.875</c:v>
                </c:pt>
                <c:pt idx="94">
                  <c:v>42494.916666666672</c:v>
                </c:pt>
                <c:pt idx="95">
                  <c:v>42494.958333333328</c:v>
                </c:pt>
                <c:pt idx="96">
                  <c:v>42495</c:v>
                </c:pt>
                <c:pt idx="97">
                  <c:v>42495.041666666672</c:v>
                </c:pt>
                <c:pt idx="98">
                  <c:v>42495.083333333328</c:v>
                </c:pt>
                <c:pt idx="99">
                  <c:v>42495.125</c:v>
                </c:pt>
                <c:pt idx="100">
                  <c:v>42495.166666666672</c:v>
                </c:pt>
                <c:pt idx="101">
                  <c:v>42495.208333333328</c:v>
                </c:pt>
                <c:pt idx="102">
                  <c:v>42495.25</c:v>
                </c:pt>
                <c:pt idx="103">
                  <c:v>42495.291666666672</c:v>
                </c:pt>
                <c:pt idx="104">
                  <c:v>42495.333333333328</c:v>
                </c:pt>
                <c:pt idx="105">
                  <c:v>42495.375</c:v>
                </c:pt>
                <c:pt idx="106">
                  <c:v>42495.416666666672</c:v>
                </c:pt>
                <c:pt idx="107">
                  <c:v>42495.458333333328</c:v>
                </c:pt>
                <c:pt idx="108">
                  <c:v>42495.5</c:v>
                </c:pt>
                <c:pt idx="109">
                  <c:v>42495.541666666672</c:v>
                </c:pt>
                <c:pt idx="110">
                  <c:v>42495.583333333328</c:v>
                </c:pt>
                <c:pt idx="111">
                  <c:v>42495.625</c:v>
                </c:pt>
                <c:pt idx="112">
                  <c:v>42495.666666666672</c:v>
                </c:pt>
                <c:pt idx="113">
                  <c:v>42495.708333333328</c:v>
                </c:pt>
                <c:pt idx="114">
                  <c:v>42495.75</c:v>
                </c:pt>
                <c:pt idx="115">
                  <c:v>42495.791666666672</c:v>
                </c:pt>
                <c:pt idx="116">
                  <c:v>42495.833333333328</c:v>
                </c:pt>
                <c:pt idx="117">
                  <c:v>42495.875</c:v>
                </c:pt>
                <c:pt idx="118">
                  <c:v>42495.916666666672</c:v>
                </c:pt>
                <c:pt idx="119">
                  <c:v>42495.958333333328</c:v>
                </c:pt>
                <c:pt idx="120">
                  <c:v>42496</c:v>
                </c:pt>
                <c:pt idx="121">
                  <c:v>42496.041666666672</c:v>
                </c:pt>
                <c:pt idx="122">
                  <c:v>42496.083333333328</c:v>
                </c:pt>
                <c:pt idx="123">
                  <c:v>42496.125</c:v>
                </c:pt>
                <c:pt idx="124">
                  <c:v>42496.166666666672</c:v>
                </c:pt>
                <c:pt idx="125">
                  <c:v>42496.208333333328</c:v>
                </c:pt>
                <c:pt idx="126">
                  <c:v>42496.25</c:v>
                </c:pt>
                <c:pt idx="127">
                  <c:v>42496.291666666672</c:v>
                </c:pt>
                <c:pt idx="128">
                  <c:v>42496.333333333328</c:v>
                </c:pt>
                <c:pt idx="129">
                  <c:v>42496.375</c:v>
                </c:pt>
                <c:pt idx="130">
                  <c:v>42496.416666666672</c:v>
                </c:pt>
                <c:pt idx="131">
                  <c:v>42496.458333333328</c:v>
                </c:pt>
                <c:pt idx="132">
                  <c:v>42496.5</c:v>
                </c:pt>
                <c:pt idx="133">
                  <c:v>42496.541666666672</c:v>
                </c:pt>
                <c:pt idx="134">
                  <c:v>42496.583333333328</c:v>
                </c:pt>
                <c:pt idx="135">
                  <c:v>42496.625</c:v>
                </c:pt>
                <c:pt idx="136">
                  <c:v>42496.666666666672</c:v>
                </c:pt>
                <c:pt idx="137">
                  <c:v>42496.708333333328</c:v>
                </c:pt>
                <c:pt idx="138">
                  <c:v>42496.75</c:v>
                </c:pt>
                <c:pt idx="139">
                  <c:v>42496.791666666672</c:v>
                </c:pt>
                <c:pt idx="140">
                  <c:v>42496.833333333328</c:v>
                </c:pt>
                <c:pt idx="141">
                  <c:v>42496.875</c:v>
                </c:pt>
                <c:pt idx="142">
                  <c:v>42496.916666666672</c:v>
                </c:pt>
                <c:pt idx="143">
                  <c:v>42496.958333333328</c:v>
                </c:pt>
                <c:pt idx="144">
                  <c:v>42497</c:v>
                </c:pt>
                <c:pt idx="145">
                  <c:v>42497.041666666672</c:v>
                </c:pt>
                <c:pt idx="146">
                  <c:v>42497.083333333328</c:v>
                </c:pt>
                <c:pt idx="147">
                  <c:v>42497.125</c:v>
                </c:pt>
                <c:pt idx="148">
                  <c:v>42497.166666666672</c:v>
                </c:pt>
                <c:pt idx="149">
                  <c:v>42497.208333333328</c:v>
                </c:pt>
                <c:pt idx="150">
                  <c:v>42497.25</c:v>
                </c:pt>
                <c:pt idx="151">
                  <c:v>42497.291666666672</c:v>
                </c:pt>
                <c:pt idx="152">
                  <c:v>42497.333333333328</c:v>
                </c:pt>
                <c:pt idx="153">
                  <c:v>42497.375</c:v>
                </c:pt>
                <c:pt idx="154">
                  <c:v>42497.416666666672</c:v>
                </c:pt>
                <c:pt idx="155">
                  <c:v>42497.458333333328</c:v>
                </c:pt>
                <c:pt idx="156">
                  <c:v>42497.5</c:v>
                </c:pt>
                <c:pt idx="157">
                  <c:v>42497.541666666672</c:v>
                </c:pt>
                <c:pt idx="158">
                  <c:v>42497.583333333328</c:v>
                </c:pt>
                <c:pt idx="159">
                  <c:v>42497.625</c:v>
                </c:pt>
                <c:pt idx="160">
                  <c:v>42497.666666666672</c:v>
                </c:pt>
                <c:pt idx="161">
                  <c:v>42497.708333333328</c:v>
                </c:pt>
                <c:pt idx="162">
                  <c:v>42497.75</c:v>
                </c:pt>
                <c:pt idx="163">
                  <c:v>42497.791666666672</c:v>
                </c:pt>
                <c:pt idx="164">
                  <c:v>42497.833333333328</c:v>
                </c:pt>
                <c:pt idx="165">
                  <c:v>42497.875</c:v>
                </c:pt>
                <c:pt idx="166">
                  <c:v>42497.916666666672</c:v>
                </c:pt>
                <c:pt idx="167">
                  <c:v>42497.958333333328</c:v>
                </c:pt>
                <c:pt idx="168">
                  <c:v>42498</c:v>
                </c:pt>
                <c:pt idx="169">
                  <c:v>42498.041666666672</c:v>
                </c:pt>
                <c:pt idx="170">
                  <c:v>42498.083333333328</c:v>
                </c:pt>
                <c:pt idx="171">
                  <c:v>42498.125</c:v>
                </c:pt>
                <c:pt idx="172">
                  <c:v>42498.166666666672</c:v>
                </c:pt>
                <c:pt idx="173">
                  <c:v>42498.208333333328</c:v>
                </c:pt>
                <c:pt idx="174">
                  <c:v>42498.25</c:v>
                </c:pt>
                <c:pt idx="175">
                  <c:v>42498.291666666672</c:v>
                </c:pt>
                <c:pt idx="176">
                  <c:v>42498.333333333328</c:v>
                </c:pt>
                <c:pt idx="177">
                  <c:v>42498.375</c:v>
                </c:pt>
                <c:pt idx="178">
                  <c:v>42498.416666666672</c:v>
                </c:pt>
                <c:pt idx="179">
                  <c:v>42498.458333333328</c:v>
                </c:pt>
                <c:pt idx="180">
                  <c:v>42498.5</c:v>
                </c:pt>
                <c:pt idx="181">
                  <c:v>42498.541666666672</c:v>
                </c:pt>
                <c:pt idx="182">
                  <c:v>42498.583333333328</c:v>
                </c:pt>
                <c:pt idx="183">
                  <c:v>42498.625</c:v>
                </c:pt>
                <c:pt idx="184">
                  <c:v>42498.666666666672</c:v>
                </c:pt>
                <c:pt idx="185">
                  <c:v>42498.708333333328</c:v>
                </c:pt>
                <c:pt idx="186">
                  <c:v>42498.75</c:v>
                </c:pt>
                <c:pt idx="187">
                  <c:v>42498.791666666672</c:v>
                </c:pt>
                <c:pt idx="188">
                  <c:v>42498.833333333328</c:v>
                </c:pt>
                <c:pt idx="189">
                  <c:v>42498.875</c:v>
                </c:pt>
                <c:pt idx="190">
                  <c:v>42498.916666666672</c:v>
                </c:pt>
                <c:pt idx="191">
                  <c:v>42498.958333333328</c:v>
                </c:pt>
                <c:pt idx="192">
                  <c:v>42499</c:v>
                </c:pt>
                <c:pt idx="193">
                  <c:v>42499.041666666672</c:v>
                </c:pt>
                <c:pt idx="194">
                  <c:v>42499.083333333328</c:v>
                </c:pt>
                <c:pt idx="195">
                  <c:v>42499.125</c:v>
                </c:pt>
                <c:pt idx="196">
                  <c:v>42499.166666666672</c:v>
                </c:pt>
                <c:pt idx="197">
                  <c:v>42499.208333333328</c:v>
                </c:pt>
                <c:pt idx="198">
                  <c:v>42499.25</c:v>
                </c:pt>
                <c:pt idx="199">
                  <c:v>42499.291666666672</c:v>
                </c:pt>
                <c:pt idx="200">
                  <c:v>42499.333333333328</c:v>
                </c:pt>
                <c:pt idx="201">
                  <c:v>42499.375</c:v>
                </c:pt>
                <c:pt idx="202">
                  <c:v>42499.416666666672</c:v>
                </c:pt>
                <c:pt idx="203">
                  <c:v>42499.458333333328</c:v>
                </c:pt>
                <c:pt idx="204">
                  <c:v>42499.5</c:v>
                </c:pt>
                <c:pt idx="205">
                  <c:v>42499.541666666672</c:v>
                </c:pt>
                <c:pt idx="206">
                  <c:v>42499.583333333328</c:v>
                </c:pt>
                <c:pt idx="207">
                  <c:v>42499.625</c:v>
                </c:pt>
                <c:pt idx="208">
                  <c:v>42499.666666666672</c:v>
                </c:pt>
                <c:pt idx="209">
                  <c:v>42499.708333333328</c:v>
                </c:pt>
                <c:pt idx="210">
                  <c:v>42499.75</c:v>
                </c:pt>
                <c:pt idx="211">
                  <c:v>42499.791666666672</c:v>
                </c:pt>
                <c:pt idx="212">
                  <c:v>42499.833333333328</c:v>
                </c:pt>
                <c:pt idx="213">
                  <c:v>42499.875</c:v>
                </c:pt>
                <c:pt idx="214">
                  <c:v>42499.916666666672</c:v>
                </c:pt>
                <c:pt idx="215">
                  <c:v>42499.958333333328</c:v>
                </c:pt>
                <c:pt idx="216">
                  <c:v>42500</c:v>
                </c:pt>
                <c:pt idx="217">
                  <c:v>42500.041666666672</c:v>
                </c:pt>
                <c:pt idx="218">
                  <c:v>42500.083333333328</c:v>
                </c:pt>
                <c:pt idx="219">
                  <c:v>42500.125</c:v>
                </c:pt>
                <c:pt idx="220">
                  <c:v>42500.166666666672</c:v>
                </c:pt>
                <c:pt idx="221">
                  <c:v>42500.208333333328</c:v>
                </c:pt>
                <c:pt idx="222">
                  <c:v>42500.25</c:v>
                </c:pt>
                <c:pt idx="223">
                  <c:v>42500.291666666672</c:v>
                </c:pt>
                <c:pt idx="224">
                  <c:v>42500.333333333328</c:v>
                </c:pt>
                <c:pt idx="225">
                  <c:v>42500.375</c:v>
                </c:pt>
                <c:pt idx="226">
                  <c:v>42500.416666666672</c:v>
                </c:pt>
                <c:pt idx="227">
                  <c:v>42500.458333333328</c:v>
                </c:pt>
                <c:pt idx="228">
                  <c:v>42500.5</c:v>
                </c:pt>
                <c:pt idx="229">
                  <c:v>42500.541666666672</c:v>
                </c:pt>
                <c:pt idx="230">
                  <c:v>42500.583333333328</c:v>
                </c:pt>
                <c:pt idx="231">
                  <c:v>42500.625</c:v>
                </c:pt>
                <c:pt idx="232">
                  <c:v>42500.666666666672</c:v>
                </c:pt>
                <c:pt idx="233">
                  <c:v>42500.708333333328</c:v>
                </c:pt>
                <c:pt idx="234">
                  <c:v>42500.75</c:v>
                </c:pt>
                <c:pt idx="235">
                  <c:v>42500.791666666672</c:v>
                </c:pt>
                <c:pt idx="236">
                  <c:v>42500.833333333328</c:v>
                </c:pt>
                <c:pt idx="237">
                  <c:v>42500.875</c:v>
                </c:pt>
                <c:pt idx="238">
                  <c:v>42500.916666666672</c:v>
                </c:pt>
                <c:pt idx="239">
                  <c:v>42500.958333333328</c:v>
                </c:pt>
                <c:pt idx="240">
                  <c:v>42501</c:v>
                </c:pt>
                <c:pt idx="241">
                  <c:v>42501.041666666672</c:v>
                </c:pt>
                <c:pt idx="242">
                  <c:v>42501.083333333328</c:v>
                </c:pt>
                <c:pt idx="243">
                  <c:v>42501.125</c:v>
                </c:pt>
                <c:pt idx="244">
                  <c:v>42501.166666666672</c:v>
                </c:pt>
                <c:pt idx="245">
                  <c:v>42501.208333333328</c:v>
                </c:pt>
                <c:pt idx="246">
                  <c:v>42501.25</c:v>
                </c:pt>
                <c:pt idx="247">
                  <c:v>42501.291666666672</c:v>
                </c:pt>
                <c:pt idx="248">
                  <c:v>42501.333333333328</c:v>
                </c:pt>
                <c:pt idx="249">
                  <c:v>42501.375</c:v>
                </c:pt>
                <c:pt idx="250">
                  <c:v>42501.416666666672</c:v>
                </c:pt>
                <c:pt idx="251">
                  <c:v>42501.458333333328</c:v>
                </c:pt>
                <c:pt idx="252">
                  <c:v>42501.5</c:v>
                </c:pt>
                <c:pt idx="253">
                  <c:v>42501.541666666672</c:v>
                </c:pt>
                <c:pt idx="254">
                  <c:v>42501.583333333328</c:v>
                </c:pt>
                <c:pt idx="255">
                  <c:v>42501.625</c:v>
                </c:pt>
                <c:pt idx="256">
                  <c:v>42501.666666666672</c:v>
                </c:pt>
                <c:pt idx="257">
                  <c:v>42501.708333333328</c:v>
                </c:pt>
                <c:pt idx="258">
                  <c:v>42501.75</c:v>
                </c:pt>
                <c:pt idx="259">
                  <c:v>42501.791666666672</c:v>
                </c:pt>
                <c:pt idx="260">
                  <c:v>42501.833333333328</c:v>
                </c:pt>
                <c:pt idx="261">
                  <c:v>42501.875</c:v>
                </c:pt>
                <c:pt idx="262">
                  <c:v>42501.916666666672</c:v>
                </c:pt>
                <c:pt idx="263">
                  <c:v>42501.958333333328</c:v>
                </c:pt>
                <c:pt idx="264">
                  <c:v>42502</c:v>
                </c:pt>
                <c:pt idx="265">
                  <c:v>42502.041666666672</c:v>
                </c:pt>
                <c:pt idx="266">
                  <c:v>42502.083333333328</c:v>
                </c:pt>
                <c:pt idx="267">
                  <c:v>42502.125</c:v>
                </c:pt>
                <c:pt idx="268">
                  <c:v>42502.166666666672</c:v>
                </c:pt>
                <c:pt idx="269">
                  <c:v>42502.208333333328</c:v>
                </c:pt>
                <c:pt idx="270">
                  <c:v>42502.25</c:v>
                </c:pt>
                <c:pt idx="271">
                  <c:v>42502.291666666672</c:v>
                </c:pt>
                <c:pt idx="272">
                  <c:v>42502.333333333328</c:v>
                </c:pt>
                <c:pt idx="273">
                  <c:v>42502.375</c:v>
                </c:pt>
                <c:pt idx="274">
                  <c:v>42502.416666666672</c:v>
                </c:pt>
                <c:pt idx="275">
                  <c:v>42502.458333333328</c:v>
                </c:pt>
                <c:pt idx="276">
                  <c:v>42502.5</c:v>
                </c:pt>
                <c:pt idx="277">
                  <c:v>42502.541666666672</c:v>
                </c:pt>
                <c:pt idx="278">
                  <c:v>42502.583333333328</c:v>
                </c:pt>
                <c:pt idx="279">
                  <c:v>42502.625</c:v>
                </c:pt>
                <c:pt idx="280">
                  <c:v>42502.666666666672</c:v>
                </c:pt>
                <c:pt idx="281">
                  <c:v>42502.708333333328</c:v>
                </c:pt>
                <c:pt idx="282">
                  <c:v>42502.75</c:v>
                </c:pt>
                <c:pt idx="283">
                  <c:v>42502.791666666672</c:v>
                </c:pt>
                <c:pt idx="284">
                  <c:v>42502.833333333328</c:v>
                </c:pt>
                <c:pt idx="285">
                  <c:v>42502.875</c:v>
                </c:pt>
                <c:pt idx="286">
                  <c:v>42502.916666666672</c:v>
                </c:pt>
                <c:pt idx="287">
                  <c:v>42502.958333333328</c:v>
                </c:pt>
                <c:pt idx="288">
                  <c:v>42503</c:v>
                </c:pt>
                <c:pt idx="289">
                  <c:v>42503.041666666672</c:v>
                </c:pt>
                <c:pt idx="290">
                  <c:v>42503.083333333328</c:v>
                </c:pt>
                <c:pt idx="291">
                  <c:v>42503.125</c:v>
                </c:pt>
                <c:pt idx="292">
                  <c:v>42503.166666666672</c:v>
                </c:pt>
                <c:pt idx="293">
                  <c:v>42503.208333333328</c:v>
                </c:pt>
                <c:pt idx="294">
                  <c:v>42503.25</c:v>
                </c:pt>
                <c:pt idx="295">
                  <c:v>42503.291666666672</c:v>
                </c:pt>
                <c:pt idx="296">
                  <c:v>42503.333333333328</c:v>
                </c:pt>
                <c:pt idx="297">
                  <c:v>42503.375</c:v>
                </c:pt>
                <c:pt idx="298">
                  <c:v>42503.416666666672</c:v>
                </c:pt>
                <c:pt idx="299">
                  <c:v>42503.458333333328</c:v>
                </c:pt>
                <c:pt idx="300">
                  <c:v>42503.5</c:v>
                </c:pt>
                <c:pt idx="301">
                  <c:v>42503.541666666672</c:v>
                </c:pt>
                <c:pt idx="302">
                  <c:v>42503.583333333328</c:v>
                </c:pt>
                <c:pt idx="303">
                  <c:v>42503.625</c:v>
                </c:pt>
                <c:pt idx="304">
                  <c:v>42503.666666666672</c:v>
                </c:pt>
                <c:pt idx="305">
                  <c:v>42503.708333333328</c:v>
                </c:pt>
                <c:pt idx="306">
                  <c:v>42503.75</c:v>
                </c:pt>
                <c:pt idx="307">
                  <c:v>42503.791666666672</c:v>
                </c:pt>
                <c:pt idx="308">
                  <c:v>42503.833333333328</c:v>
                </c:pt>
                <c:pt idx="309">
                  <c:v>42503.875</c:v>
                </c:pt>
                <c:pt idx="310">
                  <c:v>42503.916666666672</c:v>
                </c:pt>
                <c:pt idx="311">
                  <c:v>42503.958333333328</c:v>
                </c:pt>
                <c:pt idx="312">
                  <c:v>42504</c:v>
                </c:pt>
                <c:pt idx="313">
                  <c:v>42504.041666666672</c:v>
                </c:pt>
                <c:pt idx="314">
                  <c:v>42504.083333333328</c:v>
                </c:pt>
                <c:pt idx="315">
                  <c:v>42504.125</c:v>
                </c:pt>
                <c:pt idx="316">
                  <c:v>42504.166666666672</c:v>
                </c:pt>
                <c:pt idx="317">
                  <c:v>42504.208333333328</c:v>
                </c:pt>
                <c:pt idx="318">
                  <c:v>42504.25</c:v>
                </c:pt>
                <c:pt idx="319">
                  <c:v>42504.291666666672</c:v>
                </c:pt>
                <c:pt idx="320">
                  <c:v>42504.333333333328</c:v>
                </c:pt>
                <c:pt idx="321">
                  <c:v>42504.375</c:v>
                </c:pt>
                <c:pt idx="322">
                  <c:v>42504.416666666672</c:v>
                </c:pt>
                <c:pt idx="323">
                  <c:v>42504.458333333328</c:v>
                </c:pt>
                <c:pt idx="324">
                  <c:v>42504.5</c:v>
                </c:pt>
                <c:pt idx="325">
                  <c:v>42504.541666666672</c:v>
                </c:pt>
                <c:pt idx="326">
                  <c:v>42504.583333333328</c:v>
                </c:pt>
                <c:pt idx="327">
                  <c:v>42504.625</c:v>
                </c:pt>
                <c:pt idx="328">
                  <c:v>42504.666666666672</c:v>
                </c:pt>
                <c:pt idx="329">
                  <c:v>42504.708333333328</c:v>
                </c:pt>
                <c:pt idx="330">
                  <c:v>42504.75</c:v>
                </c:pt>
                <c:pt idx="331">
                  <c:v>42504.791666666672</c:v>
                </c:pt>
                <c:pt idx="332">
                  <c:v>42504.833333333328</c:v>
                </c:pt>
                <c:pt idx="333">
                  <c:v>42504.875</c:v>
                </c:pt>
                <c:pt idx="334">
                  <c:v>42504.916666666672</c:v>
                </c:pt>
                <c:pt idx="335">
                  <c:v>42504.958333333328</c:v>
                </c:pt>
                <c:pt idx="336">
                  <c:v>42505</c:v>
                </c:pt>
                <c:pt idx="337">
                  <c:v>42505.041666666672</c:v>
                </c:pt>
                <c:pt idx="338">
                  <c:v>42505.083333333328</c:v>
                </c:pt>
                <c:pt idx="339">
                  <c:v>42505.125</c:v>
                </c:pt>
                <c:pt idx="340">
                  <c:v>42505.166666666672</c:v>
                </c:pt>
                <c:pt idx="341">
                  <c:v>42505.208333333328</c:v>
                </c:pt>
                <c:pt idx="342">
                  <c:v>42505.25</c:v>
                </c:pt>
                <c:pt idx="343">
                  <c:v>42505.291666666672</c:v>
                </c:pt>
                <c:pt idx="344">
                  <c:v>42505.333333333328</c:v>
                </c:pt>
                <c:pt idx="345">
                  <c:v>42505.375</c:v>
                </c:pt>
                <c:pt idx="346">
                  <c:v>42505.416666666672</c:v>
                </c:pt>
                <c:pt idx="347">
                  <c:v>42505.458333333328</c:v>
                </c:pt>
                <c:pt idx="348">
                  <c:v>42505.5</c:v>
                </c:pt>
                <c:pt idx="349">
                  <c:v>42505.541666666672</c:v>
                </c:pt>
                <c:pt idx="350">
                  <c:v>42505.583333333328</c:v>
                </c:pt>
                <c:pt idx="351">
                  <c:v>42505.625</c:v>
                </c:pt>
                <c:pt idx="352">
                  <c:v>42505.666666666672</c:v>
                </c:pt>
                <c:pt idx="353">
                  <c:v>42505.708333333328</c:v>
                </c:pt>
                <c:pt idx="354">
                  <c:v>42505.75</c:v>
                </c:pt>
                <c:pt idx="355">
                  <c:v>42505.791666666672</c:v>
                </c:pt>
                <c:pt idx="356">
                  <c:v>42505.833333333328</c:v>
                </c:pt>
                <c:pt idx="357">
                  <c:v>42505.875</c:v>
                </c:pt>
                <c:pt idx="358">
                  <c:v>42505.916666666672</c:v>
                </c:pt>
                <c:pt idx="359">
                  <c:v>42505.958333333328</c:v>
                </c:pt>
                <c:pt idx="360">
                  <c:v>42506</c:v>
                </c:pt>
                <c:pt idx="361">
                  <c:v>42506.041666666672</c:v>
                </c:pt>
                <c:pt idx="362">
                  <c:v>42506.083333333328</c:v>
                </c:pt>
                <c:pt idx="363">
                  <c:v>42506.125</c:v>
                </c:pt>
                <c:pt idx="364">
                  <c:v>42506.166666666672</c:v>
                </c:pt>
                <c:pt idx="365">
                  <c:v>42506.208333333328</c:v>
                </c:pt>
                <c:pt idx="366">
                  <c:v>42506.25</c:v>
                </c:pt>
                <c:pt idx="367">
                  <c:v>42506.291666666672</c:v>
                </c:pt>
                <c:pt idx="368">
                  <c:v>42506.333333333328</c:v>
                </c:pt>
                <c:pt idx="369">
                  <c:v>42506.375</c:v>
                </c:pt>
                <c:pt idx="370">
                  <c:v>42506.416666666672</c:v>
                </c:pt>
                <c:pt idx="371">
                  <c:v>42506.458333333328</c:v>
                </c:pt>
                <c:pt idx="372">
                  <c:v>42506.5</c:v>
                </c:pt>
                <c:pt idx="373">
                  <c:v>42506.541666666672</c:v>
                </c:pt>
                <c:pt idx="374">
                  <c:v>42506.583333333328</c:v>
                </c:pt>
                <c:pt idx="375">
                  <c:v>42506.625</c:v>
                </c:pt>
                <c:pt idx="376">
                  <c:v>42506.666666666672</c:v>
                </c:pt>
                <c:pt idx="377">
                  <c:v>42506.708333333328</c:v>
                </c:pt>
                <c:pt idx="378">
                  <c:v>42506.75</c:v>
                </c:pt>
                <c:pt idx="379">
                  <c:v>42506.791666666672</c:v>
                </c:pt>
                <c:pt idx="380">
                  <c:v>42506.833333333328</c:v>
                </c:pt>
                <c:pt idx="381">
                  <c:v>42506.875</c:v>
                </c:pt>
                <c:pt idx="382">
                  <c:v>42506.916666666672</c:v>
                </c:pt>
                <c:pt idx="383">
                  <c:v>42506.958333333328</c:v>
                </c:pt>
                <c:pt idx="384">
                  <c:v>42507</c:v>
                </c:pt>
                <c:pt idx="385">
                  <c:v>42507.041666666672</c:v>
                </c:pt>
                <c:pt idx="386">
                  <c:v>42507.083333333328</c:v>
                </c:pt>
                <c:pt idx="387">
                  <c:v>42507.125</c:v>
                </c:pt>
                <c:pt idx="388">
                  <c:v>42507.166666666672</c:v>
                </c:pt>
                <c:pt idx="389">
                  <c:v>42507.208333333328</c:v>
                </c:pt>
                <c:pt idx="390">
                  <c:v>42507.25</c:v>
                </c:pt>
                <c:pt idx="391">
                  <c:v>42507.291666666672</c:v>
                </c:pt>
                <c:pt idx="392">
                  <c:v>42507.333333333328</c:v>
                </c:pt>
                <c:pt idx="393">
                  <c:v>42507.375</c:v>
                </c:pt>
                <c:pt idx="394">
                  <c:v>42507.416666666672</c:v>
                </c:pt>
                <c:pt idx="395">
                  <c:v>42507.458333333328</c:v>
                </c:pt>
                <c:pt idx="396">
                  <c:v>42507.5</c:v>
                </c:pt>
                <c:pt idx="397">
                  <c:v>42507.541666666672</c:v>
                </c:pt>
                <c:pt idx="398">
                  <c:v>42507.583333333328</c:v>
                </c:pt>
                <c:pt idx="399">
                  <c:v>42507.625</c:v>
                </c:pt>
                <c:pt idx="400">
                  <c:v>42507.666666666672</c:v>
                </c:pt>
                <c:pt idx="401">
                  <c:v>42507.708333333328</c:v>
                </c:pt>
                <c:pt idx="402">
                  <c:v>42507.75</c:v>
                </c:pt>
                <c:pt idx="403">
                  <c:v>42507.791666666672</c:v>
                </c:pt>
                <c:pt idx="404">
                  <c:v>42507.833333333328</c:v>
                </c:pt>
                <c:pt idx="405">
                  <c:v>42507.875</c:v>
                </c:pt>
                <c:pt idx="406">
                  <c:v>42507.916666666672</c:v>
                </c:pt>
                <c:pt idx="407">
                  <c:v>42507.958333333328</c:v>
                </c:pt>
                <c:pt idx="408">
                  <c:v>42508</c:v>
                </c:pt>
                <c:pt idx="409">
                  <c:v>42508.041666666672</c:v>
                </c:pt>
                <c:pt idx="410">
                  <c:v>42508.083333333328</c:v>
                </c:pt>
                <c:pt idx="411">
                  <c:v>42508.125</c:v>
                </c:pt>
                <c:pt idx="412">
                  <c:v>42508.166666666672</c:v>
                </c:pt>
                <c:pt idx="413">
                  <c:v>42508.208333333328</c:v>
                </c:pt>
                <c:pt idx="414">
                  <c:v>42508.25</c:v>
                </c:pt>
                <c:pt idx="415">
                  <c:v>42508.291666666672</c:v>
                </c:pt>
                <c:pt idx="416">
                  <c:v>42508.333333333328</c:v>
                </c:pt>
                <c:pt idx="417">
                  <c:v>42508.375</c:v>
                </c:pt>
                <c:pt idx="418">
                  <c:v>42508.416666666672</c:v>
                </c:pt>
                <c:pt idx="419">
                  <c:v>42508.458333333328</c:v>
                </c:pt>
                <c:pt idx="420">
                  <c:v>42508.5</c:v>
                </c:pt>
                <c:pt idx="421">
                  <c:v>42508.541666666672</c:v>
                </c:pt>
                <c:pt idx="422">
                  <c:v>42508.583333333328</c:v>
                </c:pt>
                <c:pt idx="423">
                  <c:v>42508.625</c:v>
                </c:pt>
                <c:pt idx="424">
                  <c:v>42508.666666666672</c:v>
                </c:pt>
                <c:pt idx="425">
                  <c:v>42508.708333333328</c:v>
                </c:pt>
                <c:pt idx="426">
                  <c:v>42508.75</c:v>
                </c:pt>
                <c:pt idx="427">
                  <c:v>42508.791666666672</c:v>
                </c:pt>
                <c:pt idx="428">
                  <c:v>42508.833333333328</c:v>
                </c:pt>
                <c:pt idx="429">
                  <c:v>42508.875</c:v>
                </c:pt>
                <c:pt idx="430">
                  <c:v>42508.916666666672</c:v>
                </c:pt>
                <c:pt idx="431">
                  <c:v>42508.958333333328</c:v>
                </c:pt>
                <c:pt idx="432">
                  <c:v>42509</c:v>
                </c:pt>
                <c:pt idx="433">
                  <c:v>42509.041666666672</c:v>
                </c:pt>
                <c:pt idx="434">
                  <c:v>42509.083333333328</c:v>
                </c:pt>
                <c:pt idx="435">
                  <c:v>42509.125</c:v>
                </c:pt>
                <c:pt idx="436">
                  <c:v>42509.166666666672</c:v>
                </c:pt>
                <c:pt idx="437">
                  <c:v>42509.208333333328</c:v>
                </c:pt>
                <c:pt idx="438">
                  <c:v>42509.25</c:v>
                </c:pt>
                <c:pt idx="439">
                  <c:v>42509.291666666672</c:v>
                </c:pt>
                <c:pt idx="440">
                  <c:v>42509.333333333328</c:v>
                </c:pt>
                <c:pt idx="441">
                  <c:v>42509.375</c:v>
                </c:pt>
                <c:pt idx="442">
                  <c:v>42509.416666666672</c:v>
                </c:pt>
                <c:pt idx="443">
                  <c:v>42509.458333333328</c:v>
                </c:pt>
                <c:pt idx="444">
                  <c:v>42509.5</c:v>
                </c:pt>
                <c:pt idx="445">
                  <c:v>42509.541666666672</c:v>
                </c:pt>
                <c:pt idx="446">
                  <c:v>42509.583333333328</c:v>
                </c:pt>
                <c:pt idx="447">
                  <c:v>42509.625</c:v>
                </c:pt>
                <c:pt idx="448">
                  <c:v>42509.666666666672</c:v>
                </c:pt>
                <c:pt idx="449">
                  <c:v>42509.708333333328</c:v>
                </c:pt>
                <c:pt idx="450">
                  <c:v>42509.75</c:v>
                </c:pt>
                <c:pt idx="451">
                  <c:v>42509.791666666672</c:v>
                </c:pt>
                <c:pt idx="452">
                  <c:v>42509.833333333328</c:v>
                </c:pt>
                <c:pt idx="453">
                  <c:v>42509.875</c:v>
                </c:pt>
                <c:pt idx="454">
                  <c:v>42509.916666666672</c:v>
                </c:pt>
                <c:pt idx="455">
                  <c:v>42509.958333333328</c:v>
                </c:pt>
                <c:pt idx="456">
                  <c:v>42510</c:v>
                </c:pt>
                <c:pt idx="457">
                  <c:v>42510.041666666672</c:v>
                </c:pt>
                <c:pt idx="458">
                  <c:v>42510.083333333328</c:v>
                </c:pt>
                <c:pt idx="459">
                  <c:v>42510.125</c:v>
                </c:pt>
                <c:pt idx="460">
                  <c:v>42510.166666666672</c:v>
                </c:pt>
                <c:pt idx="461">
                  <c:v>42510.208333333328</c:v>
                </c:pt>
                <c:pt idx="462">
                  <c:v>42510.25</c:v>
                </c:pt>
                <c:pt idx="463">
                  <c:v>42510.291666666672</c:v>
                </c:pt>
                <c:pt idx="464">
                  <c:v>42510.333333333328</c:v>
                </c:pt>
                <c:pt idx="465">
                  <c:v>42510.375</c:v>
                </c:pt>
                <c:pt idx="466">
                  <c:v>42510.416666666672</c:v>
                </c:pt>
                <c:pt idx="467">
                  <c:v>42510.458333333328</c:v>
                </c:pt>
                <c:pt idx="468">
                  <c:v>42510.5</c:v>
                </c:pt>
                <c:pt idx="469">
                  <c:v>42510.541666666672</c:v>
                </c:pt>
                <c:pt idx="470">
                  <c:v>42510.583333333328</c:v>
                </c:pt>
                <c:pt idx="471">
                  <c:v>42510.625</c:v>
                </c:pt>
                <c:pt idx="472">
                  <c:v>42510.666666666672</c:v>
                </c:pt>
                <c:pt idx="473">
                  <c:v>42510.708333333328</c:v>
                </c:pt>
                <c:pt idx="474">
                  <c:v>42510.75</c:v>
                </c:pt>
                <c:pt idx="475">
                  <c:v>42510.791666666672</c:v>
                </c:pt>
                <c:pt idx="476">
                  <c:v>42510.833333333328</c:v>
                </c:pt>
                <c:pt idx="477">
                  <c:v>42510.875</c:v>
                </c:pt>
                <c:pt idx="478">
                  <c:v>42510.916666666672</c:v>
                </c:pt>
                <c:pt idx="479">
                  <c:v>42510.958333333328</c:v>
                </c:pt>
                <c:pt idx="480">
                  <c:v>42511</c:v>
                </c:pt>
                <c:pt idx="481">
                  <c:v>42511.041666666672</c:v>
                </c:pt>
                <c:pt idx="482">
                  <c:v>42511.083333333328</c:v>
                </c:pt>
                <c:pt idx="483">
                  <c:v>42511.125</c:v>
                </c:pt>
                <c:pt idx="484">
                  <c:v>42511.166666666672</c:v>
                </c:pt>
                <c:pt idx="485">
                  <c:v>42511.208333333328</c:v>
                </c:pt>
                <c:pt idx="486">
                  <c:v>42511.25</c:v>
                </c:pt>
                <c:pt idx="487">
                  <c:v>42511.291666666672</c:v>
                </c:pt>
                <c:pt idx="488">
                  <c:v>42511.333333333328</c:v>
                </c:pt>
                <c:pt idx="489">
                  <c:v>42511.375</c:v>
                </c:pt>
                <c:pt idx="490">
                  <c:v>42511.416666666672</c:v>
                </c:pt>
                <c:pt idx="491">
                  <c:v>42511.458333333328</c:v>
                </c:pt>
                <c:pt idx="492">
                  <c:v>42511.5</c:v>
                </c:pt>
                <c:pt idx="493">
                  <c:v>42511.541666666672</c:v>
                </c:pt>
                <c:pt idx="494">
                  <c:v>42511.583333333328</c:v>
                </c:pt>
                <c:pt idx="495">
                  <c:v>42511.625</c:v>
                </c:pt>
                <c:pt idx="496">
                  <c:v>42511.666666666672</c:v>
                </c:pt>
                <c:pt idx="497">
                  <c:v>42511.708333333328</c:v>
                </c:pt>
                <c:pt idx="498">
                  <c:v>42511.75</c:v>
                </c:pt>
                <c:pt idx="499">
                  <c:v>42511.791666666672</c:v>
                </c:pt>
                <c:pt idx="500">
                  <c:v>42511.833333333328</c:v>
                </c:pt>
                <c:pt idx="501">
                  <c:v>42511.875</c:v>
                </c:pt>
                <c:pt idx="502">
                  <c:v>42511.916666666672</c:v>
                </c:pt>
                <c:pt idx="503">
                  <c:v>42511.958333333328</c:v>
                </c:pt>
                <c:pt idx="504">
                  <c:v>42512</c:v>
                </c:pt>
                <c:pt idx="505">
                  <c:v>42512.041666666672</c:v>
                </c:pt>
                <c:pt idx="506">
                  <c:v>42512.083333333328</c:v>
                </c:pt>
                <c:pt idx="507">
                  <c:v>42512.125</c:v>
                </c:pt>
                <c:pt idx="508">
                  <c:v>42512.166666666672</c:v>
                </c:pt>
                <c:pt idx="509">
                  <c:v>42512.208333333328</c:v>
                </c:pt>
                <c:pt idx="510">
                  <c:v>42512.25</c:v>
                </c:pt>
                <c:pt idx="511">
                  <c:v>42512.291666666672</c:v>
                </c:pt>
                <c:pt idx="512">
                  <c:v>42512.333333333328</c:v>
                </c:pt>
                <c:pt idx="513">
                  <c:v>42512.375</c:v>
                </c:pt>
                <c:pt idx="514">
                  <c:v>42512.416666666672</c:v>
                </c:pt>
                <c:pt idx="515">
                  <c:v>42512.458333333328</c:v>
                </c:pt>
                <c:pt idx="516">
                  <c:v>42512.5</c:v>
                </c:pt>
                <c:pt idx="517">
                  <c:v>42512.541666666672</c:v>
                </c:pt>
                <c:pt idx="518">
                  <c:v>42512.583333333328</c:v>
                </c:pt>
                <c:pt idx="519">
                  <c:v>42512.625</c:v>
                </c:pt>
                <c:pt idx="520">
                  <c:v>42512.666666666672</c:v>
                </c:pt>
                <c:pt idx="521">
                  <c:v>42512.708333333328</c:v>
                </c:pt>
                <c:pt idx="522">
                  <c:v>42512.75</c:v>
                </c:pt>
                <c:pt idx="523">
                  <c:v>42512.791666666672</c:v>
                </c:pt>
                <c:pt idx="524">
                  <c:v>42512.833333333328</c:v>
                </c:pt>
                <c:pt idx="525">
                  <c:v>42512.875</c:v>
                </c:pt>
                <c:pt idx="526">
                  <c:v>42512.916666666672</c:v>
                </c:pt>
                <c:pt idx="527">
                  <c:v>42512.958333333328</c:v>
                </c:pt>
                <c:pt idx="528">
                  <c:v>42513</c:v>
                </c:pt>
                <c:pt idx="529">
                  <c:v>42513.041666666672</c:v>
                </c:pt>
                <c:pt idx="530">
                  <c:v>42513.083333333328</c:v>
                </c:pt>
                <c:pt idx="531">
                  <c:v>42513.125</c:v>
                </c:pt>
                <c:pt idx="532">
                  <c:v>42513.166666666672</c:v>
                </c:pt>
                <c:pt idx="533">
                  <c:v>42513.208333333328</c:v>
                </c:pt>
                <c:pt idx="534">
                  <c:v>42513.25</c:v>
                </c:pt>
                <c:pt idx="535">
                  <c:v>42513.291666666672</c:v>
                </c:pt>
                <c:pt idx="536">
                  <c:v>42513.333333333328</c:v>
                </c:pt>
                <c:pt idx="537">
                  <c:v>42513.375</c:v>
                </c:pt>
                <c:pt idx="538">
                  <c:v>42513.416666666672</c:v>
                </c:pt>
                <c:pt idx="539">
                  <c:v>42513.458333333328</c:v>
                </c:pt>
                <c:pt idx="540">
                  <c:v>42513.5</c:v>
                </c:pt>
                <c:pt idx="541">
                  <c:v>42513.541666666672</c:v>
                </c:pt>
                <c:pt idx="542">
                  <c:v>42513.583333333328</c:v>
                </c:pt>
                <c:pt idx="543">
                  <c:v>42513.625</c:v>
                </c:pt>
                <c:pt idx="544">
                  <c:v>42513.666666666672</c:v>
                </c:pt>
                <c:pt idx="545">
                  <c:v>42513.708333333328</c:v>
                </c:pt>
                <c:pt idx="546">
                  <c:v>42513.75</c:v>
                </c:pt>
                <c:pt idx="547">
                  <c:v>42513.791666666672</c:v>
                </c:pt>
                <c:pt idx="548">
                  <c:v>42513.833333333328</c:v>
                </c:pt>
                <c:pt idx="549">
                  <c:v>42513.875</c:v>
                </c:pt>
                <c:pt idx="550">
                  <c:v>42513.916666666672</c:v>
                </c:pt>
                <c:pt idx="551">
                  <c:v>42513.958333333328</c:v>
                </c:pt>
                <c:pt idx="552">
                  <c:v>42514</c:v>
                </c:pt>
                <c:pt idx="553">
                  <c:v>42514.041666666672</c:v>
                </c:pt>
                <c:pt idx="554">
                  <c:v>42514.083333333328</c:v>
                </c:pt>
                <c:pt idx="555">
                  <c:v>42514.125</c:v>
                </c:pt>
                <c:pt idx="556">
                  <c:v>42514.166666666672</c:v>
                </c:pt>
                <c:pt idx="557">
                  <c:v>42514.208333333328</c:v>
                </c:pt>
                <c:pt idx="558">
                  <c:v>42514.25</c:v>
                </c:pt>
                <c:pt idx="559">
                  <c:v>42514.291666666672</c:v>
                </c:pt>
                <c:pt idx="560">
                  <c:v>42514.333333333328</c:v>
                </c:pt>
                <c:pt idx="561">
                  <c:v>42514.375</c:v>
                </c:pt>
                <c:pt idx="562">
                  <c:v>42514.416666666672</c:v>
                </c:pt>
                <c:pt idx="563">
                  <c:v>42514.458333333328</c:v>
                </c:pt>
                <c:pt idx="564">
                  <c:v>42514.5</c:v>
                </c:pt>
                <c:pt idx="565">
                  <c:v>42514.541666666672</c:v>
                </c:pt>
                <c:pt idx="566">
                  <c:v>42514.583333333328</c:v>
                </c:pt>
                <c:pt idx="567">
                  <c:v>42514.625</c:v>
                </c:pt>
                <c:pt idx="568">
                  <c:v>42514.666666666672</c:v>
                </c:pt>
                <c:pt idx="569">
                  <c:v>42514.708333333328</c:v>
                </c:pt>
                <c:pt idx="570">
                  <c:v>42514.75</c:v>
                </c:pt>
                <c:pt idx="571">
                  <c:v>42514.791666666672</c:v>
                </c:pt>
                <c:pt idx="572">
                  <c:v>42514.833333333328</c:v>
                </c:pt>
                <c:pt idx="573">
                  <c:v>42514.875</c:v>
                </c:pt>
                <c:pt idx="574">
                  <c:v>42514.916666666672</c:v>
                </c:pt>
                <c:pt idx="575">
                  <c:v>42514.958333333328</c:v>
                </c:pt>
                <c:pt idx="576">
                  <c:v>42515</c:v>
                </c:pt>
                <c:pt idx="577">
                  <c:v>42515.041666666672</c:v>
                </c:pt>
                <c:pt idx="578">
                  <c:v>42515.083333333328</c:v>
                </c:pt>
                <c:pt idx="579">
                  <c:v>42515.125</c:v>
                </c:pt>
                <c:pt idx="580">
                  <c:v>42515.166666666672</c:v>
                </c:pt>
                <c:pt idx="581">
                  <c:v>42515.208333333328</c:v>
                </c:pt>
                <c:pt idx="582">
                  <c:v>42515.25</c:v>
                </c:pt>
                <c:pt idx="583">
                  <c:v>42515.291666666672</c:v>
                </c:pt>
                <c:pt idx="584">
                  <c:v>42515.333333333328</c:v>
                </c:pt>
                <c:pt idx="585">
                  <c:v>42515.375</c:v>
                </c:pt>
                <c:pt idx="586">
                  <c:v>42515.416666666672</c:v>
                </c:pt>
                <c:pt idx="587">
                  <c:v>42515.458333333328</c:v>
                </c:pt>
                <c:pt idx="588">
                  <c:v>42515.5</c:v>
                </c:pt>
                <c:pt idx="589">
                  <c:v>42515.541666666672</c:v>
                </c:pt>
                <c:pt idx="590">
                  <c:v>42515.583333333328</c:v>
                </c:pt>
                <c:pt idx="591">
                  <c:v>42515.625</c:v>
                </c:pt>
                <c:pt idx="592">
                  <c:v>42515.666666666672</c:v>
                </c:pt>
                <c:pt idx="593">
                  <c:v>42515.708333333328</c:v>
                </c:pt>
                <c:pt idx="594">
                  <c:v>42515.75</c:v>
                </c:pt>
                <c:pt idx="595">
                  <c:v>42515.791666666672</c:v>
                </c:pt>
                <c:pt idx="596">
                  <c:v>42515.833333333328</c:v>
                </c:pt>
                <c:pt idx="597">
                  <c:v>42515.875</c:v>
                </c:pt>
                <c:pt idx="598">
                  <c:v>42515.916666666672</c:v>
                </c:pt>
                <c:pt idx="599">
                  <c:v>42515.958333333328</c:v>
                </c:pt>
                <c:pt idx="600">
                  <c:v>42516</c:v>
                </c:pt>
                <c:pt idx="601">
                  <c:v>42516.041666666672</c:v>
                </c:pt>
                <c:pt idx="602">
                  <c:v>42516.083333333328</c:v>
                </c:pt>
                <c:pt idx="603">
                  <c:v>42516.125</c:v>
                </c:pt>
                <c:pt idx="604">
                  <c:v>42516.166666666672</c:v>
                </c:pt>
                <c:pt idx="605">
                  <c:v>42516.208333333328</c:v>
                </c:pt>
                <c:pt idx="606">
                  <c:v>42516.25</c:v>
                </c:pt>
                <c:pt idx="607">
                  <c:v>42516.291666666672</c:v>
                </c:pt>
                <c:pt idx="608">
                  <c:v>42516.333333333328</c:v>
                </c:pt>
                <c:pt idx="609">
                  <c:v>42516.375</c:v>
                </c:pt>
                <c:pt idx="610">
                  <c:v>42516.416666666672</c:v>
                </c:pt>
                <c:pt idx="611">
                  <c:v>42516.458333333328</c:v>
                </c:pt>
                <c:pt idx="612">
                  <c:v>42516.5</c:v>
                </c:pt>
                <c:pt idx="613">
                  <c:v>42516.541666666672</c:v>
                </c:pt>
                <c:pt idx="614">
                  <c:v>42516.583333333328</c:v>
                </c:pt>
                <c:pt idx="615">
                  <c:v>42516.625</c:v>
                </c:pt>
                <c:pt idx="616">
                  <c:v>42516.666666666672</c:v>
                </c:pt>
                <c:pt idx="617">
                  <c:v>42516.708333333328</c:v>
                </c:pt>
                <c:pt idx="618">
                  <c:v>42516.75</c:v>
                </c:pt>
                <c:pt idx="619">
                  <c:v>42516.791666666672</c:v>
                </c:pt>
                <c:pt idx="620">
                  <c:v>42516.833333333328</c:v>
                </c:pt>
                <c:pt idx="621">
                  <c:v>42516.875</c:v>
                </c:pt>
                <c:pt idx="622">
                  <c:v>42516.916666666672</c:v>
                </c:pt>
                <c:pt idx="623">
                  <c:v>42516.958333333328</c:v>
                </c:pt>
                <c:pt idx="624">
                  <c:v>42517</c:v>
                </c:pt>
                <c:pt idx="625">
                  <c:v>42517.041666666672</c:v>
                </c:pt>
                <c:pt idx="626">
                  <c:v>42517.083333333328</c:v>
                </c:pt>
                <c:pt idx="627">
                  <c:v>42517.125</c:v>
                </c:pt>
                <c:pt idx="628">
                  <c:v>42517.166666666672</c:v>
                </c:pt>
                <c:pt idx="629">
                  <c:v>42517.208333333328</c:v>
                </c:pt>
                <c:pt idx="630">
                  <c:v>42517.25</c:v>
                </c:pt>
                <c:pt idx="631">
                  <c:v>42517.291666666672</c:v>
                </c:pt>
                <c:pt idx="632">
                  <c:v>42517.333333333328</c:v>
                </c:pt>
                <c:pt idx="633">
                  <c:v>42517.375</c:v>
                </c:pt>
                <c:pt idx="634">
                  <c:v>42517.416666666672</c:v>
                </c:pt>
                <c:pt idx="635">
                  <c:v>42517.458333333328</c:v>
                </c:pt>
                <c:pt idx="636">
                  <c:v>42517.5</c:v>
                </c:pt>
                <c:pt idx="637">
                  <c:v>42517.541666666672</c:v>
                </c:pt>
                <c:pt idx="638">
                  <c:v>42517.583333333328</c:v>
                </c:pt>
                <c:pt idx="639">
                  <c:v>42517.625</c:v>
                </c:pt>
                <c:pt idx="640">
                  <c:v>42517.666666666672</c:v>
                </c:pt>
                <c:pt idx="641">
                  <c:v>42517.708333333328</c:v>
                </c:pt>
                <c:pt idx="642">
                  <c:v>42517.75</c:v>
                </c:pt>
                <c:pt idx="643">
                  <c:v>42517.791666666672</c:v>
                </c:pt>
                <c:pt idx="644">
                  <c:v>42517.833333333328</c:v>
                </c:pt>
                <c:pt idx="645">
                  <c:v>42517.875</c:v>
                </c:pt>
                <c:pt idx="646">
                  <c:v>42517.916666666672</c:v>
                </c:pt>
                <c:pt idx="647">
                  <c:v>42517.958333333328</c:v>
                </c:pt>
                <c:pt idx="648">
                  <c:v>42518</c:v>
                </c:pt>
                <c:pt idx="649">
                  <c:v>42518.041666666672</c:v>
                </c:pt>
                <c:pt idx="650">
                  <c:v>42518.083333333328</c:v>
                </c:pt>
                <c:pt idx="651">
                  <c:v>42518.125</c:v>
                </c:pt>
                <c:pt idx="652">
                  <c:v>42518.166666666672</c:v>
                </c:pt>
                <c:pt idx="653">
                  <c:v>42518.208333333328</c:v>
                </c:pt>
                <c:pt idx="654">
                  <c:v>42518.25</c:v>
                </c:pt>
                <c:pt idx="655">
                  <c:v>42518.291666666672</c:v>
                </c:pt>
                <c:pt idx="656">
                  <c:v>42518.333333333328</c:v>
                </c:pt>
                <c:pt idx="657">
                  <c:v>42518.375</c:v>
                </c:pt>
                <c:pt idx="658">
                  <c:v>42518.416666666672</c:v>
                </c:pt>
                <c:pt idx="659">
                  <c:v>42518.458333333328</c:v>
                </c:pt>
                <c:pt idx="660">
                  <c:v>42518.5</c:v>
                </c:pt>
                <c:pt idx="661">
                  <c:v>42518.541666666672</c:v>
                </c:pt>
                <c:pt idx="662">
                  <c:v>42518.583333333328</c:v>
                </c:pt>
                <c:pt idx="663">
                  <c:v>42518.625</c:v>
                </c:pt>
                <c:pt idx="664">
                  <c:v>42518.666666666672</c:v>
                </c:pt>
                <c:pt idx="665">
                  <c:v>42518.708333333328</c:v>
                </c:pt>
                <c:pt idx="666">
                  <c:v>42518.75</c:v>
                </c:pt>
                <c:pt idx="667">
                  <c:v>42518.791666666672</c:v>
                </c:pt>
                <c:pt idx="668">
                  <c:v>42518.833333333328</c:v>
                </c:pt>
                <c:pt idx="669">
                  <c:v>42518.875</c:v>
                </c:pt>
                <c:pt idx="670">
                  <c:v>42518.916666666672</c:v>
                </c:pt>
                <c:pt idx="671">
                  <c:v>42518.958333333328</c:v>
                </c:pt>
                <c:pt idx="672">
                  <c:v>42519</c:v>
                </c:pt>
                <c:pt idx="673">
                  <c:v>42519.041666666672</c:v>
                </c:pt>
                <c:pt idx="674">
                  <c:v>42519.083333333328</c:v>
                </c:pt>
                <c:pt idx="675">
                  <c:v>42519.125</c:v>
                </c:pt>
                <c:pt idx="676">
                  <c:v>42519.166666666672</c:v>
                </c:pt>
                <c:pt idx="677">
                  <c:v>42519.208333333328</c:v>
                </c:pt>
                <c:pt idx="678">
                  <c:v>42519.25</c:v>
                </c:pt>
                <c:pt idx="679">
                  <c:v>42519.291666666672</c:v>
                </c:pt>
                <c:pt idx="680">
                  <c:v>42519.333333333328</c:v>
                </c:pt>
                <c:pt idx="681">
                  <c:v>42519.375</c:v>
                </c:pt>
                <c:pt idx="682">
                  <c:v>42519.416666666672</c:v>
                </c:pt>
                <c:pt idx="683">
                  <c:v>42519.458333333328</c:v>
                </c:pt>
                <c:pt idx="684">
                  <c:v>42519.5</c:v>
                </c:pt>
                <c:pt idx="685">
                  <c:v>42519.541666666672</c:v>
                </c:pt>
                <c:pt idx="686">
                  <c:v>42519.583333333328</c:v>
                </c:pt>
                <c:pt idx="687">
                  <c:v>42519.625</c:v>
                </c:pt>
                <c:pt idx="688">
                  <c:v>42519.666666666672</c:v>
                </c:pt>
                <c:pt idx="689">
                  <c:v>42519.708333333328</c:v>
                </c:pt>
                <c:pt idx="690">
                  <c:v>42519.75</c:v>
                </c:pt>
                <c:pt idx="691">
                  <c:v>42519.791666666672</c:v>
                </c:pt>
                <c:pt idx="692">
                  <c:v>42519.833333333328</c:v>
                </c:pt>
                <c:pt idx="693">
                  <c:v>42519.875</c:v>
                </c:pt>
                <c:pt idx="694">
                  <c:v>42519.916666666672</c:v>
                </c:pt>
                <c:pt idx="695">
                  <c:v>42519.958333333328</c:v>
                </c:pt>
                <c:pt idx="696">
                  <c:v>42520</c:v>
                </c:pt>
                <c:pt idx="697">
                  <c:v>42520.041666666672</c:v>
                </c:pt>
                <c:pt idx="698">
                  <c:v>42520.083333333328</c:v>
                </c:pt>
                <c:pt idx="699">
                  <c:v>42520.125</c:v>
                </c:pt>
                <c:pt idx="700">
                  <c:v>42520.166666666672</c:v>
                </c:pt>
                <c:pt idx="701">
                  <c:v>42520.208333333328</c:v>
                </c:pt>
                <c:pt idx="702">
                  <c:v>42520.25</c:v>
                </c:pt>
                <c:pt idx="703">
                  <c:v>42520.291666666672</c:v>
                </c:pt>
                <c:pt idx="704">
                  <c:v>42520.333333333328</c:v>
                </c:pt>
                <c:pt idx="705">
                  <c:v>42520.375</c:v>
                </c:pt>
                <c:pt idx="706">
                  <c:v>42520.416666666672</c:v>
                </c:pt>
                <c:pt idx="707">
                  <c:v>42520.458333333328</c:v>
                </c:pt>
                <c:pt idx="708">
                  <c:v>42520.5</c:v>
                </c:pt>
                <c:pt idx="709">
                  <c:v>42520.541666666672</c:v>
                </c:pt>
                <c:pt idx="710">
                  <c:v>42520.583333333328</c:v>
                </c:pt>
                <c:pt idx="711">
                  <c:v>42520.625</c:v>
                </c:pt>
                <c:pt idx="712">
                  <c:v>42520.666666666672</c:v>
                </c:pt>
                <c:pt idx="713">
                  <c:v>42520.708333333328</c:v>
                </c:pt>
                <c:pt idx="714">
                  <c:v>42520.75</c:v>
                </c:pt>
                <c:pt idx="715">
                  <c:v>42520.791666666672</c:v>
                </c:pt>
                <c:pt idx="716">
                  <c:v>42520.833333333328</c:v>
                </c:pt>
                <c:pt idx="717">
                  <c:v>42520.875</c:v>
                </c:pt>
                <c:pt idx="718">
                  <c:v>42520.916666666672</c:v>
                </c:pt>
                <c:pt idx="719">
                  <c:v>42520.958333333328</c:v>
                </c:pt>
                <c:pt idx="720">
                  <c:v>42521</c:v>
                </c:pt>
                <c:pt idx="721">
                  <c:v>42521.041666666672</c:v>
                </c:pt>
                <c:pt idx="722">
                  <c:v>42521.083333333328</c:v>
                </c:pt>
                <c:pt idx="723">
                  <c:v>42521.125</c:v>
                </c:pt>
                <c:pt idx="724">
                  <c:v>42521.166666666672</c:v>
                </c:pt>
                <c:pt idx="725">
                  <c:v>42521.208333333328</c:v>
                </c:pt>
                <c:pt idx="726">
                  <c:v>42521.25</c:v>
                </c:pt>
                <c:pt idx="727">
                  <c:v>42521.291666666672</c:v>
                </c:pt>
                <c:pt idx="728">
                  <c:v>42521.333333333328</c:v>
                </c:pt>
                <c:pt idx="729">
                  <c:v>42521.375</c:v>
                </c:pt>
                <c:pt idx="730">
                  <c:v>42521.416666666672</c:v>
                </c:pt>
                <c:pt idx="731">
                  <c:v>42521.458333333328</c:v>
                </c:pt>
                <c:pt idx="732">
                  <c:v>42521.5</c:v>
                </c:pt>
                <c:pt idx="733">
                  <c:v>42521.541666666672</c:v>
                </c:pt>
                <c:pt idx="734">
                  <c:v>42521.583333333328</c:v>
                </c:pt>
                <c:pt idx="735">
                  <c:v>42521.625</c:v>
                </c:pt>
                <c:pt idx="736">
                  <c:v>42521.666666666672</c:v>
                </c:pt>
                <c:pt idx="737">
                  <c:v>42521.708333333328</c:v>
                </c:pt>
                <c:pt idx="738">
                  <c:v>42521.75</c:v>
                </c:pt>
                <c:pt idx="739">
                  <c:v>42521.791666666672</c:v>
                </c:pt>
                <c:pt idx="740">
                  <c:v>42521.833333333328</c:v>
                </c:pt>
                <c:pt idx="741">
                  <c:v>42521.875</c:v>
                </c:pt>
                <c:pt idx="742">
                  <c:v>42521.916666666672</c:v>
                </c:pt>
                <c:pt idx="743">
                  <c:v>42521.958333333328</c:v>
                </c:pt>
                <c:pt idx="744">
                  <c:v>42522</c:v>
                </c:pt>
                <c:pt idx="745">
                  <c:v>42522.041666666672</c:v>
                </c:pt>
                <c:pt idx="746">
                  <c:v>42522.083333333328</c:v>
                </c:pt>
                <c:pt idx="747">
                  <c:v>42522.125</c:v>
                </c:pt>
                <c:pt idx="748">
                  <c:v>42522.166666666672</c:v>
                </c:pt>
                <c:pt idx="749">
                  <c:v>42522.208333333328</c:v>
                </c:pt>
                <c:pt idx="750">
                  <c:v>42522.25</c:v>
                </c:pt>
                <c:pt idx="751">
                  <c:v>42522.291666666672</c:v>
                </c:pt>
                <c:pt idx="752">
                  <c:v>42522.333333333328</c:v>
                </c:pt>
                <c:pt idx="753">
                  <c:v>42522.375</c:v>
                </c:pt>
                <c:pt idx="754">
                  <c:v>42522.416666666672</c:v>
                </c:pt>
                <c:pt idx="755">
                  <c:v>42522.458333333328</c:v>
                </c:pt>
                <c:pt idx="756">
                  <c:v>42522.5</c:v>
                </c:pt>
                <c:pt idx="757">
                  <c:v>42522.541666666672</c:v>
                </c:pt>
                <c:pt idx="758">
                  <c:v>42522.583333333328</c:v>
                </c:pt>
                <c:pt idx="759">
                  <c:v>42522.625</c:v>
                </c:pt>
                <c:pt idx="760">
                  <c:v>42522.666666666672</c:v>
                </c:pt>
                <c:pt idx="761">
                  <c:v>42522.708333333328</c:v>
                </c:pt>
                <c:pt idx="762">
                  <c:v>42522.75</c:v>
                </c:pt>
                <c:pt idx="763">
                  <c:v>42522.791666666672</c:v>
                </c:pt>
                <c:pt idx="764">
                  <c:v>42522.833333333328</c:v>
                </c:pt>
                <c:pt idx="765">
                  <c:v>42522.875</c:v>
                </c:pt>
                <c:pt idx="766">
                  <c:v>42522.916666666672</c:v>
                </c:pt>
                <c:pt idx="767">
                  <c:v>42522.958333333328</c:v>
                </c:pt>
                <c:pt idx="768">
                  <c:v>42523</c:v>
                </c:pt>
                <c:pt idx="769">
                  <c:v>42523.041666666672</c:v>
                </c:pt>
                <c:pt idx="770">
                  <c:v>42523.083333333328</c:v>
                </c:pt>
                <c:pt idx="771">
                  <c:v>42523.125</c:v>
                </c:pt>
                <c:pt idx="772">
                  <c:v>42523.166666666672</c:v>
                </c:pt>
                <c:pt idx="773">
                  <c:v>42523.208333333328</c:v>
                </c:pt>
                <c:pt idx="774">
                  <c:v>42523.25</c:v>
                </c:pt>
                <c:pt idx="775">
                  <c:v>42523.291666666672</c:v>
                </c:pt>
                <c:pt idx="776">
                  <c:v>42523.333333333328</c:v>
                </c:pt>
                <c:pt idx="777">
                  <c:v>42523.375</c:v>
                </c:pt>
                <c:pt idx="778">
                  <c:v>42523.416666666672</c:v>
                </c:pt>
                <c:pt idx="779">
                  <c:v>42523.458333333328</c:v>
                </c:pt>
                <c:pt idx="780">
                  <c:v>42523.5</c:v>
                </c:pt>
                <c:pt idx="781">
                  <c:v>42523.541666666672</c:v>
                </c:pt>
                <c:pt idx="782">
                  <c:v>42523.583333333328</c:v>
                </c:pt>
                <c:pt idx="783">
                  <c:v>42523.625</c:v>
                </c:pt>
                <c:pt idx="784">
                  <c:v>42523.666666666672</c:v>
                </c:pt>
                <c:pt idx="785">
                  <c:v>42523.708333333328</c:v>
                </c:pt>
                <c:pt idx="786">
                  <c:v>42523.75</c:v>
                </c:pt>
                <c:pt idx="787">
                  <c:v>42523.791666666672</c:v>
                </c:pt>
                <c:pt idx="788">
                  <c:v>42523.833333333328</c:v>
                </c:pt>
                <c:pt idx="789">
                  <c:v>42523.875</c:v>
                </c:pt>
                <c:pt idx="790">
                  <c:v>42523.916666666672</c:v>
                </c:pt>
                <c:pt idx="791">
                  <c:v>42523.958333333328</c:v>
                </c:pt>
                <c:pt idx="792">
                  <c:v>42524</c:v>
                </c:pt>
                <c:pt idx="793">
                  <c:v>42524.041666666672</c:v>
                </c:pt>
                <c:pt idx="794">
                  <c:v>42524.083333333328</c:v>
                </c:pt>
                <c:pt idx="795">
                  <c:v>42524.125</c:v>
                </c:pt>
                <c:pt idx="796">
                  <c:v>42524.166666666672</c:v>
                </c:pt>
                <c:pt idx="797">
                  <c:v>42524.208333333328</c:v>
                </c:pt>
                <c:pt idx="798">
                  <c:v>42524.25</c:v>
                </c:pt>
                <c:pt idx="799">
                  <c:v>42524.291666666672</c:v>
                </c:pt>
                <c:pt idx="800">
                  <c:v>42524.333333333328</c:v>
                </c:pt>
                <c:pt idx="801">
                  <c:v>42524.375</c:v>
                </c:pt>
                <c:pt idx="802">
                  <c:v>42524.416666666672</c:v>
                </c:pt>
                <c:pt idx="803">
                  <c:v>42524.458333333328</c:v>
                </c:pt>
                <c:pt idx="804">
                  <c:v>42524.5</c:v>
                </c:pt>
                <c:pt idx="805">
                  <c:v>42524.541666666672</c:v>
                </c:pt>
                <c:pt idx="806">
                  <c:v>42524.583333333328</c:v>
                </c:pt>
                <c:pt idx="807">
                  <c:v>42524.625</c:v>
                </c:pt>
                <c:pt idx="808">
                  <c:v>42524.666666666672</c:v>
                </c:pt>
                <c:pt idx="809">
                  <c:v>42524.708333333328</c:v>
                </c:pt>
                <c:pt idx="810">
                  <c:v>42524.75</c:v>
                </c:pt>
                <c:pt idx="811">
                  <c:v>42524.791666666672</c:v>
                </c:pt>
                <c:pt idx="812">
                  <c:v>42524.833333333328</c:v>
                </c:pt>
                <c:pt idx="813">
                  <c:v>42524.875</c:v>
                </c:pt>
                <c:pt idx="814">
                  <c:v>42524.916666666672</c:v>
                </c:pt>
                <c:pt idx="815">
                  <c:v>42524.958333333328</c:v>
                </c:pt>
                <c:pt idx="816">
                  <c:v>42525</c:v>
                </c:pt>
                <c:pt idx="817">
                  <c:v>42525.041666666672</c:v>
                </c:pt>
                <c:pt idx="818">
                  <c:v>42525.083333333328</c:v>
                </c:pt>
                <c:pt idx="819">
                  <c:v>42525.125</c:v>
                </c:pt>
                <c:pt idx="820">
                  <c:v>42525.166666666672</c:v>
                </c:pt>
                <c:pt idx="821">
                  <c:v>42525.208333333328</c:v>
                </c:pt>
                <c:pt idx="822">
                  <c:v>42525.25</c:v>
                </c:pt>
                <c:pt idx="823">
                  <c:v>42525.291666666672</c:v>
                </c:pt>
                <c:pt idx="824">
                  <c:v>42525.333333333328</c:v>
                </c:pt>
                <c:pt idx="825">
                  <c:v>42525.375</c:v>
                </c:pt>
                <c:pt idx="826">
                  <c:v>42525.416666666672</c:v>
                </c:pt>
                <c:pt idx="827">
                  <c:v>42525.458333333328</c:v>
                </c:pt>
                <c:pt idx="828">
                  <c:v>42525.5</c:v>
                </c:pt>
                <c:pt idx="829">
                  <c:v>42525.541666666672</c:v>
                </c:pt>
                <c:pt idx="830">
                  <c:v>42525.583333333328</c:v>
                </c:pt>
                <c:pt idx="831">
                  <c:v>42525.625</c:v>
                </c:pt>
                <c:pt idx="832">
                  <c:v>42525.666666666672</c:v>
                </c:pt>
                <c:pt idx="833">
                  <c:v>42525.708333333328</c:v>
                </c:pt>
                <c:pt idx="834">
                  <c:v>42525.75</c:v>
                </c:pt>
                <c:pt idx="835">
                  <c:v>42525.791666666672</c:v>
                </c:pt>
                <c:pt idx="836">
                  <c:v>42525.833333333328</c:v>
                </c:pt>
                <c:pt idx="837">
                  <c:v>42525.875</c:v>
                </c:pt>
                <c:pt idx="838">
                  <c:v>42525.916666666672</c:v>
                </c:pt>
                <c:pt idx="839">
                  <c:v>42525.958333333328</c:v>
                </c:pt>
                <c:pt idx="840">
                  <c:v>42526</c:v>
                </c:pt>
                <c:pt idx="841">
                  <c:v>42526.041666666672</c:v>
                </c:pt>
                <c:pt idx="842">
                  <c:v>42526.083333333328</c:v>
                </c:pt>
                <c:pt idx="843">
                  <c:v>42526.125</c:v>
                </c:pt>
                <c:pt idx="844">
                  <c:v>42526.166666666672</c:v>
                </c:pt>
                <c:pt idx="845">
                  <c:v>42526.208333333328</c:v>
                </c:pt>
                <c:pt idx="846">
                  <c:v>42526.25</c:v>
                </c:pt>
                <c:pt idx="847">
                  <c:v>42526.291666666672</c:v>
                </c:pt>
                <c:pt idx="848">
                  <c:v>42526.333333333328</c:v>
                </c:pt>
                <c:pt idx="849">
                  <c:v>42526.375</c:v>
                </c:pt>
                <c:pt idx="850">
                  <c:v>42526.416666666672</c:v>
                </c:pt>
                <c:pt idx="851">
                  <c:v>42526.458333333328</c:v>
                </c:pt>
                <c:pt idx="852">
                  <c:v>42526.5</c:v>
                </c:pt>
                <c:pt idx="853">
                  <c:v>42526.541666666672</c:v>
                </c:pt>
                <c:pt idx="854">
                  <c:v>42526.583333333328</c:v>
                </c:pt>
                <c:pt idx="855">
                  <c:v>42526.625</c:v>
                </c:pt>
                <c:pt idx="856">
                  <c:v>42526.666666666672</c:v>
                </c:pt>
                <c:pt idx="857">
                  <c:v>42526.708333333328</c:v>
                </c:pt>
                <c:pt idx="858">
                  <c:v>42526.75</c:v>
                </c:pt>
                <c:pt idx="859">
                  <c:v>42526.791666666672</c:v>
                </c:pt>
                <c:pt idx="860">
                  <c:v>42526.833333333328</c:v>
                </c:pt>
                <c:pt idx="861">
                  <c:v>42526.875</c:v>
                </c:pt>
                <c:pt idx="862">
                  <c:v>42526.916666666672</c:v>
                </c:pt>
                <c:pt idx="863">
                  <c:v>42526.958333333328</c:v>
                </c:pt>
                <c:pt idx="864">
                  <c:v>42527</c:v>
                </c:pt>
                <c:pt idx="865">
                  <c:v>42527.041666666672</c:v>
                </c:pt>
                <c:pt idx="866">
                  <c:v>42527.083333333328</c:v>
                </c:pt>
                <c:pt idx="867">
                  <c:v>42527.125</c:v>
                </c:pt>
                <c:pt idx="868">
                  <c:v>42527.166666666672</c:v>
                </c:pt>
                <c:pt idx="869">
                  <c:v>42527.208333333328</c:v>
                </c:pt>
                <c:pt idx="870">
                  <c:v>42527.25</c:v>
                </c:pt>
                <c:pt idx="871">
                  <c:v>42527.291666666672</c:v>
                </c:pt>
                <c:pt idx="872">
                  <c:v>42527.333333333328</c:v>
                </c:pt>
                <c:pt idx="873">
                  <c:v>42527.375</c:v>
                </c:pt>
                <c:pt idx="874">
                  <c:v>42527.416666666672</c:v>
                </c:pt>
                <c:pt idx="875">
                  <c:v>42527.458333333328</c:v>
                </c:pt>
                <c:pt idx="876">
                  <c:v>42527.5</c:v>
                </c:pt>
                <c:pt idx="877">
                  <c:v>42527.541666666672</c:v>
                </c:pt>
                <c:pt idx="878">
                  <c:v>42527.583333333328</c:v>
                </c:pt>
                <c:pt idx="879">
                  <c:v>42527.625</c:v>
                </c:pt>
                <c:pt idx="880">
                  <c:v>42527.666666666672</c:v>
                </c:pt>
                <c:pt idx="881">
                  <c:v>42527.708333333328</c:v>
                </c:pt>
                <c:pt idx="882">
                  <c:v>42527.75</c:v>
                </c:pt>
                <c:pt idx="883">
                  <c:v>42527.791666666672</c:v>
                </c:pt>
                <c:pt idx="884">
                  <c:v>42527.833333333328</c:v>
                </c:pt>
                <c:pt idx="885">
                  <c:v>42527.875</c:v>
                </c:pt>
                <c:pt idx="886">
                  <c:v>42527.916666666672</c:v>
                </c:pt>
                <c:pt idx="887">
                  <c:v>42527.958333333328</c:v>
                </c:pt>
                <c:pt idx="888">
                  <c:v>42528</c:v>
                </c:pt>
                <c:pt idx="889">
                  <c:v>42528.041666666672</c:v>
                </c:pt>
                <c:pt idx="890">
                  <c:v>42528.083333333328</c:v>
                </c:pt>
                <c:pt idx="891">
                  <c:v>42528.125</c:v>
                </c:pt>
                <c:pt idx="892">
                  <c:v>42528.166666666672</c:v>
                </c:pt>
                <c:pt idx="893">
                  <c:v>42528.208333333328</c:v>
                </c:pt>
                <c:pt idx="894">
                  <c:v>42528.25</c:v>
                </c:pt>
                <c:pt idx="895">
                  <c:v>42528.291666666672</c:v>
                </c:pt>
                <c:pt idx="896">
                  <c:v>42528.333333333328</c:v>
                </c:pt>
                <c:pt idx="897">
                  <c:v>42528.375</c:v>
                </c:pt>
                <c:pt idx="898">
                  <c:v>42528.416666666672</c:v>
                </c:pt>
                <c:pt idx="899">
                  <c:v>42528.458333333328</c:v>
                </c:pt>
                <c:pt idx="900">
                  <c:v>42528.5</c:v>
                </c:pt>
                <c:pt idx="901">
                  <c:v>42528.541666666672</c:v>
                </c:pt>
                <c:pt idx="902">
                  <c:v>42528.583333333328</c:v>
                </c:pt>
                <c:pt idx="903">
                  <c:v>42528.625</c:v>
                </c:pt>
                <c:pt idx="904">
                  <c:v>42528.666666666672</c:v>
                </c:pt>
                <c:pt idx="905">
                  <c:v>42528.708333333328</c:v>
                </c:pt>
                <c:pt idx="906">
                  <c:v>42528.75</c:v>
                </c:pt>
                <c:pt idx="907">
                  <c:v>42528.791666666672</c:v>
                </c:pt>
                <c:pt idx="908">
                  <c:v>42528.833333333328</c:v>
                </c:pt>
                <c:pt idx="909">
                  <c:v>42528.875</c:v>
                </c:pt>
                <c:pt idx="910">
                  <c:v>42528.916666666672</c:v>
                </c:pt>
                <c:pt idx="911">
                  <c:v>42528.958333333328</c:v>
                </c:pt>
                <c:pt idx="912">
                  <c:v>42529</c:v>
                </c:pt>
                <c:pt idx="913">
                  <c:v>42529.041666666672</c:v>
                </c:pt>
                <c:pt idx="914">
                  <c:v>42529.083333333328</c:v>
                </c:pt>
                <c:pt idx="915">
                  <c:v>42529.125</c:v>
                </c:pt>
                <c:pt idx="916">
                  <c:v>42529.166666666672</c:v>
                </c:pt>
                <c:pt idx="917">
                  <c:v>42529.208333333328</c:v>
                </c:pt>
                <c:pt idx="918">
                  <c:v>42529.25</c:v>
                </c:pt>
                <c:pt idx="919">
                  <c:v>42529.291666666672</c:v>
                </c:pt>
                <c:pt idx="920">
                  <c:v>42529.333333333328</c:v>
                </c:pt>
                <c:pt idx="921">
                  <c:v>42529.375</c:v>
                </c:pt>
                <c:pt idx="922">
                  <c:v>42529.416666666672</c:v>
                </c:pt>
                <c:pt idx="923">
                  <c:v>42529.458333333328</c:v>
                </c:pt>
                <c:pt idx="924">
                  <c:v>42529.5</c:v>
                </c:pt>
                <c:pt idx="925">
                  <c:v>42529.541666666672</c:v>
                </c:pt>
                <c:pt idx="926">
                  <c:v>42529.583333333328</c:v>
                </c:pt>
                <c:pt idx="927">
                  <c:v>42529.625</c:v>
                </c:pt>
                <c:pt idx="928">
                  <c:v>42529.666666666672</c:v>
                </c:pt>
                <c:pt idx="929">
                  <c:v>42529.708333333328</c:v>
                </c:pt>
                <c:pt idx="930">
                  <c:v>42529.75</c:v>
                </c:pt>
                <c:pt idx="931">
                  <c:v>42529.791666666672</c:v>
                </c:pt>
                <c:pt idx="932">
                  <c:v>42529.833333333328</c:v>
                </c:pt>
                <c:pt idx="933">
                  <c:v>42529.875</c:v>
                </c:pt>
                <c:pt idx="934">
                  <c:v>42529.916666666672</c:v>
                </c:pt>
                <c:pt idx="935">
                  <c:v>42529.958333333328</c:v>
                </c:pt>
                <c:pt idx="936">
                  <c:v>42530</c:v>
                </c:pt>
                <c:pt idx="937">
                  <c:v>42530.041666666672</c:v>
                </c:pt>
                <c:pt idx="938">
                  <c:v>42530.083333333328</c:v>
                </c:pt>
                <c:pt idx="939">
                  <c:v>42530.125</c:v>
                </c:pt>
                <c:pt idx="940">
                  <c:v>42530.166666666672</c:v>
                </c:pt>
                <c:pt idx="941">
                  <c:v>42530.208333333328</c:v>
                </c:pt>
                <c:pt idx="942">
                  <c:v>42530.25</c:v>
                </c:pt>
                <c:pt idx="943">
                  <c:v>42530.291666666672</c:v>
                </c:pt>
                <c:pt idx="944">
                  <c:v>42530.333333333328</c:v>
                </c:pt>
                <c:pt idx="945">
                  <c:v>42530.375</c:v>
                </c:pt>
                <c:pt idx="946">
                  <c:v>42530.416666666672</c:v>
                </c:pt>
                <c:pt idx="947">
                  <c:v>42530.458333333328</c:v>
                </c:pt>
                <c:pt idx="948">
                  <c:v>42530.5</c:v>
                </c:pt>
                <c:pt idx="949">
                  <c:v>42530.541666666672</c:v>
                </c:pt>
                <c:pt idx="950">
                  <c:v>42530.583333333328</c:v>
                </c:pt>
                <c:pt idx="951">
                  <c:v>42530.625</c:v>
                </c:pt>
                <c:pt idx="952">
                  <c:v>42530.666666666672</c:v>
                </c:pt>
                <c:pt idx="953">
                  <c:v>42530.708333333328</c:v>
                </c:pt>
                <c:pt idx="954">
                  <c:v>42530.75</c:v>
                </c:pt>
                <c:pt idx="955">
                  <c:v>42530.791666666672</c:v>
                </c:pt>
                <c:pt idx="956">
                  <c:v>42530.833333333328</c:v>
                </c:pt>
                <c:pt idx="957">
                  <c:v>42530.875</c:v>
                </c:pt>
                <c:pt idx="958">
                  <c:v>42530.916666666672</c:v>
                </c:pt>
                <c:pt idx="959">
                  <c:v>42530.958333333328</c:v>
                </c:pt>
                <c:pt idx="960">
                  <c:v>42531</c:v>
                </c:pt>
                <c:pt idx="961">
                  <c:v>42531.041666666672</c:v>
                </c:pt>
                <c:pt idx="962">
                  <c:v>42531.083333333328</c:v>
                </c:pt>
                <c:pt idx="963">
                  <c:v>42531.125</c:v>
                </c:pt>
                <c:pt idx="964">
                  <c:v>42531.166666666672</c:v>
                </c:pt>
                <c:pt idx="965">
                  <c:v>42531.208333333328</c:v>
                </c:pt>
                <c:pt idx="966">
                  <c:v>42531.25</c:v>
                </c:pt>
                <c:pt idx="967">
                  <c:v>42531.291666666672</c:v>
                </c:pt>
                <c:pt idx="968">
                  <c:v>42531.333333333328</c:v>
                </c:pt>
                <c:pt idx="969">
                  <c:v>42531.375</c:v>
                </c:pt>
                <c:pt idx="970">
                  <c:v>42531.416666666672</c:v>
                </c:pt>
                <c:pt idx="971">
                  <c:v>42531.458333333328</c:v>
                </c:pt>
                <c:pt idx="972">
                  <c:v>42531.5</c:v>
                </c:pt>
                <c:pt idx="973">
                  <c:v>42531.541666666672</c:v>
                </c:pt>
                <c:pt idx="974">
                  <c:v>42531.583333333328</c:v>
                </c:pt>
                <c:pt idx="975">
                  <c:v>42531.625</c:v>
                </c:pt>
                <c:pt idx="976">
                  <c:v>42531.666666666672</c:v>
                </c:pt>
                <c:pt idx="977">
                  <c:v>42531.708333333328</c:v>
                </c:pt>
                <c:pt idx="978">
                  <c:v>42531.75</c:v>
                </c:pt>
                <c:pt idx="979">
                  <c:v>42531.791666666672</c:v>
                </c:pt>
                <c:pt idx="980">
                  <c:v>42531.833333333328</c:v>
                </c:pt>
                <c:pt idx="981">
                  <c:v>42531.875</c:v>
                </c:pt>
                <c:pt idx="982">
                  <c:v>42531.916666666672</c:v>
                </c:pt>
                <c:pt idx="983">
                  <c:v>42531.958333333328</c:v>
                </c:pt>
                <c:pt idx="984">
                  <c:v>42532</c:v>
                </c:pt>
                <c:pt idx="985">
                  <c:v>42532.041666666672</c:v>
                </c:pt>
                <c:pt idx="986">
                  <c:v>42532.083333333328</c:v>
                </c:pt>
                <c:pt idx="987">
                  <c:v>42532.125</c:v>
                </c:pt>
                <c:pt idx="988">
                  <c:v>42532.166666666672</c:v>
                </c:pt>
                <c:pt idx="989">
                  <c:v>42532.208333333328</c:v>
                </c:pt>
                <c:pt idx="990">
                  <c:v>42532.25</c:v>
                </c:pt>
                <c:pt idx="991">
                  <c:v>42532.291666666672</c:v>
                </c:pt>
                <c:pt idx="992">
                  <c:v>42532.333333333328</c:v>
                </c:pt>
                <c:pt idx="993">
                  <c:v>42532.375</c:v>
                </c:pt>
                <c:pt idx="994">
                  <c:v>42532.416666666672</c:v>
                </c:pt>
                <c:pt idx="995">
                  <c:v>42532.458333333328</c:v>
                </c:pt>
                <c:pt idx="996">
                  <c:v>42532.5</c:v>
                </c:pt>
                <c:pt idx="997">
                  <c:v>42532.541666666672</c:v>
                </c:pt>
                <c:pt idx="998">
                  <c:v>42532.583333333328</c:v>
                </c:pt>
                <c:pt idx="999">
                  <c:v>42532.625</c:v>
                </c:pt>
                <c:pt idx="1000">
                  <c:v>42532.666666666672</c:v>
                </c:pt>
                <c:pt idx="1001">
                  <c:v>42532.708333333328</c:v>
                </c:pt>
                <c:pt idx="1002">
                  <c:v>42532.75</c:v>
                </c:pt>
                <c:pt idx="1003">
                  <c:v>42532.791666666672</c:v>
                </c:pt>
                <c:pt idx="1004">
                  <c:v>42532.833333333328</c:v>
                </c:pt>
                <c:pt idx="1005">
                  <c:v>42532.875</c:v>
                </c:pt>
                <c:pt idx="1006">
                  <c:v>42532.916666666672</c:v>
                </c:pt>
                <c:pt idx="1007">
                  <c:v>42532.958333333328</c:v>
                </c:pt>
                <c:pt idx="1008">
                  <c:v>42533</c:v>
                </c:pt>
                <c:pt idx="1009">
                  <c:v>42533.041666666672</c:v>
                </c:pt>
                <c:pt idx="1010">
                  <c:v>42533.083333333328</c:v>
                </c:pt>
                <c:pt idx="1011">
                  <c:v>42533.125</c:v>
                </c:pt>
                <c:pt idx="1012">
                  <c:v>42533.166666666672</c:v>
                </c:pt>
                <c:pt idx="1013">
                  <c:v>42533.208333333328</c:v>
                </c:pt>
                <c:pt idx="1014">
                  <c:v>42533.25</c:v>
                </c:pt>
                <c:pt idx="1015">
                  <c:v>42533.291666666672</c:v>
                </c:pt>
                <c:pt idx="1016">
                  <c:v>42533.333333333328</c:v>
                </c:pt>
                <c:pt idx="1017">
                  <c:v>42533.375</c:v>
                </c:pt>
                <c:pt idx="1018">
                  <c:v>42533.416666666672</c:v>
                </c:pt>
                <c:pt idx="1019">
                  <c:v>42533.458333333328</c:v>
                </c:pt>
                <c:pt idx="1020">
                  <c:v>42533.5</c:v>
                </c:pt>
                <c:pt idx="1021">
                  <c:v>42533.541666666672</c:v>
                </c:pt>
                <c:pt idx="1022">
                  <c:v>42533.583333333328</c:v>
                </c:pt>
                <c:pt idx="1023">
                  <c:v>42533.625</c:v>
                </c:pt>
                <c:pt idx="1024">
                  <c:v>42533.666666666672</c:v>
                </c:pt>
                <c:pt idx="1025">
                  <c:v>42533.708333333328</c:v>
                </c:pt>
                <c:pt idx="1026">
                  <c:v>42533.75</c:v>
                </c:pt>
                <c:pt idx="1027">
                  <c:v>42533.791666666672</c:v>
                </c:pt>
                <c:pt idx="1028">
                  <c:v>42533.833333333328</c:v>
                </c:pt>
                <c:pt idx="1029">
                  <c:v>42533.875</c:v>
                </c:pt>
                <c:pt idx="1030">
                  <c:v>42533.916666666672</c:v>
                </c:pt>
                <c:pt idx="1031">
                  <c:v>42533.958333333328</c:v>
                </c:pt>
                <c:pt idx="1032">
                  <c:v>42534</c:v>
                </c:pt>
                <c:pt idx="1033">
                  <c:v>42534.041666666672</c:v>
                </c:pt>
                <c:pt idx="1034">
                  <c:v>42534.083333333328</c:v>
                </c:pt>
                <c:pt idx="1035">
                  <c:v>42534.125</c:v>
                </c:pt>
                <c:pt idx="1036">
                  <c:v>42534.166666666672</c:v>
                </c:pt>
                <c:pt idx="1037">
                  <c:v>42534.208333333328</c:v>
                </c:pt>
                <c:pt idx="1038">
                  <c:v>42534.25</c:v>
                </c:pt>
                <c:pt idx="1039">
                  <c:v>42534.291666666672</c:v>
                </c:pt>
                <c:pt idx="1040">
                  <c:v>42534.333333333328</c:v>
                </c:pt>
                <c:pt idx="1041">
                  <c:v>42534.375</c:v>
                </c:pt>
                <c:pt idx="1042">
                  <c:v>42534.416666666672</c:v>
                </c:pt>
                <c:pt idx="1043">
                  <c:v>42534.458333333328</c:v>
                </c:pt>
                <c:pt idx="1044">
                  <c:v>42534.5</c:v>
                </c:pt>
                <c:pt idx="1045">
                  <c:v>42534.541666666672</c:v>
                </c:pt>
                <c:pt idx="1046">
                  <c:v>42534.583333333328</c:v>
                </c:pt>
                <c:pt idx="1047">
                  <c:v>42534.625</c:v>
                </c:pt>
                <c:pt idx="1048">
                  <c:v>42534.666666666672</c:v>
                </c:pt>
                <c:pt idx="1049">
                  <c:v>42534.708333333328</c:v>
                </c:pt>
                <c:pt idx="1050">
                  <c:v>42534.75</c:v>
                </c:pt>
                <c:pt idx="1051">
                  <c:v>42534.791666666672</c:v>
                </c:pt>
                <c:pt idx="1052">
                  <c:v>42534.833333333328</c:v>
                </c:pt>
                <c:pt idx="1053">
                  <c:v>42534.875</c:v>
                </c:pt>
                <c:pt idx="1054">
                  <c:v>42534.916666666672</c:v>
                </c:pt>
                <c:pt idx="1055">
                  <c:v>42534.958333333328</c:v>
                </c:pt>
                <c:pt idx="1056">
                  <c:v>42535</c:v>
                </c:pt>
                <c:pt idx="1057">
                  <c:v>42535.041666666672</c:v>
                </c:pt>
                <c:pt idx="1058">
                  <c:v>42535.083333333328</c:v>
                </c:pt>
                <c:pt idx="1059">
                  <c:v>42535.125</c:v>
                </c:pt>
                <c:pt idx="1060">
                  <c:v>42535.166666666672</c:v>
                </c:pt>
                <c:pt idx="1061">
                  <c:v>42535.208333333328</c:v>
                </c:pt>
                <c:pt idx="1062">
                  <c:v>42535.25</c:v>
                </c:pt>
                <c:pt idx="1063">
                  <c:v>42535.291666666672</c:v>
                </c:pt>
                <c:pt idx="1064">
                  <c:v>42535.333333333328</c:v>
                </c:pt>
                <c:pt idx="1065">
                  <c:v>42535.375</c:v>
                </c:pt>
                <c:pt idx="1066">
                  <c:v>42535.416666666672</c:v>
                </c:pt>
                <c:pt idx="1067">
                  <c:v>42535.458333333328</c:v>
                </c:pt>
                <c:pt idx="1068">
                  <c:v>42535.5</c:v>
                </c:pt>
                <c:pt idx="1069">
                  <c:v>42535.541666666672</c:v>
                </c:pt>
                <c:pt idx="1070">
                  <c:v>42535.583333333328</c:v>
                </c:pt>
                <c:pt idx="1071">
                  <c:v>42535.625</c:v>
                </c:pt>
                <c:pt idx="1072">
                  <c:v>42535.666666666672</c:v>
                </c:pt>
                <c:pt idx="1073">
                  <c:v>42535.708333333328</c:v>
                </c:pt>
                <c:pt idx="1074">
                  <c:v>42535.75</c:v>
                </c:pt>
                <c:pt idx="1075">
                  <c:v>42535.791666666672</c:v>
                </c:pt>
                <c:pt idx="1076">
                  <c:v>42535.833333333328</c:v>
                </c:pt>
                <c:pt idx="1077">
                  <c:v>42535.875</c:v>
                </c:pt>
                <c:pt idx="1078">
                  <c:v>42535.916666666672</c:v>
                </c:pt>
                <c:pt idx="1079">
                  <c:v>42535.958333333328</c:v>
                </c:pt>
                <c:pt idx="1080">
                  <c:v>42536</c:v>
                </c:pt>
                <c:pt idx="1081">
                  <c:v>42536.041666666672</c:v>
                </c:pt>
                <c:pt idx="1082">
                  <c:v>42536.083333333328</c:v>
                </c:pt>
                <c:pt idx="1083">
                  <c:v>42536.125</c:v>
                </c:pt>
                <c:pt idx="1084">
                  <c:v>42536.166666666672</c:v>
                </c:pt>
                <c:pt idx="1085">
                  <c:v>42536.208333333328</c:v>
                </c:pt>
                <c:pt idx="1086">
                  <c:v>42536.25</c:v>
                </c:pt>
                <c:pt idx="1087">
                  <c:v>42536.291666666672</c:v>
                </c:pt>
                <c:pt idx="1088">
                  <c:v>42536.333333333328</c:v>
                </c:pt>
                <c:pt idx="1089">
                  <c:v>42536.375</c:v>
                </c:pt>
                <c:pt idx="1090">
                  <c:v>42536.416666666672</c:v>
                </c:pt>
                <c:pt idx="1091">
                  <c:v>42536.458333333328</c:v>
                </c:pt>
                <c:pt idx="1092">
                  <c:v>42536.5</c:v>
                </c:pt>
                <c:pt idx="1093">
                  <c:v>42536.541666666672</c:v>
                </c:pt>
                <c:pt idx="1094">
                  <c:v>42536.583333333328</c:v>
                </c:pt>
                <c:pt idx="1095">
                  <c:v>42536.625</c:v>
                </c:pt>
                <c:pt idx="1096">
                  <c:v>42536.666666666672</c:v>
                </c:pt>
                <c:pt idx="1097">
                  <c:v>42536.708333333328</c:v>
                </c:pt>
                <c:pt idx="1098">
                  <c:v>42536.75</c:v>
                </c:pt>
                <c:pt idx="1099">
                  <c:v>42536.791666666672</c:v>
                </c:pt>
                <c:pt idx="1100">
                  <c:v>42536.833333333328</c:v>
                </c:pt>
                <c:pt idx="1101">
                  <c:v>42536.875</c:v>
                </c:pt>
                <c:pt idx="1102">
                  <c:v>42536.916666666672</c:v>
                </c:pt>
                <c:pt idx="1103">
                  <c:v>42536.958333333328</c:v>
                </c:pt>
                <c:pt idx="1104">
                  <c:v>42537</c:v>
                </c:pt>
                <c:pt idx="1105">
                  <c:v>42537.041666666672</c:v>
                </c:pt>
                <c:pt idx="1106">
                  <c:v>42537.083333333328</c:v>
                </c:pt>
                <c:pt idx="1107">
                  <c:v>42537.125</c:v>
                </c:pt>
                <c:pt idx="1108">
                  <c:v>42537.166666666672</c:v>
                </c:pt>
                <c:pt idx="1109">
                  <c:v>42537.208333333328</c:v>
                </c:pt>
                <c:pt idx="1110">
                  <c:v>42537.25</c:v>
                </c:pt>
                <c:pt idx="1111">
                  <c:v>42537.291666666672</c:v>
                </c:pt>
                <c:pt idx="1112">
                  <c:v>42537.333333333328</c:v>
                </c:pt>
                <c:pt idx="1113">
                  <c:v>42537.375</c:v>
                </c:pt>
                <c:pt idx="1114">
                  <c:v>42537.416666666672</c:v>
                </c:pt>
                <c:pt idx="1115">
                  <c:v>42537.458333333328</c:v>
                </c:pt>
                <c:pt idx="1116">
                  <c:v>42537.5</c:v>
                </c:pt>
                <c:pt idx="1117">
                  <c:v>42537.541666666672</c:v>
                </c:pt>
                <c:pt idx="1118">
                  <c:v>42537.583333333328</c:v>
                </c:pt>
                <c:pt idx="1119">
                  <c:v>42537.625</c:v>
                </c:pt>
                <c:pt idx="1120">
                  <c:v>42537.666666666672</c:v>
                </c:pt>
                <c:pt idx="1121">
                  <c:v>42537.708333333328</c:v>
                </c:pt>
                <c:pt idx="1122">
                  <c:v>42537.75</c:v>
                </c:pt>
                <c:pt idx="1123">
                  <c:v>42537.791666666672</c:v>
                </c:pt>
                <c:pt idx="1124">
                  <c:v>42537.833333333328</c:v>
                </c:pt>
                <c:pt idx="1125">
                  <c:v>42537.875</c:v>
                </c:pt>
                <c:pt idx="1126">
                  <c:v>42537.916666666672</c:v>
                </c:pt>
                <c:pt idx="1127">
                  <c:v>42537.958333333328</c:v>
                </c:pt>
                <c:pt idx="1128">
                  <c:v>42538</c:v>
                </c:pt>
                <c:pt idx="1129">
                  <c:v>42538.041666666672</c:v>
                </c:pt>
                <c:pt idx="1130">
                  <c:v>42538.083333333328</c:v>
                </c:pt>
                <c:pt idx="1131">
                  <c:v>42538.125</c:v>
                </c:pt>
                <c:pt idx="1132">
                  <c:v>42538.166666666672</c:v>
                </c:pt>
                <c:pt idx="1133">
                  <c:v>42538.208333333328</c:v>
                </c:pt>
                <c:pt idx="1134">
                  <c:v>42538.25</c:v>
                </c:pt>
                <c:pt idx="1135">
                  <c:v>42538.291666666672</c:v>
                </c:pt>
                <c:pt idx="1136">
                  <c:v>42538.333333333328</c:v>
                </c:pt>
                <c:pt idx="1137">
                  <c:v>42538.375</c:v>
                </c:pt>
                <c:pt idx="1138">
                  <c:v>42538.416666666672</c:v>
                </c:pt>
                <c:pt idx="1139">
                  <c:v>42538.458333333328</c:v>
                </c:pt>
                <c:pt idx="1140">
                  <c:v>42538.5</c:v>
                </c:pt>
                <c:pt idx="1141">
                  <c:v>42538.541666666672</c:v>
                </c:pt>
                <c:pt idx="1142">
                  <c:v>42538.583333333328</c:v>
                </c:pt>
                <c:pt idx="1143">
                  <c:v>42538.625</c:v>
                </c:pt>
                <c:pt idx="1144">
                  <c:v>42538.666666666672</c:v>
                </c:pt>
                <c:pt idx="1145">
                  <c:v>42538.708333333328</c:v>
                </c:pt>
                <c:pt idx="1146">
                  <c:v>42538.75</c:v>
                </c:pt>
                <c:pt idx="1147">
                  <c:v>42538.791666666672</c:v>
                </c:pt>
                <c:pt idx="1148">
                  <c:v>42538.833333333328</c:v>
                </c:pt>
                <c:pt idx="1149">
                  <c:v>42538.875</c:v>
                </c:pt>
                <c:pt idx="1150">
                  <c:v>42538.916666666672</c:v>
                </c:pt>
                <c:pt idx="1151">
                  <c:v>42538.958333333328</c:v>
                </c:pt>
                <c:pt idx="1152">
                  <c:v>42539</c:v>
                </c:pt>
                <c:pt idx="1153">
                  <c:v>42539.041666666672</c:v>
                </c:pt>
                <c:pt idx="1154">
                  <c:v>42539.083333333328</c:v>
                </c:pt>
                <c:pt idx="1155">
                  <c:v>42539.125</c:v>
                </c:pt>
                <c:pt idx="1156">
                  <c:v>42539.166666666672</c:v>
                </c:pt>
                <c:pt idx="1157">
                  <c:v>42539.208333333328</c:v>
                </c:pt>
                <c:pt idx="1158">
                  <c:v>42539.25</c:v>
                </c:pt>
                <c:pt idx="1159">
                  <c:v>42539.291666666672</c:v>
                </c:pt>
                <c:pt idx="1160">
                  <c:v>42539.333333333328</c:v>
                </c:pt>
                <c:pt idx="1161">
                  <c:v>42539.375</c:v>
                </c:pt>
                <c:pt idx="1162">
                  <c:v>42539.416666666672</c:v>
                </c:pt>
                <c:pt idx="1163">
                  <c:v>42539.458333333328</c:v>
                </c:pt>
                <c:pt idx="1164">
                  <c:v>42539.5</c:v>
                </c:pt>
                <c:pt idx="1165">
                  <c:v>42539.541666666672</c:v>
                </c:pt>
                <c:pt idx="1166">
                  <c:v>42539.583333333328</c:v>
                </c:pt>
                <c:pt idx="1167">
                  <c:v>42539.625</c:v>
                </c:pt>
                <c:pt idx="1168">
                  <c:v>42539.666666666672</c:v>
                </c:pt>
                <c:pt idx="1169">
                  <c:v>42539.708333333328</c:v>
                </c:pt>
                <c:pt idx="1170">
                  <c:v>42539.75</c:v>
                </c:pt>
                <c:pt idx="1171">
                  <c:v>42539.791666666672</c:v>
                </c:pt>
                <c:pt idx="1172">
                  <c:v>42539.833333333328</c:v>
                </c:pt>
                <c:pt idx="1173">
                  <c:v>42539.875</c:v>
                </c:pt>
                <c:pt idx="1174">
                  <c:v>42539.916666666672</c:v>
                </c:pt>
                <c:pt idx="1175">
                  <c:v>42539.958333333328</c:v>
                </c:pt>
                <c:pt idx="1176">
                  <c:v>42540</c:v>
                </c:pt>
                <c:pt idx="1177">
                  <c:v>42540.041666666672</c:v>
                </c:pt>
                <c:pt idx="1178">
                  <c:v>42540.083333333328</c:v>
                </c:pt>
                <c:pt idx="1179">
                  <c:v>42540.125</c:v>
                </c:pt>
                <c:pt idx="1180">
                  <c:v>42540.166666666672</c:v>
                </c:pt>
                <c:pt idx="1181">
                  <c:v>42540.208333333328</c:v>
                </c:pt>
                <c:pt idx="1182">
                  <c:v>42540.25</c:v>
                </c:pt>
                <c:pt idx="1183">
                  <c:v>42540.291666666672</c:v>
                </c:pt>
                <c:pt idx="1184">
                  <c:v>42540.333333333328</c:v>
                </c:pt>
                <c:pt idx="1185">
                  <c:v>42540.375</c:v>
                </c:pt>
                <c:pt idx="1186">
                  <c:v>42540.416666666672</c:v>
                </c:pt>
                <c:pt idx="1187">
                  <c:v>42540.458333333328</c:v>
                </c:pt>
                <c:pt idx="1188">
                  <c:v>42540.5</c:v>
                </c:pt>
                <c:pt idx="1189">
                  <c:v>42540.541666666672</c:v>
                </c:pt>
                <c:pt idx="1190">
                  <c:v>42540.583333333328</c:v>
                </c:pt>
                <c:pt idx="1191">
                  <c:v>42540.625</c:v>
                </c:pt>
                <c:pt idx="1192">
                  <c:v>42540.666666666672</c:v>
                </c:pt>
                <c:pt idx="1193">
                  <c:v>42540.708333333328</c:v>
                </c:pt>
                <c:pt idx="1194">
                  <c:v>42540.75</c:v>
                </c:pt>
                <c:pt idx="1195">
                  <c:v>42540.791666666672</c:v>
                </c:pt>
                <c:pt idx="1196">
                  <c:v>42540.833333333328</c:v>
                </c:pt>
                <c:pt idx="1197">
                  <c:v>42540.875</c:v>
                </c:pt>
                <c:pt idx="1198">
                  <c:v>42540.916666666672</c:v>
                </c:pt>
                <c:pt idx="1199">
                  <c:v>42540.958333333328</c:v>
                </c:pt>
                <c:pt idx="1200">
                  <c:v>42541</c:v>
                </c:pt>
                <c:pt idx="1201">
                  <c:v>42541.041666666672</c:v>
                </c:pt>
                <c:pt idx="1202">
                  <c:v>42541.083333333328</c:v>
                </c:pt>
                <c:pt idx="1203">
                  <c:v>42541.125</c:v>
                </c:pt>
                <c:pt idx="1204">
                  <c:v>42541.166666666672</c:v>
                </c:pt>
                <c:pt idx="1205">
                  <c:v>42541.208333333328</c:v>
                </c:pt>
                <c:pt idx="1206">
                  <c:v>42541.25</c:v>
                </c:pt>
                <c:pt idx="1207">
                  <c:v>42541.291666666672</c:v>
                </c:pt>
                <c:pt idx="1208">
                  <c:v>42541.333333333328</c:v>
                </c:pt>
                <c:pt idx="1209">
                  <c:v>42541.375</c:v>
                </c:pt>
                <c:pt idx="1210">
                  <c:v>42541.416666666672</c:v>
                </c:pt>
                <c:pt idx="1211">
                  <c:v>42541.458333333328</c:v>
                </c:pt>
                <c:pt idx="1212">
                  <c:v>42541.5</c:v>
                </c:pt>
                <c:pt idx="1213">
                  <c:v>42541.541666666672</c:v>
                </c:pt>
                <c:pt idx="1214">
                  <c:v>42541.583333333328</c:v>
                </c:pt>
                <c:pt idx="1215">
                  <c:v>42541.625</c:v>
                </c:pt>
                <c:pt idx="1216">
                  <c:v>42541.666666666672</c:v>
                </c:pt>
                <c:pt idx="1217">
                  <c:v>42541.708333333328</c:v>
                </c:pt>
                <c:pt idx="1218">
                  <c:v>42541.75</c:v>
                </c:pt>
                <c:pt idx="1219">
                  <c:v>42541.791666666672</c:v>
                </c:pt>
                <c:pt idx="1220">
                  <c:v>42541.833333333328</c:v>
                </c:pt>
                <c:pt idx="1221">
                  <c:v>42541.875</c:v>
                </c:pt>
                <c:pt idx="1222">
                  <c:v>42541.916666666672</c:v>
                </c:pt>
                <c:pt idx="1223">
                  <c:v>42541.958333333328</c:v>
                </c:pt>
                <c:pt idx="1224">
                  <c:v>42542</c:v>
                </c:pt>
                <c:pt idx="1225">
                  <c:v>42542.041666666672</c:v>
                </c:pt>
                <c:pt idx="1226">
                  <c:v>42542.083333333328</c:v>
                </c:pt>
                <c:pt idx="1227">
                  <c:v>42542.125</c:v>
                </c:pt>
                <c:pt idx="1228">
                  <c:v>42542.166666666672</c:v>
                </c:pt>
                <c:pt idx="1229">
                  <c:v>42542.208333333328</c:v>
                </c:pt>
                <c:pt idx="1230">
                  <c:v>42542.25</c:v>
                </c:pt>
                <c:pt idx="1231">
                  <c:v>42542.291666666672</c:v>
                </c:pt>
                <c:pt idx="1232">
                  <c:v>42542.333333333328</c:v>
                </c:pt>
                <c:pt idx="1233">
                  <c:v>42542.375</c:v>
                </c:pt>
                <c:pt idx="1234">
                  <c:v>42542.416666666672</c:v>
                </c:pt>
                <c:pt idx="1235">
                  <c:v>42542.458333333328</c:v>
                </c:pt>
                <c:pt idx="1236">
                  <c:v>42542.5</c:v>
                </c:pt>
                <c:pt idx="1237">
                  <c:v>42542.541666666672</c:v>
                </c:pt>
                <c:pt idx="1238">
                  <c:v>42542.583333333328</c:v>
                </c:pt>
                <c:pt idx="1239">
                  <c:v>42542.625</c:v>
                </c:pt>
                <c:pt idx="1240">
                  <c:v>42542.666666666672</c:v>
                </c:pt>
                <c:pt idx="1241">
                  <c:v>42542.708333333328</c:v>
                </c:pt>
                <c:pt idx="1242">
                  <c:v>42542.75</c:v>
                </c:pt>
                <c:pt idx="1243">
                  <c:v>42542.791666666672</c:v>
                </c:pt>
                <c:pt idx="1244">
                  <c:v>42542.833333333328</c:v>
                </c:pt>
                <c:pt idx="1245">
                  <c:v>42542.875</c:v>
                </c:pt>
                <c:pt idx="1246">
                  <c:v>42542.916666666672</c:v>
                </c:pt>
                <c:pt idx="1247">
                  <c:v>42542.958333333328</c:v>
                </c:pt>
                <c:pt idx="1248">
                  <c:v>42543</c:v>
                </c:pt>
                <c:pt idx="1249">
                  <c:v>42543.041666666672</c:v>
                </c:pt>
                <c:pt idx="1250">
                  <c:v>42543.083333333328</c:v>
                </c:pt>
                <c:pt idx="1251">
                  <c:v>42543.125</c:v>
                </c:pt>
                <c:pt idx="1252">
                  <c:v>42543.166666666672</c:v>
                </c:pt>
                <c:pt idx="1253">
                  <c:v>42543.208333333328</c:v>
                </c:pt>
                <c:pt idx="1254">
                  <c:v>42543.25</c:v>
                </c:pt>
                <c:pt idx="1255">
                  <c:v>42543.291666666672</c:v>
                </c:pt>
                <c:pt idx="1256">
                  <c:v>42543.333333333328</c:v>
                </c:pt>
                <c:pt idx="1257">
                  <c:v>42543.375</c:v>
                </c:pt>
                <c:pt idx="1258">
                  <c:v>42543.416666666672</c:v>
                </c:pt>
                <c:pt idx="1259">
                  <c:v>42543.458333333328</c:v>
                </c:pt>
                <c:pt idx="1260">
                  <c:v>42543.5</c:v>
                </c:pt>
                <c:pt idx="1261">
                  <c:v>42543.541666666672</c:v>
                </c:pt>
                <c:pt idx="1262">
                  <c:v>42543.583333333328</c:v>
                </c:pt>
                <c:pt idx="1263">
                  <c:v>42543.625</c:v>
                </c:pt>
                <c:pt idx="1264">
                  <c:v>42543.666666666672</c:v>
                </c:pt>
                <c:pt idx="1265">
                  <c:v>42543.708333333328</c:v>
                </c:pt>
                <c:pt idx="1266">
                  <c:v>42543.75</c:v>
                </c:pt>
                <c:pt idx="1267">
                  <c:v>42543.791666666672</c:v>
                </c:pt>
                <c:pt idx="1268">
                  <c:v>42543.833333333328</c:v>
                </c:pt>
                <c:pt idx="1269">
                  <c:v>42543.875</c:v>
                </c:pt>
                <c:pt idx="1270">
                  <c:v>42543.916666666672</c:v>
                </c:pt>
                <c:pt idx="1271">
                  <c:v>42543.958333333328</c:v>
                </c:pt>
                <c:pt idx="1272">
                  <c:v>42544</c:v>
                </c:pt>
                <c:pt idx="1273">
                  <c:v>42544.041666666672</c:v>
                </c:pt>
                <c:pt idx="1274">
                  <c:v>42544.083333333328</c:v>
                </c:pt>
                <c:pt idx="1275">
                  <c:v>42544.125</c:v>
                </c:pt>
                <c:pt idx="1276">
                  <c:v>42544.166666666672</c:v>
                </c:pt>
                <c:pt idx="1277">
                  <c:v>42544.208333333328</c:v>
                </c:pt>
                <c:pt idx="1278">
                  <c:v>42544.25</c:v>
                </c:pt>
                <c:pt idx="1279">
                  <c:v>42544.291666666672</c:v>
                </c:pt>
                <c:pt idx="1280">
                  <c:v>42544.333333333328</c:v>
                </c:pt>
                <c:pt idx="1281">
                  <c:v>42544.375</c:v>
                </c:pt>
                <c:pt idx="1282">
                  <c:v>42544.416666666672</c:v>
                </c:pt>
                <c:pt idx="1283">
                  <c:v>42544.458333333328</c:v>
                </c:pt>
                <c:pt idx="1284">
                  <c:v>42544.5</c:v>
                </c:pt>
                <c:pt idx="1285">
                  <c:v>42544.541666666672</c:v>
                </c:pt>
                <c:pt idx="1286">
                  <c:v>42544.583333333328</c:v>
                </c:pt>
                <c:pt idx="1287">
                  <c:v>42544.625</c:v>
                </c:pt>
                <c:pt idx="1288">
                  <c:v>42544.666666666672</c:v>
                </c:pt>
                <c:pt idx="1289">
                  <c:v>42544.708333333328</c:v>
                </c:pt>
                <c:pt idx="1290">
                  <c:v>42544.75</c:v>
                </c:pt>
                <c:pt idx="1291">
                  <c:v>42544.791666666672</c:v>
                </c:pt>
                <c:pt idx="1292">
                  <c:v>42544.833333333328</c:v>
                </c:pt>
                <c:pt idx="1293">
                  <c:v>42544.875</c:v>
                </c:pt>
                <c:pt idx="1294">
                  <c:v>42544.916666666672</c:v>
                </c:pt>
                <c:pt idx="1295">
                  <c:v>42544.958333333328</c:v>
                </c:pt>
                <c:pt idx="1296">
                  <c:v>42545</c:v>
                </c:pt>
                <c:pt idx="1297">
                  <c:v>42545.041666666672</c:v>
                </c:pt>
                <c:pt idx="1298">
                  <c:v>42545.083333333328</c:v>
                </c:pt>
                <c:pt idx="1299">
                  <c:v>42545.125</c:v>
                </c:pt>
                <c:pt idx="1300">
                  <c:v>42545.166666666672</c:v>
                </c:pt>
                <c:pt idx="1301">
                  <c:v>42545.208333333328</c:v>
                </c:pt>
                <c:pt idx="1302">
                  <c:v>42545.25</c:v>
                </c:pt>
                <c:pt idx="1303">
                  <c:v>42545.291666666672</c:v>
                </c:pt>
                <c:pt idx="1304">
                  <c:v>42545.333333333328</c:v>
                </c:pt>
                <c:pt idx="1305">
                  <c:v>42545.375</c:v>
                </c:pt>
                <c:pt idx="1306">
                  <c:v>42545.416666666672</c:v>
                </c:pt>
                <c:pt idx="1307">
                  <c:v>42545.458333333328</c:v>
                </c:pt>
                <c:pt idx="1308">
                  <c:v>42545.5</c:v>
                </c:pt>
                <c:pt idx="1309">
                  <c:v>42545.541666666672</c:v>
                </c:pt>
                <c:pt idx="1310">
                  <c:v>42545.583333333328</c:v>
                </c:pt>
                <c:pt idx="1311">
                  <c:v>42545.625</c:v>
                </c:pt>
                <c:pt idx="1312">
                  <c:v>42545.666666666672</c:v>
                </c:pt>
                <c:pt idx="1313">
                  <c:v>42545.708333333328</c:v>
                </c:pt>
                <c:pt idx="1314">
                  <c:v>42545.75</c:v>
                </c:pt>
                <c:pt idx="1315">
                  <c:v>42545.791666666672</c:v>
                </c:pt>
                <c:pt idx="1316">
                  <c:v>42545.833333333328</c:v>
                </c:pt>
                <c:pt idx="1317">
                  <c:v>42545.875</c:v>
                </c:pt>
                <c:pt idx="1318">
                  <c:v>42545.916666666672</c:v>
                </c:pt>
                <c:pt idx="1319">
                  <c:v>42545.958333333328</c:v>
                </c:pt>
                <c:pt idx="1320">
                  <c:v>42546</c:v>
                </c:pt>
                <c:pt idx="1321">
                  <c:v>42546.041666666672</c:v>
                </c:pt>
                <c:pt idx="1322">
                  <c:v>42546.083333333328</c:v>
                </c:pt>
                <c:pt idx="1323">
                  <c:v>42546.125</c:v>
                </c:pt>
                <c:pt idx="1324">
                  <c:v>42546.166666666672</c:v>
                </c:pt>
                <c:pt idx="1325">
                  <c:v>42546.208333333328</c:v>
                </c:pt>
                <c:pt idx="1326">
                  <c:v>42546.25</c:v>
                </c:pt>
                <c:pt idx="1327">
                  <c:v>42546.291666666672</c:v>
                </c:pt>
                <c:pt idx="1328">
                  <c:v>42546.333333333328</c:v>
                </c:pt>
                <c:pt idx="1329">
                  <c:v>42546.375</c:v>
                </c:pt>
                <c:pt idx="1330">
                  <c:v>42546.416666666672</c:v>
                </c:pt>
                <c:pt idx="1331">
                  <c:v>42546.458333333328</c:v>
                </c:pt>
                <c:pt idx="1332">
                  <c:v>42546.5</c:v>
                </c:pt>
                <c:pt idx="1333">
                  <c:v>42546.541666666672</c:v>
                </c:pt>
                <c:pt idx="1334">
                  <c:v>42546.583333333328</c:v>
                </c:pt>
                <c:pt idx="1335">
                  <c:v>42546.625</c:v>
                </c:pt>
                <c:pt idx="1336">
                  <c:v>42546.666666666672</c:v>
                </c:pt>
                <c:pt idx="1337">
                  <c:v>42546.708333333328</c:v>
                </c:pt>
                <c:pt idx="1338">
                  <c:v>42546.75</c:v>
                </c:pt>
                <c:pt idx="1339">
                  <c:v>42546.791666666672</c:v>
                </c:pt>
                <c:pt idx="1340">
                  <c:v>42546.833333333328</c:v>
                </c:pt>
                <c:pt idx="1341">
                  <c:v>42546.875</c:v>
                </c:pt>
                <c:pt idx="1342">
                  <c:v>42546.916666666672</c:v>
                </c:pt>
                <c:pt idx="1343">
                  <c:v>42546.958333333328</c:v>
                </c:pt>
                <c:pt idx="1344">
                  <c:v>42547</c:v>
                </c:pt>
                <c:pt idx="1345">
                  <c:v>42547.041666666672</c:v>
                </c:pt>
                <c:pt idx="1346">
                  <c:v>42547.083333333328</c:v>
                </c:pt>
                <c:pt idx="1347">
                  <c:v>42547.125</c:v>
                </c:pt>
                <c:pt idx="1348">
                  <c:v>42547.166666666672</c:v>
                </c:pt>
                <c:pt idx="1349">
                  <c:v>42547.208333333328</c:v>
                </c:pt>
                <c:pt idx="1350">
                  <c:v>42547.25</c:v>
                </c:pt>
                <c:pt idx="1351">
                  <c:v>42547.291666666672</c:v>
                </c:pt>
                <c:pt idx="1352">
                  <c:v>42547.333333333328</c:v>
                </c:pt>
                <c:pt idx="1353">
                  <c:v>42547.375</c:v>
                </c:pt>
                <c:pt idx="1354">
                  <c:v>42547.416666666672</c:v>
                </c:pt>
                <c:pt idx="1355">
                  <c:v>42547.458333333328</c:v>
                </c:pt>
                <c:pt idx="1356">
                  <c:v>42547.5</c:v>
                </c:pt>
                <c:pt idx="1357">
                  <c:v>42547.541666666672</c:v>
                </c:pt>
                <c:pt idx="1358">
                  <c:v>42547.583333333328</c:v>
                </c:pt>
                <c:pt idx="1359">
                  <c:v>42547.625</c:v>
                </c:pt>
                <c:pt idx="1360">
                  <c:v>42547.666666666672</c:v>
                </c:pt>
                <c:pt idx="1361">
                  <c:v>42547.708333333328</c:v>
                </c:pt>
                <c:pt idx="1362">
                  <c:v>42547.75</c:v>
                </c:pt>
                <c:pt idx="1363">
                  <c:v>42547.791666666672</c:v>
                </c:pt>
                <c:pt idx="1364">
                  <c:v>42547.833333333328</c:v>
                </c:pt>
                <c:pt idx="1365">
                  <c:v>42547.875</c:v>
                </c:pt>
                <c:pt idx="1366">
                  <c:v>42547.916666666672</c:v>
                </c:pt>
                <c:pt idx="1367">
                  <c:v>42547.958333333328</c:v>
                </c:pt>
                <c:pt idx="1368">
                  <c:v>42548</c:v>
                </c:pt>
                <c:pt idx="1369">
                  <c:v>42548.041666666672</c:v>
                </c:pt>
                <c:pt idx="1370">
                  <c:v>42548.083333333328</c:v>
                </c:pt>
                <c:pt idx="1371">
                  <c:v>42548.125</c:v>
                </c:pt>
                <c:pt idx="1372">
                  <c:v>42548.166666666672</c:v>
                </c:pt>
                <c:pt idx="1373">
                  <c:v>42548.208333333328</c:v>
                </c:pt>
                <c:pt idx="1374">
                  <c:v>42548.25</c:v>
                </c:pt>
                <c:pt idx="1375">
                  <c:v>42548.291666666672</c:v>
                </c:pt>
                <c:pt idx="1376">
                  <c:v>42548.333333333328</c:v>
                </c:pt>
                <c:pt idx="1377">
                  <c:v>42548.375</c:v>
                </c:pt>
                <c:pt idx="1378">
                  <c:v>42548.416666666672</c:v>
                </c:pt>
                <c:pt idx="1379">
                  <c:v>42548.458333333328</c:v>
                </c:pt>
                <c:pt idx="1380">
                  <c:v>42548.5</c:v>
                </c:pt>
                <c:pt idx="1381">
                  <c:v>42548.541666666672</c:v>
                </c:pt>
                <c:pt idx="1382">
                  <c:v>42548.583333333328</c:v>
                </c:pt>
                <c:pt idx="1383">
                  <c:v>42548.625</c:v>
                </c:pt>
                <c:pt idx="1384">
                  <c:v>42548.666666666672</c:v>
                </c:pt>
                <c:pt idx="1385">
                  <c:v>42548.708333333328</c:v>
                </c:pt>
                <c:pt idx="1386">
                  <c:v>42548.75</c:v>
                </c:pt>
                <c:pt idx="1387">
                  <c:v>42548.791666666672</c:v>
                </c:pt>
                <c:pt idx="1388">
                  <c:v>42548.833333333328</c:v>
                </c:pt>
                <c:pt idx="1389">
                  <c:v>42548.875</c:v>
                </c:pt>
                <c:pt idx="1390">
                  <c:v>42548.916666666672</c:v>
                </c:pt>
                <c:pt idx="1391">
                  <c:v>42548.958333333328</c:v>
                </c:pt>
                <c:pt idx="1392">
                  <c:v>42549</c:v>
                </c:pt>
                <c:pt idx="1393">
                  <c:v>42549.041666666672</c:v>
                </c:pt>
                <c:pt idx="1394">
                  <c:v>42549.083333333328</c:v>
                </c:pt>
                <c:pt idx="1395">
                  <c:v>42549.125</c:v>
                </c:pt>
                <c:pt idx="1396">
                  <c:v>42549.166666666672</c:v>
                </c:pt>
                <c:pt idx="1397">
                  <c:v>42549.208333333328</c:v>
                </c:pt>
                <c:pt idx="1398">
                  <c:v>42549.25</c:v>
                </c:pt>
                <c:pt idx="1399">
                  <c:v>42549.291666666672</c:v>
                </c:pt>
                <c:pt idx="1400">
                  <c:v>42549.333333333328</c:v>
                </c:pt>
                <c:pt idx="1401">
                  <c:v>42549.375</c:v>
                </c:pt>
                <c:pt idx="1402">
                  <c:v>42549.416666666672</c:v>
                </c:pt>
                <c:pt idx="1403">
                  <c:v>42549.458333333328</c:v>
                </c:pt>
                <c:pt idx="1404">
                  <c:v>42549.5</c:v>
                </c:pt>
                <c:pt idx="1405">
                  <c:v>42549.541666666672</c:v>
                </c:pt>
                <c:pt idx="1406">
                  <c:v>42549.583333333328</c:v>
                </c:pt>
                <c:pt idx="1407">
                  <c:v>42549.625</c:v>
                </c:pt>
                <c:pt idx="1408">
                  <c:v>42549.666666666672</c:v>
                </c:pt>
                <c:pt idx="1409">
                  <c:v>42549.708333333328</c:v>
                </c:pt>
                <c:pt idx="1410">
                  <c:v>42549.75</c:v>
                </c:pt>
                <c:pt idx="1411">
                  <c:v>42549.791666666672</c:v>
                </c:pt>
                <c:pt idx="1412">
                  <c:v>42549.833333333328</c:v>
                </c:pt>
                <c:pt idx="1413">
                  <c:v>42549.875</c:v>
                </c:pt>
                <c:pt idx="1414">
                  <c:v>42549.916666666672</c:v>
                </c:pt>
                <c:pt idx="1415">
                  <c:v>42549.958333333328</c:v>
                </c:pt>
                <c:pt idx="1416">
                  <c:v>42550</c:v>
                </c:pt>
                <c:pt idx="1417">
                  <c:v>42550.041666666672</c:v>
                </c:pt>
                <c:pt idx="1418">
                  <c:v>42550.083333333328</c:v>
                </c:pt>
                <c:pt idx="1419">
                  <c:v>42550.125</c:v>
                </c:pt>
                <c:pt idx="1420">
                  <c:v>42550.166666666672</c:v>
                </c:pt>
                <c:pt idx="1421">
                  <c:v>42550.208333333328</c:v>
                </c:pt>
                <c:pt idx="1422">
                  <c:v>42550.25</c:v>
                </c:pt>
                <c:pt idx="1423">
                  <c:v>42550.291666666672</c:v>
                </c:pt>
                <c:pt idx="1424">
                  <c:v>42550.333333333328</c:v>
                </c:pt>
                <c:pt idx="1425">
                  <c:v>42550.375</c:v>
                </c:pt>
                <c:pt idx="1426">
                  <c:v>42550.416666666672</c:v>
                </c:pt>
                <c:pt idx="1427">
                  <c:v>42550.458333333328</c:v>
                </c:pt>
                <c:pt idx="1428">
                  <c:v>42550.5</c:v>
                </c:pt>
                <c:pt idx="1429">
                  <c:v>42550.541666666672</c:v>
                </c:pt>
                <c:pt idx="1430">
                  <c:v>42550.583333333328</c:v>
                </c:pt>
                <c:pt idx="1431">
                  <c:v>42550.625</c:v>
                </c:pt>
                <c:pt idx="1432">
                  <c:v>42550.666666666672</c:v>
                </c:pt>
                <c:pt idx="1433">
                  <c:v>42550.708333333328</c:v>
                </c:pt>
                <c:pt idx="1434">
                  <c:v>42550.75</c:v>
                </c:pt>
                <c:pt idx="1435">
                  <c:v>42550.791666666672</c:v>
                </c:pt>
                <c:pt idx="1436">
                  <c:v>42550.833333333328</c:v>
                </c:pt>
                <c:pt idx="1437">
                  <c:v>42550.875</c:v>
                </c:pt>
                <c:pt idx="1438">
                  <c:v>42550.916666666672</c:v>
                </c:pt>
                <c:pt idx="1439">
                  <c:v>42550.958333333328</c:v>
                </c:pt>
                <c:pt idx="1440">
                  <c:v>42551</c:v>
                </c:pt>
                <c:pt idx="1441">
                  <c:v>42551.041666666672</c:v>
                </c:pt>
                <c:pt idx="1442">
                  <c:v>42551.083333333328</c:v>
                </c:pt>
                <c:pt idx="1443">
                  <c:v>42551.125</c:v>
                </c:pt>
                <c:pt idx="1444">
                  <c:v>42551.166666666672</c:v>
                </c:pt>
                <c:pt idx="1445">
                  <c:v>42551.208333333328</c:v>
                </c:pt>
                <c:pt idx="1446">
                  <c:v>42551.25</c:v>
                </c:pt>
                <c:pt idx="1447">
                  <c:v>42551.291666666672</c:v>
                </c:pt>
                <c:pt idx="1448">
                  <c:v>42551.333333333328</c:v>
                </c:pt>
                <c:pt idx="1449">
                  <c:v>42551.375</c:v>
                </c:pt>
                <c:pt idx="1450">
                  <c:v>42551.416666666672</c:v>
                </c:pt>
                <c:pt idx="1451">
                  <c:v>42551.458333333328</c:v>
                </c:pt>
                <c:pt idx="1452">
                  <c:v>42551.5</c:v>
                </c:pt>
                <c:pt idx="1453">
                  <c:v>42551.541666666672</c:v>
                </c:pt>
                <c:pt idx="1454">
                  <c:v>42551.583333333328</c:v>
                </c:pt>
                <c:pt idx="1455">
                  <c:v>42551.625</c:v>
                </c:pt>
                <c:pt idx="1456">
                  <c:v>42551.666666666672</c:v>
                </c:pt>
                <c:pt idx="1457">
                  <c:v>42551.708333333328</c:v>
                </c:pt>
                <c:pt idx="1458">
                  <c:v>42551.75</c:v>
                </c:pt>
                <c:pt idx="1459">
                  <c:v>42551.791666666672</c:v>
                </c:pt>
                <c:pt idx="1460">
                  <c:v>42551.833333333328</c:v>
                </c:pt>
                <c:pt idx="1461">
                  <c:v>42551.875</c:v>
                </c:pt>
                <c:pt idx="1462">
                  <c:v>42551.916666666672</c:v>
                </c:pt>
                <c:pt idx="1463">
                  <c:v>42551.958333333328</c:v>
                </c:pt>
                <c:pt idx="1464">
                  <c:v>42552</c:v>
                </c:pt>
                <c:pt idx="1465">
                  <c:v>42552.041666666672</c:v>
                </c:pt>
                <c:pt idx="1466">
                  <c:v>42552.083333333328</c:v>
                </c:pt>
                <c:pt idx="1467">
                  <c:v>42552.125</c:v>
                </c:pt>
                <c:pt idx="1468">
                  <c:v>42552.166666666672</c:v>
                </c:pt>
                <c:pt idx="1469">
                  <c:v>42552.208333333328</c:v>
                </c:pt>
                <c:pt idx="1470">
                  <c:v>42552.25</c:v>
                </c:pt>
                <c:pt idx="1471">
                  <c:v>42552.291666666672</c:v>
                </c:pt>
                <c:pt idx="1472">
                  <c:v>42552.333333333328</c:v>
                </c:pt>
                <c:pt idx="1473">
                  <c:v>42552.375</c:v>
                </c:pt>
                <c:pt idx="1474">
                  <c:v>42552.416666666672</c:v>
                </c:pt>
                <c:pt idx="1475">
                  <c:v>42552.458333333328</c:v>
                </c:pt>
                <c:pt idx="1476">
                  <c:v>42552.5</c:v>
                </c:pt>
                <c:pt idx="1477">
                  <c:v>42552.541666666672</c:v>
                </c:pt>
                <c:pt idx="1478">
                  <c:v>42552.583333333328</c:v>
                </c:pt>
                <c:pt idx="1479">
                  <c:v>42552.625</c:v>
                </c:pt>
                <c:pt idx="1480">
                  <c:v>42552.666666666672</c:v>
                </c:pt>
                <c:pt idx="1481">
                  <c:v>42552.708333333328</c:v>
                </c:pt>
                <c:pt idx="1482">
                  <c:v>42552.75</c:v>
                </c:pt>
                <c:pt idx="1483">
                  <c:v>42552.791666666672</c:v>
                </c:pt>
                <c:pt idx="1484">
                  <c:v>42552.833333333328</c:v>
                </c:pt>
                <c:pt idx="1485">
                  <c:v>42552.875</c:v>
                </c:pt>
                <c:pt idx="1486">
                  <c:v>42552.916666666672</c:v>
                </c:pt>
                <c:pt idx="1487">
                  <c:v>42552.958333333328</c:v>
                </c:pt>
                <c:pt idx="1488">
                  <c:v>42553</c:v>
                </c:pt>
                <c:pt idx="1489">
                  <c:v>42553.041666666672</c:v>
                </c:pt>
                <c:pt idx="1490">
                  <c:v>42553.083333333328</c:v>
                </c:pt>
                <c:pt idx="1491">
                  <c:v>42553.125</c:v>
                </c:pt>
                <c:pt idx="1492">
                  <c:v>42553.166666666672</c:v>
                </c:pt>
                <c:pt idx="1493">
                  <c:v>42553.208333333328</c:v>
                </c:pt>
                <c:pt idx="1494">
                  <c:v>42553.25</c:v>
                </c:pt>
                <c:pt idx="1495">
                  <c:v>42553.291666666672</c:v>
                </c:pt>
                <c:pt idx="1496">
                  <c:v>42553.333333333328</c:v>
                </c:pt>
                <c:pt idx="1497">
                  <c:v>42553.375</c:v>
                </c:pt>
                <c:pt idx="1498">
                  <c:v>42553.416666666672</c:v>
                </c:pt>
                <c:pt idx="1499">
                  <c:v>42553.458333333328</c:v>
                </c:pt>
                <c:pt idx="1500">
                  <c:v>42553.5</c:v>
                </c:pt>
                <c:pt idx="1501">
                  <c:v>42553.541666666672</c:v>
                </c:pt>
                <c:pt idx="1502">
                  <c:v>42553.583333333328</c:v>
                </c:pt>
                <c:pt idx="1503">
                  <c:v>42553.625</c:v>
                </c:pt>
                <c:pt idx="1504">
                  <c:v>42553.666666666672</c:v>
                </c:pt>
                <c:pt idx="1505">
                  <c:v>42553.708333333328</c:v>
                </c:pt>
                <c:pt idx="1506">
                  <c:v>42553.75</c:v>
                </c:pt>
                <c:pt idx="1507">
                  <c:v>42553.791666666672</c:v>
                </c:pt>
                <c:pt idx="1508">
                  <c:v>42553.833333333328</c:v>
                </c:pt>
                <c:pt idx="1509">
                  <c:v>42553.875</c:v>
                </c:pt>
                <c:pt idx="1510">
                  <c:v>42553.916666666672</c:v>
                </c:pt>
                <c:pt idx="1511">
                  <c:v>42553.958333333328</c:v>
                </c:pt>
                <c:pt idx="1512">
                  <c:v>42554</c:v>
                </c:pt>
                <c:pt idx="1513">
                  <c:v>42554.041666666672</c:v>
                </c:pt>
                <c:pt idx="1514">
                  <c:v>42554.083333333328</c:v>
                </c:pt>
                <c:pt idx="1515">
                  <c:v>42554.125</c:v>
                </c:pt>
                <c:pt idx="1516">
                  <c:v>42554.166666666672</c:v>
                </c:pt>
                <c:pt idx="1517">
                  <c:v>42554.208333333328</c:v>
                </c:pt>
                <c:pt idx="1518">
                  <c:v>42554.25</c:v>
                </c:pt>
                <c:pt idx="1519">
                  <c:v>42554.291666666672</c:v>
                </c:pt>
                <c:pt idx="1520">
                  <c:v>42554.333333333328</c:v>
                </c:pt>
                <c:pt idx="1521">
                  <c:v>42554.375</c:v>
                </c:pt>
                <c:pt idx="1522">
                  <c:v>42554.416666666672</c:v>
                </c:pt>
                <c:pt idx="1523">
                  <c:v>42554.458333333328</c:v>
                </c:pt>
                <c:pt idx="1524">
                  <c:v>42554.5</c:v>
                </c:pt>
                <c:pt idx="1525">
                  <c:v>42554.541666666672</c:v>
                </c:pt>
                <c:pt idx="1526">
                  <c:v>42554.583333333328</c:v>
                </c:pt>
                <c:pt idx="1527">
                  <c:v>42554.625</c:v>
                </c:pt>
                <c:pt idx="1528">
                  <c:v>42554.666666666672</c:v>
                </c:pt>
                <c:pt idx="1529">
                  <c:v>42554.708333333328</c:v>
                </c:pt>
                <c:pt idx="1530">
                  <c:v>42554.75</c:v>
                </c:pt>
                <c:pt idx="1531">
                  <c:v>42554.791666666672</c:v>
                </c:pt>
                <c:pt idx="1532">
                  <c:v>42554.833333333328</c:v>
                </c:pt>
                <c:pt idx="1533">
                  <c:v>42554.875</c:v>
                </c:pt>
                <c:pt idx="1534">
                  <c:v>42554.916666666672</c:v>
                </c:pt>
                <c:pt idx="1535">
                  <c:v>42554.958333333328</c:v>
                </c:pt>
                <c:pt idx="1536">
                  <c:v>42555</c:v>
                </c:pt>
                <c:pt idx="1537">
                  <c:v>42555.041666666672</c:v>
                </c:pt>
                <c:pt idx="1538">
                  <c:v>42555.083333333328</c:v>
                </c:pt>
                <c:pt idx="1539">
                  <c:v>42555.125</c:v>
                </c:pt>
                <c:pt idx="1540">
                  <c:v>42555.166666666672</c:v>
                </c:pt>
                <c:pt idx="1541">
                  <c:v>42555.208333333328</c:v>
                </c:pt>
                <c:pt idx="1542">
                  <c:v>42555.25</c:v>
                </c:pt>
                <c:pt idx="1543">
                  <c:v>42555.291666666672</c:v>
                </c:pt>
                <c:pt idx="1544">
                  <c:v>42555.333333333328</c:v>
                </c:pt>
                <c:pt idx="1545">
                  <c:v>42555.375</c:v>
                </c:pt>
                <c:pt idx="1546">
                  <c:v>42555.416666666672</c:v>
                </c:pt>
                <c:pt idx="1547">
                  <c:v>42555.458333333328</c:v>
                </c:pt>
                <c:pt idx="1548">
                  <c:v>42555.5</c:v>
                </c:pt>
                <c:pt idx="1549">
                  <c:v>42555.541666666672</c:v>
                </c:pt>
                <c:pt idx="1550">
                  <c:v>42555.583333333328</c:v>
                </c:pt>
                <c:pt idx="1551">
                  <c:v>42555.625</c:v>
                </c:pt>
                <c:pt idx="1552">
                  <c:v>42555.666666666672</c:v>
                </c:pt>
                <c:pt idx="1553">
                  <c:v>42555.708333333328</c:v>
                </c:pt>
                <c:pt idx="1554">
                  <c:v>42555.75</c:v>
                </c:pt>
                <c:pt idx="1555">
                  <c:v>42555.791666666672</c:v>
                </c:pt>
                <c:pt idx="1556">
                  <c:v>42555.833333333328</c:v>
                </c:pt>
                <c:pt idx="1557">
                  <c:v>42555.875</c:v>
                </c:pt>
                <c:pt idx="1558">
                  <c:v>42555.916666666672</c:v>
                </c:pt>
                <c:pt idx="1559">
                  <c:v>42555.958333333328</c:v>
                </c:pt>
                <c:pt idx="1560">
                  <c:v>42556</c:v>
                </c:pt>
                <c:pt idx="1561">
                  <c:v>42556.041666666672</c:v>
                </c:pt>
                <c:pt idx="1562">
                  <c:v>42556.083333333328</c:v>
                </c:pt>
                <c:pt idx="1563">
                  <c:v>42556.125</c:v>
                </c:pt>
                <c:pt idx="1564">
                  <c:v>42556.166666666672</c:v>
                </c:pt>
                <c:pt idx="1565">
                  <c:v>42556.208333333328</c:v>
                </c:pt>
                <c:pt idx="1566">
                  <c:v>42556.25</c:v>
                </c:pt>
                <c:pt idx="1567">
                  <c:v>42556.291666666672</c:v>
                </c:pt>
                <c:pt idx="1568">
                  <c:v>42556.333333333328</c:v>
                </c:pt>
                <c:pt idx="1569">
                  <c:v>42556.375</c:v>
                </c:pt>
                <c:pt idx="1570">
                  <c:v>42556.416666666672</c:v>
                </c:pt>
                <c:pt idx="1571">
                  <c:v>42556.458333333328</c:v>
                </c:pt>
                <c:pt idx="1572">
                  <c:v>42556.5</c:v>
                </c:pt>
                <c:pt idx="1573">
                  <c:v>42556.541666666672</c:v>
                </c:pt>
                <c:pt idx="1574">
                  <c:v>42556.583333333328</c:v>
                </c:pt>
                <c:pt idx="1575">
                  <c:v>42556.625</c:v>
                </c:pt>
                <c:pt idx="1576">
                  <c:v>42556.666666666672</c:v>
                </c:pt>
                <c:pt idx="1577">
                  <c:v>42556.708333333328</c:v>
                </c:pt>
                <c:pt idx="1578">
                  <c:v>42556.75</c:v>
                </c:pt>
                <c:pt idx="1579">
                  <c:v>42556.791666666672</c:v>
                </c:pt>
                <c:pt idx="1580">
                  <c:v>42556.833333333328</c:v>
                </c:pt>
                <c:pt idx="1581">
                  <c:v>42556.875</c:v>
                </c:pt>
                <c:pt idx="1582">
                  <c:v>42556.916666666672</c:v>
                </c:pt>
                <c:pt idx="1583">
                  <c:v>42556.958333333328</c:v>
                </c:pt>
                <c:pt idx="1584">
                  <c:v>42557</c:v>
                </c:pt>
                <c:pt idx="1585">
                  <c:v>42557.041666666672</c:v>
                </c:pt>
                <c:pt idx="1586">
                  <c:v>42557.083333333328</c:v>
                </c:pt>
                <c:pt idx="1587">
                  <c:v>42557.125</c:v>
                </c:pt>
                <c:pt idx="1588">
                  <c:v>42557.166666666672</c:v>
                </c:pt>
                <c:pt idx="1589">
                  <c:v>42557.208333333328</c:v>
                </c:pt>
                <c:pt idx="1590">
                  <c:v>42557.25</c:v>
                </c:pt>
                <c:pt idx="1591">
                  <c:v>42557.291666666672</c:v>
                </c:pt>
                <c:pt idx="1592">
                  <c:v>42557.333333333328</c:v>
                </c:pt>
                <c:pt idx="1593">
                  <c:v>42557.375</c:v>
                </c:pt>
                <c:pt idx="1594">
                  <c:v>42557.416666666672</c:v>
                </c:pt>
                <c:pt idx="1595">
                  <c:v>42557.458333333328</c:v>
                </c:pt>
                <c:pt idx="1596">
                  <c:v>42557.5</c:v>
                </c:pt>
                <c:pt idx="1597">
                  <c:v>42557.541666666672</c:v>
                </c:pt>
                <c:pt idx="1598">
                  <c:v>42557.583333333328</c:v>
                </c:pt>
                <c:pt idx="1599">
                  <c:v>42557.625</c:v>
                </c:pt>
                <c:pt idx="1600">
                  <c:v>42557.666666666672</c:v>
                </c:pt>
                <c:pt idx="1601">
                  <c:v>42557.708333333328</c:v>
                </c:pt>
                <c:pt idx="1602">
                  <c:v>42557.75</c:v>
                </c:pt>
                <c:pt idx="1603">
                  <c:v>42557.791666666672</c:v>
                </c:pt>
                <c:pt idx="1604">
                  <c:v>42557.833333333328</c:v>
                </c:pt>
                <c:pt idx="1605">
                  <c:v>42557.875</c:v>
                </c:pt>
                <c:pt idx="1606">
                  <c:v>42557.916666666672</c:v>
                </c:pt>
                <c:pt idx="1607">
                  <c:v>42557.958333333328</c:v>
                </c:pt>
                <c:pt idx="1608">
                  <c:v>42558</c:v>
                </c:pt>
                <c:pt idx="1609">
                  <c:v>42558.041666666672</c:v>
                </c:pt>
                <c:pt idx="1610">
                  <c:v>42558.083333333328</c:v>
                </c:pt>
                <c:pt idx="1611">
                  <c:v>42558.125</c:v>
                </c:pt>
                <c:pt idx="1612">
                  <c:v>42558.166666666672</c:v>
                </c:pt>
                <c:pt idx="1613">
                  <c:v>42558.208333333328</c:v>
                </c:pt>
                <c:pt idx="1614">
                  <c:v>42558.25</c:v>
                </c:pt>
                <c:pt idx="1615">
                  <c:v>42558.291666666672</c:v>
                </c:pt>
                <c:pt idx="1616">
                  <c:v>42558.333333333328</c:v>
                </c:pt>
                <c:pt idx="1617">
                  <c:v>42558.375</c:v>
                </c:pt>
                <c:pt idx="1618">
                  <c:v>42558.416666666672</c:v>
                </c:pt>
                <c:pt idx="1619">
                  <c:v>42558.458333333328</c:v>
                </c:pt>
                <c:pt idx="1620">
                  <c:v>42558.5</c:v>
                </c:pt>
                <c:pt idx="1621">
                  <c:v>42558.541666666672</c:v>
                </c:pt>
                <c:pt idx="1622">
                  <c:v>42558.583333333328</c:v>
                </c:pt>
                <c:pt idx="1623">
                  <c:v>42558.625</c:v>
                </c:pt>
                <c:pt idx="1624">
                  <c:v>42558.666666666672</c:v>
                </c:pt>
                <c:pt idx="1625">
                  <c:v>42558.708333333328</c:v>
                </c:pt>
                <c:pt idx="1626">
                  <c:v>42558.75</c:v>
                </c:pt>
                <c:pt idx="1627">
                  <c:v>42558.791666666672</c:v>
                </c:pt>
                <c:pt idx="1628">
                  <c:v>42558.833333333328</c:v>
                </c:pt>
                <c:pt idx="1629">
                  <c:v>42558.875</c:v>
                </c:pt>
                <c:pt idx="1630">
                  <c:v>42558.916666666672</c:v>
                </c:pt>
                <c:pt idx="1631">
                  <c:v>42558.958333333328</c:v>
                </c:pt>
                <c:pt idx="1632">
                  <c:v>42559</c:v>
                </c:pt>
                <c:pt idx="1633">
                  <c:v>42559.041666666672</c:v>
                </c:pt>
                <c:pt idx="1634">
                  <c:v>42559.083333333328</c:v>
                </c:pt>
                <c:pt idx="1635">
                  <c:v>42559.125</c:v>
                </c:pt>
                <c:pt idx="1636">
                  <c:v>42559.166666666672</c:v>
                </c:pt>
                <c:pt idx="1637">
                  <c:v>42559.208333333328</c:v>
                </c:pt>
                <c:pt idx="1638">
                  <c:v>42559.25</c:v>
                </c:pt>
                <c:pt idx="1639">
                  <c:v>42559.291666666672</c:v>
                </c:pt>
                <c:pt idx="1640">
                  <c:v>42559.333333333328</c:v>
                </c:pt>
                <c:pt idx="1641">
                  <c:v>42559.375</c:v>
                </c:pt>
                <c:pt idx="1642">
                  <c:v>42559.416666666672</c:v>
                </c:pt>
                <c:pt idx="1643">
                  <c:v>42559.458333333328</c:v>
                </c:pt>
                <c:pt idx="1644">
                  <c:v>42559.5</c:v>
                </c:pt>
                <c:pt idx="1645">
                  <c:v>42559.541666666672</c:v>
                </c:pt>
                <c:pt idx="1646">
                  <c:v>42559.583333333328</c:v>
                </c:pt>
                <c:pt idx="1647">
                  <c:v>42559.625</c:v>
                </c:pt>
                <c:pt idx="1648">
                  <c:v>42559.666666666672</c:v>
                </c:pt>
                <c:pt idx="1649">
                  <c:v>42559.708333333328</c:v>
                </c:pt>
                <c:pt idx="1650">
                  <c:v>42559.75</c:v>
                </c:pt>
                <c:pt idx="1651">
                  <c:v>42559.791666666672</c:v>
                </c:pt>
                <c:pt idx="1652">
                  <c:v>42559.833333333328</c:v>
                </c:pt>
                <c:pt idx="1653">
                  <c:v>42559.875</c:v>
                </c:pt>
                <c:pt idx="1654">
                  <c:v>42559.916666666672</c:v>
                </c:pt>
                <c:pt idx="1655">
                  <c:v>42559.958333333328</c:v>
                </c:pt>
                <c:pt idx="1656">
                  <c:v>42560</c:v>
                </c:pt>
                <c:pt idx="1657">
                  <c:v>42560.041666666672</c:v>
                </c:pt>
                <c:pt idx="1658">
                  <c:v>42560.083333333328</c:v>
                </c:pt>
                <c:pt idx="1659">
                  <c:v>42560.125</c:v>
                </c:pt>
                <c:pt idx="1660">
                  <c:v>42560.166666666672</c:v>
                </c:pt>
                <c:pt idx="1661">
                  <c:v>42560.208333333328</c:v>
                </c:pt>
                <c:pt idx="1662">
                  <c:v>42560.25</c:v>
                </c:pt>
                <c:pt idx="1663">
                  <c:v>42560.291666666672</c:v>
                </c:pt>
                <c:pt idx="1664">
                  <c:v>42560.333333333328</c:v>
                </c:pt>
                <c:pt idx="1665">
                  <c:v>42560.375</c:v>
                </c:pt>
                <c:pt idx="1666">
                  <c:v>42560.416666666672</c:v>
                </c:pt>
                <c:pt idx="1667">
                  <c:v>42560.458333333328</c:v>
                </c:pt>
                <c:pt idx="1668">
                  <c:v>42560.5</c:v>
                </c:pt>
                <c:pt idx="1669">
                  <c:v>42560.541666666672</c:v>
                </c:pt>
                <c:pt idx="1670">
                  <c:v>42560.583333333328</c:v>
                </c:pt>
                <c:pt idx="1671">
                  <c:v>42560.625</c:v>
                </c:pt>
                <c:pt idx="1672">
                  <c:v>42560.666666666672</c:v>
                </c:pt>
                <c:pt idx="1673">
                  <c:v>42560.708333333328</c:v>
                </c:pt>
                <c:pt idx="1674">
                  <c:v>42560.75</c:v>
                </c:pt>
                <c:pt idx="1675">
                  <c:v>42560.791666666672</c:v>
                </c:pt>
                <c:pt idx="1676">
                  <c:v>42560.833333333328</c:v>
                </c:pt>
                <c:pt idx="1677">
                  <c:v>42560.875</c:v>
                </c:pt>
                <c:pt idx="1678">
                  <c:v>42560.916666666672</c:v>
                </c:pt>
                <c:pt idx="1679">
                  <c:v>42560.958333333328</c:v>
                </c:pt>
                <c:pt idx="1680">
                  <c:v>42561</c:v>
                </c:pt>
                <c:pt idx="1681">
                  <c:v>42561.041666666672</c:v>
                </c:pt>
                <c:pt idx="1682">
                  <c:v>42561.083333333328</c:v>
                </c:pt>
                <c:pt idx="1683">
                  <c:v>42561.125</c:v>
                </c:pt>
                <c:pt idx="1684">
                  <c:v>42561.166666666672</c:v>
                </c:pt>
                <c:pt idx="1685">
                  <c:v>42561.208333333328</c:v>
                </c:pt>
                <c:pt idx="1686">
                  <c:v>42561.25</c:v>
                </c:pt>
                <c:pt idx="1687">
                  <c:v>42561.291666666672</c:v>
                </c:pt>
                <c:pt idx="1688">
                  <c:v>42561.333333333328</c:v>
                </c:pt>
                <c:pt idx="1689">
                  <c:v>42561.375</c:v>
                </c:pt>
                <c:pt idx="1690">
                  <c:v>42561.416666666672</c:v>
                </c:pt>
                <c:pt idx="1691">
                  <c:v>42561.458333333328</c:v>
                </c:pt>
                <c:pt idx="1692">
                  <c:v>42561.5</c:v>
                </c:pt>
                <c:pt idx="1693">
                  <c:v>42561.541666666672</c:v>
                </c:pt>
                <c:pt idx="1694">
                  <c:v>42561.583333333328</c:v>
                </c:pt>
                <c:pt idx="1695">
                  <c:v>42561.625</c:v>
                </c:pt>
                <c:pt idx="1696">
                  <c:v>42561.666666666672</c:v>
                </c:pt>
                <c:pt idx="1697">
                  <c:v>42561.708333333328</c:v>
                </c:pt>
                <c:pt idx="1698">
                  <c:v>42561.75</c:v>
                </c:pt>
                <c:pt idx="1699">
                  <c:v>42561.791666666672</c:v>
                </c:pt>
                <c:pt idx="1700">
                  <c:v>42561.833333333328</c:v>
                </c:pt>
                <c:pt idx="1701">
                  <c:v>42561.875</c:v>
                </c:pt>
                <c:pt idx="1702">
                  <c:v>42561.916666666672</c:v>
                </c:pt>
                <c:pt idx="1703">
                  <c:v>42561.958333333328</c:v>
                </c:pt>
                <c:pt idx="1704">
                  <c:v>42562</c:v>
                </c:pt>
                <c:pt idx="1705">
                  <c:v>42562.041666666672</c:v>
                </c:pt>
                <c:pt idx="1706">
                  <c:v>42562.083333333328</c:v>
                </c:pt>
                <c:pt idx="1707">
                  <c:v>42562.125</c:v>
                </c:pt>
                <c:pt idx="1708">
                  <c:v>42562.166666666672</c:v>
                </c:pt>
                <c:pt idx="1709">
                  <c:v>42562.208333333328</c:v>
                </c:pt>
                <c:pt idx="1710">
                  <c:v>42562.25</c:v>
                </c:pt>
                <c:pt idx="1711">
                  <c:v>42562.291666666672</c:v>
                </c:pt>
                <c:pt idx="1712">
                  <c:v>42562.333333333328</c:v>
                </c:pt>
                <c:pt idx="1713">
                  <c:v>42562.375</c:v>
                </c:pt>
                <c:pt idx="1714">
                  <c:v>42562.416666666672</c:v>
                </c:pt>
                <c:pt idx="1715">
                  <c:v>42562.458333333328</c:v>
                </c:pt>
                <c:pt idx="1716">
                  <c:v>42562.5</c:v>
                </c:pt>
                <c:pt idx="1717">
                  <c:v>42562.541666666672</c:v>
                </c:pt>
                <c:pt idx="1718">
                  <c:v>42562.583333333328</c:v>
                </c:pt>
                <c:pt idx="1719">
                  <c:v>42562.625</c:v>
                </c:pt>
                <c:pt idx="1720">
                  <c:v>42562.666666666672</c:v>
                </c:pt>
                <c:pt idx="1721">
                  <c:v>42562.708333333328</c:v>
                </c:pt>
                <c:pt idx="1722">
                  <c:v>42562.75</c:v>
                </c:pt>
                <c:pt idx="1723">
                  <c:v>42562.791666666672</c:v>
                </c:pt>
                <c:pt idx="1724">
                  <c:v>42562.833333333328</c:v>
                </c:pt>
                <c:pt idx="1725">
                  <c:v>42562.875</c:v>
                </c:pt>
                <c:pt idx="1726">
                  <c:v>42562.916666666672</c:v>
                </c:pt>
                <c:pt idx="1727">
                  <c:v>42562.958333333328</c:v>
                </c:pt>
                <c:pt idx="1728">
                  <c:v>42563</c:v>
                </c:pt>
                <c:pt idx="1729">
                  <c:v>42563.041666666672</c:v>
                </c:pt>
                <c:pt idx="1730">
                  <c:v>42563.083333333328</c:v>
                </c:pt>
                <c:pt idx="1731">
                  <c:v>42563.125</c:v>
                </c:pt>
                <c:pt idx="1732">
                  <c:v>42563.166666666672</c:v>
                </c:pt>
                <c:pt idx="1733">
                  <c:v>42563.208333333328</c:v>
                </c:pt>
                <c:pt idx="1734">
                  <c:v>42563.25</c:v>
                </c:pt>
                <c:pt idx="1735">
                  <c:v>42563.291666666672</c:v>
                </c:pt>
                <c:pt idx="1736">
                  <c:v>42563.333333333328</c:v>
                </c:pt>
                <c:pt idx="1737">
                  <c:v>42563.375</c:v>
                </c:pt>
                <c:pt idx="1738">
                  <c:v>42563.416666666672</c:v>
                </c:pt>
                <c:pt idx="1739">
                  <c:v>42563.458333333328</c:v>
                </c:pt>
                <c:pt idx="1740">
                  <c:v>42563.5</c:v>
                </c:pt>
                <c:pt idx="1741">
                  <c:v>42563.541666666672</c:v>
                </c:pt>
                <c:pt idx="1742">
                  <c:v>42563.583333333328</c:v>
                </c:pt>
                <c:pt idx="1743">
                  <c:v>42563.625</c:v>
                </c:pt>
                <c:pt idx="1744">
                  <c:v>42563.666666666672</c:v>
                </c:pt>
                <c:pt idx="1745">
                  <c:v>42563.708333333328</c:v>
                </c:pt>
                <c:pt idx="1746">
                  <c:v>42563.75</c:v>
                </c:pt>
                <c:pt idx="1747">
                  <c:v>42563.791666666672</c:v>
                </c:pt>
                <c:pt idx="1748">
                  <c:v>42563.833333333328</c:v>
                </c:pt>
                <c:pt idx="1749">
                  <c:v>42563.875</c:v>
                </c:pt>
                <c:pt idx="1750">
                  <c:v>42563.916666666672</c:v>
                </c:pt>
                <c:pt idx="1751">
                  <c:v>42563.958333333328</c:v>
                </c:pt>
                <c:pt idx="1752">
                  <c:v>42564</c:v>
                </c:pt>
                <c:pt idx="1753">
                  <c:v>42564.041666666672</c:v>
                </c:pt>
                <c:pt idx="1754">
                  <c:v>42564.083333333328</c:v>
                </c:pt>
                <c:pt idx="1755">
                  <c:v>42564.125</c:v>
                </c:pt>
                <c:pt idx="1756">
                  <c:v>42564.166666666672</c:v>
                </c:pt>
                <c:pt idx="1757">
                  <c:v>42564.208333333328</c:v>
                </c:pt>
                <c:pt idx="1758">
                  <c:v>42564.25</c:v>
                </c:pt>
                <c:pt idx="1759">
                  <c:v>42564.291666666672</c:v>
                </c:pt>
                <c:pt idx="1760">
                  <c:v>42564.333333333328</c:v>
                </c:pt>
                <c:pt idx="1761">
                  <c:v>42564.375</c:v>
                </c:pt>
                <c:pt idx="1762">
                  <c:v>42564.416666666672</c:v>
                </c:pt>
                <c:pt idx="1763">
                  <c:v>42564.458333333328</c:v>
                </c:pt>
                <c:pt idx="1764">
                  <c:v>42564.5</c:v>
                </c:pt>
                <c:pt idx="1765">
                  <c:v>42564.541666666672</c:v>
                </c:pt>
                <c:pt idx="1766">
                  <c:v>42564.583333333328</c:v>
                </c:pt>
                <c:pt idx="1767">
                  <c:v>42564.625</c:v>
                </c:pt>
                <c:pt idx="1768">
                  <c:v>42564.666666666672</c:v>
                </c:pt>
                <c:pt idx="1769">
                  <c:v>42564.708333333328</c:v>
                </c:pt>
                <c:pt idx="1770">
                  <c:v>42564.75</c:v>
                </c:pt>
                <c:pt idx="1771">
                  <c:v>42564.791666666672</c:v>
                </c:pt>
                <c:pt idx="1772">
                  <c:v>42564.833333333328</c:v>
                </c:pt>
                <c:pt idx="1773">
                  <c:v>42564.875</c:v>
                </c:pt>
                <c:pt idx="1774">
                  <c:v>42564.916666666672</c:v>
                </c:pt>
                <c:pt idx="1775">
                  <c:v>42564.958333333328</c:v>
                </c:pt>
                <c:pt idx="1776">
                  <c:v>42565</c:v>
                </c:pt>
                <c:pt idx="1777">
                  <c:v>42565.041666666672</c:v>
                </c:pt>
                <c:pt idx="1778">
                  <c:v>42565.083333333328</c:v>
                </c:pt>
                <c:pt idx="1779">
                  <c:v>42565.125</c:v>
                </c:pt>
                <c:pt idx="1780">
                  <c:v>42565.166666666672</c:v>
                </c:pt>
                <c:pt idx="1781">
                  <c:v>42565.208333333328</c:v>
                </c:pt>
                <c:pt idx="1782">
                  <c:v>42565.25</c:v>
                </c:pt>
                <c:pt idx="1783">
                  <c:v>42565.291666666672</c:v>
                </c:pt>
                <c:pt idx="1784">
                  <c:v>42565.333333333328</c:v>
                </c:pt>
                <c:pt idx="1785">
                  <c:v>42565.375</c:v>
                </c:pt>
                <c:pt idx="1786">
                  <c:v>42565.416666666672</c:v>
                </c:pt>
                <c:pt idx="1787">
                  <c:v>42565.458333333328</c:v>
                </c:pt>
                <c:pt idx="1788">
                  <c:v>42565.5</c:v>
                </c:pt>
                <c:pt idx="1789">
                  <c:v>42565.541666666672</c:v>
                </c:pt>
                <c:pt idx="1790">
                  <c:v>42565.583333333328</c:v>
                </c:pt>
                <c:pt idx="1791">
                  <c:v>42565.625</c:v>
                </c:pt>
                <c:pt idx="1792">
                  <c:v>42565.666666666672</c:v>
                </c:pt>
                <c:pt idx="1793">
                  <c:v>42565.708333333328</c:v>
                </c:pt>
                <c:pt idx="1794">
                  <c:v>42565.75</c:v>
                </c:pt>
                <c:pt idx="1795">
                  <c:v>42565.791666666672</c:v>
                </c:pt>
                <c:pt idx="1796">
                  <c:v>42565.833333333328</c:v>
                </c:pt>
                <c:pt idx="1797">
                  <c:v>42565.875</c:v>
                </c:pt>
                <c:pt idx="1798">
                  <c:v>42565.916666666672</c:v>
                </c:pt>
                <c:pt idx="1799">
                  <c:v>42565.958333333328</c:v>
                </c:pt>
                <c:pt idx="1800">
                  <c:v>42566</c:v>
                </c:pt>
                <c:pt idx="1801">
                  <c:v>42566.041666666672</c:v>
                </c:pt>
                <c:pt idx="1802">
                  <c:v>42566.083333333328</c:v>
                </c:pt>
                <c:pt idx="1803">
                  <c:v>42566.125</c:v>
                </c:pt>
                <c:pt idx="1804">
                  <c:v>42566.166666666672</c:v>
                </c:pt>
                <c:pt idx="1805">
                  <c:v>42566.208333333328</c:v>
                </c:pt>
                <c:pt idx="1806">
                  <c:v>42566.25</c:v>
                </c:pt>
                <c:pt idx="1807">
                  <c:v>42566.291666666672</c:v>
                </c:pt>
                <c:pt idx="1808">
                  <c:v>42566.333333333328</c:v>
                </c:pt>
                <c:pt idx="1809">
                  <c:v>42566.375</c:v>
                </c:pt>
                <c:pt idx="1810">
                  <c:v>42566.416666666672</c:v>
                </c:pt>
                <c:pt idx="1811">
                  <c:v>42566.458333333328</c:v>
                </c:pt>
                <c:pt idx="1812">
                  <c:v>42566.5</c:v>
                </c:pt>
                <c:pt idx="1813">
                  <c:v>42566.541666666672</c:v>
                </c:pt>
                <c:pt idx="1814">
                  <c:v>42566.583333333328</c:v>
                </c:pt>
                <c:pt idx="1815">
                  <c:v>42566.625</c:v>
                </c:pt>
                <c:pt idx="1816">
                  <c:v>42566.666666666672</c:v>
                </c:pt>
                <c:pt idx="1817">
                  <c:v>42566.708333333328</c:v>
                </c:pt>
                <c:pt idx="1818">
                  <c:v>42566.75</c:v>
                </c:pt>
                <c:pt idx="1819">
                  <c:v>42566.791666666672</c:v>
                </c:pt>
                <c:pt idx="1820">
                  <c:v>42566.833333333328</c:v>
                </c:pt>
                <c:pt idx="1821">
                  <c:v>42566.875</c:v>
                </c:pt>
                <c:pt idx="1822">
                  <c:v>42566.916666666672</c:v>
                </c:pt>
                <c:pt idx="1823">
                  <c:v>42566.958333333328</c:v>
                </c:pt>
                <c:pt idx="1824">
                  <c:v>42567</c:v>
                </c:pt>
                <c:pt idx="1825">
                  <c:v>42567.041666666672</c:v>
                </c:pt>
                <c:pt idx="1826">
                  <c:v>42567.083333333328</c:v>
                </c:pt>
                <c:pt idx="1827">
                  <c:v>42567.125</c:v>
                </c:pt>
                <c:pt idx="1828">
                  <c:v>42567.166666666672</c:v>
                </c:pt>
                <c:pt idx="1829">
                  <c:v>42567.208333333328</c:v>
                </c:pt>
                <c:pt idx="1830">
                  <c:v>42567.25</c:v>
                </c:pt>
                <c:pt idx="1831">
                  <c:v>42567.291666666672</c:v>
                </c:pt>
                <c:pt idx="1832">
                  <c:v>42567.333333333328</c:v>
                </c:pt>
                <c:pt idx="1833">
                  <c:v>42567.375</c:v>
                </c:pt>
                <c:pt idx="1834">
                  <c:v>42567.416666666672</c:v>
                </c:pt>
                <c:pt idx="1835">
                  <c:v>42567.458333333328</c:v>
                </c:pt>
                <c:pt idx="1836">
                  <c:v>42567.5</c:v>
                </c:pt>
                <c:pt idx="1837">
                  <c:v>42567.541666666672</c:v>
                </c:pt>
                <c:pt idx="1838">
                  <c:v>42567.583333333328</c:v>
                </c:pt>
                <c:pt idx="1839">
                  <c:v>42567.625</c:v>
                </c:pt>
                <c:pt idx="1840">
                  <c:v>42567.666666666672</c:v>
                </c:pt>
                <c:pt idx="1841">
                  <c:v>42567.708333333328</c:v>
                </c:pt>
                <c:pt idx="1842">
                  <c:v>42567.75</c:v>
                </c:pt>
                <c:pt idx="1843">
                  <c:v>42567.791666666672</c:v>
                </c:pt>
                <c:pt idx="1844">
                  <c:v>42567.833333333328</c:v>
                </c:pt>
                <c:pt idx="1845">
                  <c:v>42567.875</c:v>
                </c:pt>
                <c:pt idx="1846">
                  <c:v>42567.916666666672</c:v>
                </c:pt>
                <c:pt idx="1847">
                  <c:v>42567.958333333328</c:v>
                </c:pt>
                <c:pt idx="1848">
                  <c:v>42568</c:v>
                </c:pt>
                <c:pt idx="1849">
                  <c:v>42568.041666666672</c:v>
                </c:pt>
                <c:pt idx="1850">
                  <c:v>42568.083333333328</c:v>
                </c:pt>
                <c:pt idx="1851">
                  <c:v>42568.125</c:v>
                </c:pt>
                <c:pt idx="1852">
                  <c:v>42568.166666666672</c:v>
                </c:pt>
                <c:pt idx="1853">
                  <c:v>42568.208333333328</c:v>
                </c:pt>
                <c:pt idx="1854">
                  <c:v>42568.25</c:v>
                </c:pt>
                <c:pt idx="1855">
                  <c:v>42568.291666666672</c:v>
                </c:pt>
                <c:pt idx="1856">
                  <c:v>42568.333333333328</c:v>
                </c:pt>
                <c:pt idx="1857">
                  <c:v>42568.375</c:v>
                </c:pt>
                <c:pt idx="1858">
                  <c:v>42568.416666666672</c:v>
                </c:pt>
                <c:pt idx="1859">
                  <c:v>42568.458333333328</c:v>
                </c:pt>
                <c:pt idx="1860">
                  <c:v>42568.5</c:v>
                </c:pt>
                <c:pt idx="1861">
                  <c:v>42568.541666666672</c:v>
                </c:pt>
                <c:pt idx="1862">
                  <c:v>42568.583333333328</c:v>
                </c:pt>
                <c:pt idx="1863">
                  <c:v>42568.625</c:v>
                </c:pt>
                <c:pt idx="1864">
                  <c:v>42568.666666666672</c:v>
                </c:pt>
                <c:pt idx="1865">
                  <c:v>42568.708333333328</c:v>
                </c:pt>
                <c:pt idx="1866">
                  <c:v>42568.75</c:v>
                </c:pt>
                <c:pt idx="1867">
                  <c:v>42568.791666666672</c:v>
                </c:pt>
                <c:pt idx="1868">
                  <c:v>42568.833333333328</c:v>
                </c:pt>
                <c:pt idx="1869">
                  <c:v>42568.875</c:v>
                </c:pt>
                <c:pt idx="1870">
                  <c:v>42568.916666666672</c:v>
                </c:pt>
                <c:pt idx="1871">
                  <c:v>42568.958333333328</c:v>
                </c:pt>
                <c:pt idx="1872">
                  <c:v>42569</c:v>
                </c:pt>
                <c:pt idx="1873">
                  <c:v>42569.041666666672</c:v>
                </c:pt>
                <c:pt idx="1874">
                  <c:v>42569.083333333328</c:v>
                </c:pt>
                <c:pt idx="1875">
                  <c:v>42569.125</c:v>
                </c:pt>
                <c:pt idx="1876">
                  <c:v>42569.166666666672</c:v>
                </c:pt>
                <c:pt idx="1877">
                  <c:v>42569.208333333328</c:v>
                </c:pt>
                <c:pt idx="1878">
                  <c:v>42569.25</c:v>
                </c:pt>
                <c:pt idx="1879">
                  <c:v>42569.291666666672</c:v>
                </c:pt>
                <c:pt idx="1880">
                  <c:v>42569.333333333328</c:v>
                </c:pt>
                <c:pt idx="1881">
                  <c:v>42569.375</c:v>
                </c:pt>
                <c:pt idx="1882">
                  <c:v>42569.416666666672</c:v>
                </c:pt>
                <c:pt idx="1883">
                  <c:v>42569.458333333328</c:v>
                </c:pt>
                <c:pt idx="1884">
                  <c:v>42569.5</c:v>
                </c:pt>
                <c:pt idx="1885">
                  <c:v>42569.541666666672</c:v>
                </c:pt>
                <c:pt idx="1886">
                  <c:v>42569.583333333328</c:v>
                </c:pt>
                <c:pt idx="1887">
                  <c:v>42569.625</c:v>
                </c:pt>
                <c:pt idx="1888">
                  <c:v>42569.666666666672</c:v>
                </c:pt>
                <c:pt idx="1889">
                  <c:v>42569.708333333328</c:v>
                </c:pt>
                <c:pt idx="1890">
                  <c:v>42569.75</c:v>
                </c:pt>
                <c:pt idx="1891">
                  <c:v>42569.791666666672</c:v>
                </c:pt>
                <c:pt idx="1892">
                  <c:v>42569.833333333328</c:v>
                </c:pt>
                <c:pt idx="1893">
                  <c:v>42569.875</c:v>
                </c:pt>
                <c:pt idx="1894">
                  <c:v>42569.916666666672</c:v>
                </c:pt>
                <c:pt idx="1895">
                  <c:v>42569.958333333328</c:v>
                </c:pt>
                <c:pt idx="1896">
                  <c:v>42570</c:v>
                </c:pt>
                <c:pt idx="1897">
                  <c:v>42570.041666666672</c:v>
                </c:pt>
                <c:pt idx="1898">
                  <c:v>42570.083333333328</c:v>
                </c:pt>
                <c:pt idx="1899">
                  <c:v>42570.125</c:v>
                </c:pt>
                <c:pt idx="1900">
                  <c:v>42570.166666666672</c:v>
                </c:pt>
                <c:pt idx="1901">
                  <c:v>42570.208333333328</c:v>
                </c:pt>
                <c:pt idx="1902">
                  <c:v>42570.25</c:v>
                </c:pt>
                <c:pt idx="1903">
                  <c:v>42570.291666666672</c:v>
                </c:pt>
                <c:pt idx="1904">
                  <c:v>42570.333333333328</c:v>
                </c:pt>
                <c:pt idx="1905">
                  <c:v>42570.375</c:v>
                </c:pt>
                <c:pt idx="1906">
                  <c:v>42570.416666666672</c:v>
                </c:pt>
                <c:pt idx="1907">
                  <c:v>42570.458333333328</c:v>
                </c:pt>
                <c:pt idx="1908">
                  <c:v>42570.5</c:v>
                </c:pt>
                <c:pt idx="1909">
                  <c:v>42570.541666666672</c:v>
                </c:pt>
                <c:pt idx="1910">
                  <c:v>42570.583333333328</c:v>
                </c:pt>
                <c:pt idx="1911">
                  <c:v>42570.625</c:v>
                </c:pt>
                <c:pt idx="1912">
                  <c:v>42570.666666666672</c:v>
                </c:pt>
                <c:pt idx="1913">
                  <c:v>42570.708333333328</c:v>
                </c:pt>
                <c:pt idx="1914">
                  <c:v>42570.75</c:v>
                </c:pt>
                <c:pt idx="1915">
                  <c:v>42570.791666666672</c:v>
                </c:pt>
                <c:pt idx="1916">
                  <c:v>42570.833333333328</c:v>
                </c:pt>
                <c:pt idx="1917">
                  <c:v>42570.875</c:v>
                </c:pt>
                <c:pt idx="1918">
                  <c:v>42570.916666666672</c:v>
                </c:pt>
                <c:pt idx="1919">
                  <c:v>42570.958333333328</c:v>
                </c:pt>
                <c:pt idx="1920">
                  <c:v>42571</c:v>
                </c:pt>
                <c:pt idx="1921">
                  <c:v>42571.041666666672</c:v>
                </c:pt>
                <c:pt idx="1922">
                  <c:v>42571.083333333328</c:v>
                </c:pt>
                <c:pt idx="1923">
                  <c:v>42571.125</c:v>
                </c:pt>
                <c:pt idx="1924">
                  <c:v>42571.166666666672</c:v>
                </c:pt>
                <c:pt idx="1925">
                  <c:v>42571.208333333328</c:v>
                </c:pt>
                <c:pt idx="1926">
                  <c:v>42571.25</c:v>
                </c:pt>
                <c:pt idx="1927">
                  <c:v>42571.291666666672</c:v>
                </c:pt>
                <c:pt idx="1928">
                  <c:v>42571.333333333328</c:v>
                </c:pt>
                <c:pt idx="1929">
                  <c:v>42571.375</c:v>
                </c:pt>
                <c:pt idx="1930">
                  <c:v>42571.416666666672</c:v>
                </c:pt>
                <c:pt idx="1931">
                  <c:v>42571.458333333328</c:v>
                </c:pt>
                <c:pt idx="1932">
                  <c:v>42571.5</c:v>
                </c:pt>
                <c:pt idx="1933">
                  <c:v>42571.541666666672</c:v>
                </c:pt>
                <c:pt idx="1934">
                  <c:v>42571.583333333328</c:v>
                </c:pt>
                <c:pt idx="1935">
                  <c:v>42571.625</c:v>
                </c:pt>
                <c:pt idx="1936">
                  <c:v>42571.666666666672</c:v>
                </c:pt>
                <c:pt idx="1937">
                  <c:v>42571.708333333328</c:v>
                </c:pt>
                <c:pt idx="1938">
                  <c:v>42571.75</c:v>
                </c:pt>
                <c:pt idx="1939">
                  <c:v>42571.791666666672</c:v>
                </c:pt>
                <c:pt idx="1940">
                  <c:v>42571.833333333328</c:v>
                </c:pt>
                <c:pt idx="1941">
                  <c:v>42571.875</c:v>
                </c:pt>
                <c:pt idx="1942">
                  <c:v>42571.916666666672</c:v>
                </c:pt>
                <c:pt idx="1943">
                  <c:v>42571.958333333328</c:v>
                </c:pt>
                <c:pt idx="1944">
                  <c:v>42572</c:v>
                </c:pt>
                <c:pt idx="1945">
                  <c:v>42572.041666666672</c:v>
                </c:pt>
                <c:pt idx="1946">
                  <c:v>42572.083333333328</c:v>
                </c:pt>
                <c:pt idx="1947">
                  <c:v>42572.125</c:v>
                </c:pt>
                <c:pt idx="1948">
                  <c:v>42572.166666666672</c:v>
                </c:pt>
                <c:pt idx="1949">
                  <c:v>42572.208333333328</c:v>
                </c:pt>
                <c:pt idx="1950">
                  <c:v>42572.25</c:v>
                </c:pt>
                <c:pt idx="1951">
                  <c:v>42572.291666666672</c:v>
                </c:pt>
                <c:pt idx="1952">
                  <c:v>42572.333333333328</c:v>
                </c:pt>
                <c:pt idx="1953">
                  <c:v>42572.375</c:v>
                </c:pt>
                <c:pt idx="1954">
                  <c:v>42572.416666666672</c:v>
                </c:pt>
                <c:pt idx="1955">
                  <c:v>42572.458333333328</c:v>
                </c:pt>
                <c:pt idx="1956">
                  <c:v>42572.5</c:v>
                </c:pt>
                <c:pt idx="1957">
                  <c:v>42572.541666666672</c:v>
                </c:pt>
                <c:pt idx="1958">
                  <c:v>42572.583333333328</c:v>
                </c:pt>
                <c:pt idx="1959">
                  <c:v>42572.625</c:v>
                </c:pt>
                <c:pt idx="1960">
                  <c:v>42572.666666666672</c:v>
                </c:pt>
                <c:pt idx="1961">
                  <c:v>42572.708333333328</c:v>
                </c:pt>
                <c:pt idx="1962">
                  <c:v>42572.75</c:v>
                </c:pt>
                <c:pt idx="1963">
                  <c:v>42572.791666666672</c:v>
                </c:pt>
                <c:pt idx="1964">
                  <c:v>42572.833333333328</c:v>
                </c:pt>
                <c:pt idx="1965">
                  <c:v>42572.875</c:v>
                </c:pt>
                <c:pt idx="1966">
                  <c:v>42572.916666666672</c:v>
                </c:pt>
                <c:pt idx="1967">
                  <c:v>42572.958333333328</c:v>
                </c:pt>
                <c:pt idx="1968">
                  <c:v>42573</c:v>
                </c:pt>
                <c:pt idx="1969">
                  <c:v>42573.041666666672</c:v>
                </c:pt>
                <c:pt idx="1970">
                  <c:v>42573.083333333328</c:v>
                </c:pt>
                <c:pt idx="1971">
                  <c:v>42573.125</c:v>
                </c:pt>
                <c:pt idx="1972">
                  <c:v>42573.166666666672</c:v>
                </c:pt>
                <c:pt idx="1973">
                  <c:v>42573.208333333328</c:v>
                </c:pt>
                <c:pt idx="1974">
                  <c:v>42573.25</c:v>
                </c:pt>
                <c:pt idx="1975">
                  <c:v>42573.291666666672</c:v>
                </c:pt>
                <c:pt idx="1976">
                  <c:v>42573.333333333328</c:v>
                </c:pt>
                <c:pt idx="1977">
                  <c:v>42573.375</c:v>
                </c:pt>
                <c:pt idx="1978">
                  <c:v>42573.416666666672</c:v>
                </c:pt>
                <c:pt idx="1979">
                  <c:v>42573.458333333328</c:v>
                </c:pt>
                <c:pt idx="1980">
                  <c:v>42573.5</c:v>
                </c:pt>
                <c:pt idx="1981">
                  <c:v>42573.541666666672</c:v>
                </c:pt>
                <c:pt idx="1982">
                  <c:v>42573.583333333328</c:v>
                </c:pt>
                <c:pt idx="1983">
                  <c:v>42573.625</c:v>
                </c:pt>
                <c:pt idx="1984">
                  <c:v>42573.666666666672</c:v>
                </c:pt>
                <c:pt idx="1985">
                  <c:v>42573.708333333328</c:v>
                </c:pt>
                <c:pt idx="1986">
                  <c:v>42573.75</c:v>
                </c:pt>
                <c:pt idx="1987">
                  <c:v>42573.791666666672</c:v>
                </c:pt>
                <c:pt idx="1988">
                  <c:v>42573.833333333328</c:v>
                </c:pt>
                <c:pt idx="1989">
                  <c:v>42573.875</c:v>
                </c:pt>
                <c:pt idx="1990">
                  <c:v>42573.916666666672</c:v>
                </c:pt>
                <c:pt idx="1991">
                  <c:v>42573.958333333328</c:v>
                </c:pt>
                <c:pt idx="1992">
                  <c:v>42574</c:v>
                </c:pt>
                <c:pt idx="1993">
                  <c:v>42574.041666666672</c:v>
                </c:pt>
                <c:pt idx="1994">
                  <c:v>42574.083333333328</c:v>
                </c:pt>
                <c:pt idx="1995">
                  <c:v>42574.125</c:v>
                </c:pt>
                <c:pt idx="1996">
                  <c:v>42574.166666666672</c:v>
                </c:pt>
                <c:pt idx="1997">
                  <c:v>42574.208333333328</c:v>
                </c:pt>
                <c:pt idx="1998">
                  <c:v>42574.25</c:v>
                </c:pt>
                <c:pt idx="1999">
                  <c:v>42574.291666666672</c:v>
                </c:pt>
                <c:pt idx="2000">
                  <c:v>42574.333333333328</c:v>
                </c:pt>
                <c:pt idx="2001">
                  <c:v>42574.375</c:v>
                </c:pt>
                <c:pt idx="2002">
                  <c:v>42574.416666666672</c:v>
                </c:pt>
                <c:pt idx="2003">
                  <c:v>42574.458333333328</c:v>
                </c:pt>
                <c:pt idx="2004">
                  <c:v>42574.5</c:v>
                </c:pt>
                <c:pt idx="2005">
                  <c:v>42574.541666666672</c:v>
                </c:pt>
                <c:pt idx="2006">
                  <c:v>42574.583333333328</c:v>
                </c:pt>
                <c:pt idx="2007">
                  <c:v>42574.625</c:v>
                </c:pt>
                <c:pt idx="2008">
                  <c:v>42574.666666666672</c:v>
                </c:pt>
                <c:pt idx="2009">
                  <c:v>42574.708333333328</c:v>
                </c:pt>
                <c:pt idx="2010">
                  <c:v>42574.75</c:v>
                </c:pt>
                <c:pt idx="2011">
                  <c:v>42574.791666666672</c:v>
                </c:pt>
                <c:pt idx="2012">
                  <c:v>42574.833333333328</c:v>
                </c:pt>
                <c:pt idx="2013">
                  <c:v>42574.875</c:v>
                </c:pt>
                <c:pt idx="2014">
                  <c:v>42574.916666666672</c:v>
                </c:pt>
                <c:pt idx="2015">
                  <c:v>42574.958333333328</c:v>
                </c:pt>
                <c:pt idx="2016">
                  <c:v>42575</c:v>
                </c:pt>
                <c:pt idx="2017">
                  <c:v>42575.041666666672</c:v>
                </c:pt>
                <c:pt idx="2018">
                  <c:v>42575.083333333328</c:v>
                </c:pt>
                <c:pt idx="2019">
                  <c:v>42575.125</c:v>
                </c:pt>
                <c:pt idx="2020">
                  <c:v>42575.166666666672</c:v>
                </c:pt>
                <c:pt idx="2021">
                  <c:v>42575.208333333328</c:v>
                </c:pt>
                <c:pt idx="2022">
                  <c:v>42575.25</c:v>
                </c:pt>
                <c:pt idx="2023">
                  <c:v>42575.291666666672</c:v>
                </c:pt>
                <c:pt idx="2024">
                  <c:v>42575.333333333328</c:v>
                </c:pt>
                <c:pt idx="2025">
                  <c:v>42575.375</c:v>
                </c:pt>
                <c:pt idx="2026">
                  <c:v>42575.416666666672</c:v>
                </c:pt>
                <c:pt idx="2027">
                  <c:v>42575.458333333328</c:v>
                </c:pt>
                <c:pt idx="2028">
                  <c:v>42575.5</c:v>
                </c:pt>
                <c:pt idx="2029">
                  <c:v>42575.541666666672</c:v>
                </c:pt>
                <c:pt idx="2030">
                  <c:v>42575.583333333328</c:v>
                </c:pt>
                <c:pt idx="2031">
                  <c:v>42575.625</c:v>
                </c:pt>
                <c:pt idx="2032">
                  <c:v>42575.666666666672</c:v>
                </c:pt>
                <c:pt idx="2033">
                  <c:v>42575.708333333328</c:v>
                </c:pt>
                <c:pt idx="2034">
                  <c:v>42575.75</c:v>
                </c:pt>
                <c:pt idx="2035">
                  <c:v>42575.791666666672</c:v>
                </c:pt>
                <c:pt idx="2036">
                  <c:v>42575.833333333328</c:v>
                </c:pt>
                <c:pt idx="2037">
                  <c:v>42575.875</c:v>
                </c:pt>
                <c:pt idx="2038">
                  <c:v>42575.916666666672</c:v>
                </c:pt>
                <c:pt idx="2039">
                  <c:v>42575.958333333328</c:v>
                </c:pt>
                <c:pt idx="2040">
                  <c:v>42576</c:v>
                </c:pt>
                <c:pt idx="2041">
                  <c:v>42576.041666666672</c:v>
                </c:pt>
                <c:pt idx="2042">
                  <c:v>42576.083333333328</c:v>
                </c:pt>
                <c:pt idx="2043">
                  <c:v>42576.125</c:v>
                </c:pt>
                <c:pt idx="2044">
                  <c:v>42576.166666666672</c:v>
                </c:pt>
                <c:pt idx="2045">
                  <c:v>42576.208333333328</c:v>
                </c:pt>
                <c:pt idx="2046">
                  <c:v>42576.25</c:v>
                </c:pt>
                <c:pt idx="2047">
                  <c:v>42576.291666666672</c:v>
                </c:pt>
                <c:pt idx="2048">
                  <c:v>42576.333333333328</c:v>
                </c:pt>
                <c:pt idx="2049">
                  <c:v>42576.375</c:v>
                </c:pt>
                <c:pt idx="2050">
                  <c:v>42576.416666666672</c:v>
                </c:pt>
                <c:pt idx="2051">
                  <c:v>42576.458333333328</c:v>
                </c:pt>
                <c:pt idx="2052">
                  <c:v>42576.5</c:v>
                </c:pt>
                <c:pt idx="2053">
                  <c:v>42576.541666666672</c:v>
                </c:pt>
                <c:pt idx="2054">
                  <c:v>42576.583333333328</c:v>
                </c:pt>
                <c:pt idx="2055">
                  <c:v>42576.625</c:v>
                </c:pt>
                <c:pt idx="2056">
                  <c:v>42576.666666666672</c:v>
                </c:pt>
                <c:pt idx="2057">
                  <c:v>42576.708333333328</c:v>
                </c:pt>
                <c:pt idx="2058">
                  <c:v>42576.75</c:v>
                </c:pt>
                <c:pt idx="2059">
                  <c:v>42576.791666666672</c:v>
                </c:pt>
                <c:pt idx="2060">
                  <c:v>42576.833333333328</c:v>
                </c:pt>
                <c:pt idx="2061">
                  <c:v>42576.875</c:v>
                </c:pt>
                <c:pt idx="2062">
                  <c:v>42576.916666666672</c:v>
                </c:pt>
                <c:pt idx="2063">
                  <c:v>42576.958333333328</c:v>
                </c:pt>
                <c:pt idx="2064">
                  <c:v>42577</c:v>
                </c:pt>
                <c:pt idx="2065">
                  <c:v>42577.041666666672</c:v>
                </c:pt>
                <c:pt idx="2066">
                  <c:v>42577.083333333328</c:v>
                </c:pt>
                <c:pt idx="2067">
                  <c:v>42577.125</c:v>
                </c:pt>
                <c:pt idx="2068">
                  <c:v>42577.166666666672</c:v>
                </c:pt>
                <c:pt idx="2069">
                  <c:v>42577.208333333328</c:v>
                </c:pt>
                <c:pt idx="2070">
                  <c:v>42577.25</c:v>
                </c:pt>
                <c:pt idx="2071">
                  <c:v>42577.291666666672</c:v>
                </c:pt>
                <c:pt idx="2072">
                  <c:v>42577.333333333328</c:v>
                </c:pt>
                <c:pt idx="2073">
                  <c:v>42577.375</c:v>
                </c:pt>
                <c:pt idx="2074">
                  <c:v>42577.416666666672</c:v>
                </c:pt>
                <c:pt idx="2075">
                  <c:v>42577.458333333328</c:v>
                </c:pt>
                <c:pt idx="2076">
                  <c:v>42577.5</c:v>
                </c:pt>
                <c:pt idx="2077">
                  <c:v>42577.541666666672</c:v>
                </c:pt>
                <c:pt idx="2078">
                  <c:v>42577.583333333328</c:v>
                </c:pt>
                <c:pt idx="2079">
                  <c:v>42577.625</c:v>
                </c:pt>
                <c:pt idx="2080">
                  <c:v>42577.666666666672</c:v>
                </c:pt>
                <c:pt idx="2081">
                  <c:v>42577.708333333328</c:v>
                </c:pt>
                <c:pt idx="2082">
                  <c:v>42577.75</c:v>
                </c:pt>
                <c:pt idx="2083">
                  <c:v>42577.791666666672</c:v>
                </c:pt>
                <c:pt idx="2084">
                  <c:v>42577.833333333328</c:v>
                </c:pt>
                <c:pt idx="2085">
                  <c:v>42577.875</c:v>
                </c:pt>
                <c:pt idx="2086">
                  <c:v>42577.916666666672</c:v>
                </c:pt>
                <c:pt idx="2087">
                  <c:v>42577.958333333328</c:v>
                </c:pt>
                <c:pt idx="2088">
                  <c:v>42578</c:v>
                </c:pt>
                <c:pt idx="2089">
                  <c:v>42578.041666666672</c:v>
                </c:pt>
                <c:pt idx="2090">
                  <c:v>42578.083333333328</c:v>
                </c:pt>
                <c:pt idx="2091">
                  <c:v>42578.125</c:v>
                </c:pt>
                <c:pt idx="2092">
                  <c:v>42578.166666666672</c:v>
                </c:pt>
                <c:pt idx="2093">
                  <c:v>42578.208333333328</c:v>
                </c:pt>
                <c:pt idx="2094">
                  <c:v>42578.25</c:v>
                </c:pt>
                <c:pt idx="2095">
                  <c:v>42578.291666666672</c:v>
                </c:pt>
                <c:pt idx="2096">
                  <c:v>42578.333333333328</c:v>
                </c:pt>
                <c:pt idx="2097">
                  <c:v>42578.375</c:v>
                </c:pt>
                <c:pt idx="2098">
                  <c:v>42578.416666666672</c:v>
                </c:pt>
                <c:pt idx="2099">
                  <c:v>42578.458333333328</c:v>
                </c:pt>
                <c:pt idx="2100">
                  <c:v>42578.5</c:v>
                </c:pt>
                <c:pt idx="2101">
                  <c:v>42578.541666666672</c:v>
                </c:pt>
                <c:pt idx="2102">
                  <c:v>42578.583333333328</c:v>
                </c:pt>
                <c:pt idx="2103">
                  <c:v>42578.625</c:v>
                </c:pt>
                <c:pt idx="2104">
                  <c:v>42578.666666666672</c:v>
                </c:pt>
                <c:pt idx="2105">
                  <c:v>42578.708333333328</c:v>
                </c:pt>
                <c:pt idx="2106">
                  <c:v>42578.75</c:v>
                </c:pt>
                <c:pt idx="2107">
                  <c:v>42578.791666666672</c:v>
                </c:pt>
                <c:pt idx="2108">
                  <c:v>42578.833333333328</c:v>
                </c:pt>
                <c:pt idx="2109">
                  <c:v>42578.875</c:v>
                </c:pt>
                <c:pt idx="2110">
                  <c:v>42578.916666666672</c:v>
                </c:pt>
                <c:pt idx="2111">
                  <c:v>42578.958333333328</c:v>
                </c:pt>
                <c:pt idx="2112">
                  <c:v>42579</c:v>
                </c:pt>
                <c:pt idx="2113">
                  <c:v>42579.041666666672</c:v>
                </c:pt>
                <c:pt idx="2114">
                  <c:v>42579.083333333328</c:v>
                </c:pt>
                <c:pt idx="2115">
                  <c:v>42579.125</c:v>
                </c:pt>
                <c:pt idx="2116">
                  <c:v>42579.166666666672</c:v>
                </c:pt>
                <c:pt idx="2117">
                  <c:v>42579.208333333328</c:v>
                </c:pt>
                <c:pt idx="2118">
                  <c:v>42579.25</c:v>
                </c:pt>
                <c:pt idx="2119">
                  <c:v>42579.291666666672</c:v>
                </c:pt>
                <c:pt idx="2120">
                  <c:v>42579.333333333328</c:v>
                </c:pt>
                <c:pt idx="2121">
                  <c:v>42579.375</c:v>
                </c:pt>
                <c:pt idx="2122">
                  <c:v>42579.416666666672</c:v>
                </c:pt>
                <c:pt idx="2123">
                  <c:v>42579.458333333328</c:v>
                </c:pt>
                <c:pt idx="2124">
                  <c:v>42579.5</c:v>
                </c:pt>
                <c:pt idx="2125">
                  <c:v>42579.541666666672</c:v>
                </c:pt>
                <c:pt idx="2126">
                  <c:v>42579.583333333328</c:v>
                </c:pt>
                <c:pt idx="2127">
                  <c:v>42579.625</c:v>
                </c:pt>
                <c:pt idx="2128">
                  <c:v>42579.666666666672</c:v>
                </c:pt>
                <c:pt idx="2129">
                  <c:v>42579.708333333328</c:v>
                </c:pt>
                <c:pt idx="2130">
                  <c:v>42579.75</c:v>
                </c:pt>
                <c:pt idx="2131">
                  <c:v>42579.791666666672</c:v>
                </c:pt>
                <c:pt idx="2132">
                  <c:v>42579.833333333328</c:v>
                </c:pt>
                <c:pt idx="2133">
                  <c:v>42579.875</c:v>
                </c:pt>
                <c:pt idx="2134">
                  <c:v>42579.916666666672</c:v>
                </c:pt>
                <c:pt idx="2135">
                  <c:v>42579.958333333328</c:v>
                </c:pt>
                <c:pt idx="2136">
                  <c:v>42580</c:v>
                </c:pt>
                <c:pt idx="2137">
                  <c:v>42580.041666666672</c:v>
                </c:pt>
                <c:pt idx="2138">
                  <c:v>42580.083333333328</c:v>
                </c:pt>
                <c:pt idx="2139">
                  <c:v>42580.125</c:v>
                </c:pt>
                <c:pt idx="2140">
                  <c:v>42580.166666666672</c:v>
                </c:pt>
                <c:pt idx="2141">
                  <c:v>42580.208333333328</c:v>
                </c:pt>
                <c:pt idx="2142">
                  <c:v>42580.25</c:v>
                </c:pt>
                <c:pt idx="2143">
                  <c:v>42580.291666666672</c:v>
                </c:pt>
                <c:pt idx="2144">
                  <c:v>42580.333333333328</c:v>
                </c:pt>
                <c:pt idx="2145">
                  <c:v>42580.375</c:v>
                </c:pt>
                <c:pt idx="2146">
                  <c:v>42580.416666666672</c:v>
                </c:pt>
                <c:pt idx="2147">
                  <c:v>42580.458333333328</c:v>
                </c:pt>
                <c:pt idx="2148">
                  <c:v>42580.5</c:v>
                </c:pt>
                <c:pt idx="2149">
                  <c:v>42580.541666666672</c:v>
                </c:pt>
                <c:pt idx="2150">
                  <c:v>42580.583333333328</c:v>
                </c:pt>
                <c:pt idx="2151">
                  <c:v>42580.625</c:v>
                </c:pt>
                <c:pt idx="2152">
                  <c:v>42580.666666666672</c:v>
                </c:pt>
                <c:pt idx="2153">
                  <c:v>42580.708333333328</c:v>
                </c:pt>
                <c:pt idx="2154">
                  <c:v>42580.75</c:v>
                </c:pt>
                <c:pt idx="2155">
                  <c:v>42580.791666666672</c:v>
                </c:pt>
                <c:pt idx="2156">
                  <c:v>42580.833333333328</c:v>
                </c:pt>
                <c:pt idx="2157">
                  <c:v>42580.875</c:v>
                </c:pt>
                <c:pt idx="2158">
                  <c:v>42580.916666666672</c:v>
                </c:pt>
                <c:pt idx="2159">
                  <c:v>42580.958333333328</c:v>
                </c:pt>
                <c:pt idx="2160">
                  <c:v>42581</c:v>
                </c:pt>
                <c:pt idx="2161">
                  <c:v>42581.041666666672</c:v>
                </c:pt>
                <c:pt idx="2162">
                  <c:v>42581.083333333328</c:v>
                </c:pt>
                <c:pt idx="2163">
                  <c:v>42581.125</c:v>
                </c:pt>
                <c:pt idx="2164">
                  <c:v>42581.166666666672</c:v>
                </c:pt>
                <c:pt idx="2165">
                  <c:v>42581.208333333328</c:v>
                </c:pt>
                <c:pt idx="2166">
                  <c:v>42581.25</c:v>
                </c:pt>
                <c:pt idx="2167">
                  <c:v>42581.291666666672</c:v>
                </c:pt>
                <c:pt idx="2168">
                  <c:v>42581.333333333328</c:v>
                </c:pt>
                <c:pt idx="2169">
                  <c:v>42581.375</c:v>
                </c:pt>
                <c:pt idx="2170">
                  <c:v>42581.416666666672</c:v>
                </c:pt>
                <c:pt idx="2171">
                  <c:v>42581.458333333328</c:v>
                </c:pt>
                <c:pt idx="2172">
                  <c:v>42581.5</c:v>
                </c:pt>
                <c:pt idx="2173">
                  <c:v>42581.541666666672</c:v>
                </c:pt>
                <c:pt idx="2174">
                  <c:v>42581.583333333328</c:v>
                </c:pt>
                <c:pt idx="2175">
                  <c:v>42581.625</c:v>
                </c:pt>
                <c:pt idx="2176">
                  <c:v>42581.666666666672</c:v>
                </c:pt>
                <c:pt idx="2177">
                  <c:v>42581.708333333328</c:v>
                </c:pt>
                <c:pt idx="2178">
                  <c:v>42581.75</c:v>
                </c:pt>
                <c:pt idx="2179">
                  <c:v>42581.791666666672</c:v>
                </c:pt>
                <c:pt idx="2180">
                  <c:v>42581.833333333328</c:v>
                </c:pt>
                <c:pt idx="2181">
                  <c:v>42581.875</c:v>
                </c:pt>
                <c:pt idx="2182">
                  <c:v>42581.916666666672</c:v>
                </c:pt>
                <c:pt idx="2183">
                  <c:v>42581.958333333328</c:v>
                </c:pt>
                <c:pt idx="2184">
                  <c:v>42582</c:v>
                </c:pt>
                <c:pt idx="2185">
                  <c:v>42582.041666666672</c:v>
                </c:pt>
                <c:pt idx="2186">
                  <c:v>42582.083333333328</c:v>
                </c:pt>
                <c:pt idx="2187">
                  <c:v>42582.125</c:v>
                </c:pt>
                <c:pt idx="2188">
                  <c:v>42582.166666666672</c:v>
                </c:pt>
                <c:pt idx="2189">
                  <c:v>42582.208333333328</c:v>
                </c:pt>
                <c:pt idx="2190">
                  <c:v>42582.25</c:v>
                </c:pt>
                <c:pt idx="2191">
                  <c:v>42582.291666666672</c:v>
                </c:pt>
                <c:pt idx="2192">
                  <c:v>42582.333333333328</c:v>
                </c:pt>
                <c:pt idx="2193">
                  <c:v>42582.375</c:v>
                </c:pt>
                <c:pt idx="2194">
                  <c:v>42582.416666666672</c:v>
                </c:pt>
                <c:pt idx="2195">
                  <c:v>42582.458333333328</c:v>
                </c:pt>
                <c:pt idx="2196">
                  <c:v>42582.5</c:v>
                </c:pt>
                <c:pt idx="2197">
                  <c:v>42582.541666666672</c:v>
                </c:pt>
                <c:pt idx="2198">
                  <c:v>42582.583333333328</c:v>
                </c:pt>
                <c:pt idx="2199">
                  <c:v>42582.625</c:v>
                </c:pt>
                <c:pt idx="2200">
                  <c:v>42582.666666666672</c:v>
                </c:pt>
                <c:pt idx="2201">
                  <c:v>42582.708333333328</c:v>
                </c:pt>
                <c:pt idx="2202">
                  <c:v>42582.75</c:v>
                </c:pt>
                <c:pt idx="2203">
                  <c:v>42582.791666666672</c:v>
                </c:pt>
                <c:pt idx="2204">
                  <c:v>42582.833333333328</c:v>
                </c:pt>
                <c:pt idx="2205">
                  <c:v>42582.875</c:v>
                </c:pt>
                <c:pt idx="2206">
                  <c:v>42582.916666666672</c:v>
                </c:pt>
                <c:pt idx="2207">
                  <c:v>42582.958333333328</c:v>
                </c:pt>
              </c:numCache>
            </c:numRef>
          </c:xVal>
          <c:yVal>
            <c:numRef>
              <c:f>Amazon_hourly!$C$19:$C$2226</c:f>
              <c:numCache>
                <c:formatCode>General</c:formatCode>
                <c:ptCount val="2208"/>
                <c:pt idx="0">
                  <c:v>3970342.6170239998</c:v>
                </c:pt>
                <c:pt idx="1">
                  <c:v>4777823.1953530004</c:v>
                </c:pt>
                <c:pt idx="2">
                  <c:v>4003955.0159450001</c:v>
                </c:pt>
                <c:pt idx="3">
                  <c:v>2346574.397109</c:v>
                </c:pt>
                <c:pt idx="4">
                  <c:v>1555084.767281</c:v>
                </c:pt>
                <c:pt idx="5">
                  <c:v>816565.449639</c:v>
                </c:pt>
                <c:pt idx="6">
                  <c:v>2405212.2170259999</c:v>
                </c:pt>
                <c:pt idx="7">
                  <c:v>3366540.9844840001</c:v>
                </c:pt>
                <c:pt idx="8">
                  <c:v>3298217.378755</c:v>
                </c:pt>
                <c:pt idx="9">
                  <c:v>6393989.6967010004</c:v>
                </c:pt>
                <c:pt idx="10">
                  <c:v>3564258.8387099998</c:v>
                </c:pt>
                <c:pt idx="11">
                  <c:v>6032239.1377630001</c:v>
                </c:pt>
                <c:pt idx="12">
                  <c:v>5545131.2503920002</c:v>
                </c:pt>
                <c:pt idx="13">
                  <c:v>5658812.5068650004</c:v>
                </c:pt>
                <c:pt idx="14">
                  <c:v>7384245.2787809996</c:v>
                </c:pt>
                <c:pt idx="15">
                  <c:v>9694573.3555020001</c:v>
                </c:pt>
                <c:pt idx="16">
                  <c:v>4322069.6219180003</c:v>
                </c:pt>
                <c:pt idx="17">
                  <c:v>4422424.0794439996</c:v>
                </c:pt>
                <c:pt idx="18">
                  <c:v>6360685.2203310002</c:v>
                </c:pt>
                <c:pt idx="19">
                  <c:v>8340108.8381470004</c:v>
                </c:pt>
                <c:pt idx="20">
                  <c:v>5002698.3444649996</c:v>
                </c:pt>
                <c:pt idx="21">
                  <c:v>7812884.5018480001</c:v>
                </c:pt>
                <c:pt idx="22">
                  <c:v>5839266.600757</c:v>
                </c:pt>
                <c:pt idx="23">
                  <c:v>6803522.2123149997</c:v>
                </c:pt>
                <c:pt idx="24">
                  <c:v>4585276.1744879996</c:v>
                </c:pt>
                <c:pt idx="25">
                  <c:v>2830805.4683980001</c:v>
                </c:pt>
                <c:pt idx="26">
                  <c:v>3881929.269789</c:v>
                </c:pt>
                <c:pt idx="27">
                  <c:v>3344208.423742</c:v>
                </c:pt>
                <c:pt idx="28">
                  <c:v>2404944.7906570002</c:v>
                </c:pt>
                <c:pt idx="29">
                  <c:v>2472802.3960179999</c:v>
                </c:pt>
                <c:pt idx="30">
                  <c:v>3864134.7356890002</c:v>
                </c:pt>
                <c:pt idx="31">
                  <c:v>3672186.3128610002</c:v>
                </c:pt>
                <c:pt idx="32">
                  <c:v>5115321.6037579998</c:v>
                </c:pt>
                <c:pt idx="33">
                  <c:v>8499607.0978350006</c:v>
                </c:pt>
                <c:pt idx="34">
                  <c:v>6175055.1161249997</c:v>
                </c:pt>
                <c:pt idx="35">
                  <c:v>6676024.7671259996</c:v>
                </c:pt>
                <c:pt idx="36">
                  <c:v>6176923.8672970003</c:v>
                </c:pt>
                <c:pt idx="37">
                  <c:v>7840972.1229529995</c:v>
                </c:pt>
                <c:pt idx="38">
                  <c:v>7721726.0373299997</c:v>
                </c:pt>
                <c:pt idx="39">
                  <c:v>6327606.1379819997</c:v>
                </c:pt>
                <c:pt idx="40">
                  <c:v>8107856.1634600004</c:v>
                </c:pt>
                <c:pt idx="41">
                  <c:v>6958524.7125829998</c:v>
                </c:pt>
                <c:pt idx="42">
                  <c:v>5847051.7041159999</c:v>
                </c:pt>
                <c:pt idx="43">
                  <c:v>7132363.4527820004</c:v>
                </c:pt>
                <c:pt idx="44">
                  <c:v>9122663.5881549995</c:v>
                </c:pt>
                <c:pt idx="45">
                  <c:v>7047738.1989519997</c:v>
                </c:pt>
                <c:pt idx="46">
                  <c:v>5744984.3625220004</c:v>
                </c:pt>
                <c:pt idx="47">
                  <c:v>5390113.0060569998</c:v>
                </c:pt>
                <c:pt idx="48">
                  <c:v>4637831.0545330001</c:v>
                </c:pt>
                <c:pt idx="49">
                  <c:v>2972057.007855</c:v>
                </c:pt>
                <c:pt idx="50">
                  <c:v>4666767.4635429997</c:v>
                </c:pt>
                <c:pt idx="51">
                  <c:v>2433814.7839040002</c:v>
                </c:pt>
                <c:pt idx="52">
                  <c:v>2864051.2485469999</c:v>
                </c:pt>
                <c:pt idx="53">
                  <c:v>2735240.786146</c:v>
                </c:pt>
                <c:pt idx="54">
                  <c:v>5779694.4733560001</c:v>
                </c:pt>
                <c:pt idx="55">
                  <c:v>6908707.4437610004</c:v>
                </c:pt>
                <c:pt idx="56">
                  <c:v>4940667.1045239996</c:v>
                </c:pt>
                <c:pt idx="57">
                  <c:v>8846461.9303719997</c:v>
                </c:pt>
                <c:pt idx="58">
                  <c:v>8310121.1690710001</c:v>
                </c:pt>
                <c:pt idx="59">
                  <c:v>7843247.9298360003</c:v>
                </c:pt>
                <c:pt idx="60">
                  <c:v>7207060.1135449996</c:v>
                </c:pt>
                <c:pt idx="61">
                  <c:v>7245462.7454129998</c:v>
                </c:pt>
                <c:pt idx="62">
                  <c:v>8052106.6240309998</c:v>
                </c:pt>
                <c:pt idx="63">
                  <c:v>7969386.6537619997</c:v>
                </c:pt>
                <c:pt idx="64">
                  <c:v>7023928.9126439998</c:v>
                </c:pt>
                <c:pt idx="65">
                  <c:v>7668435.043238</c:v>
                </c:pt>
                <c:pt idx="66">
                  <c:v>5492262.7302369997</c:v>
                </c:pt>
                <c:pt idx="67">
                  <c:v>4404213.5557730002</c:v>
                </c:pt>
                <c:pt idx="68">
                  <c:v>5761729.4807839999</c:v>
                </c:pt>
                <c:pt idx="69">
                  <c:v>6480692.0277239997</c:v>
                </c:pt>
                <c:pt idx="70">
                  <c:v>6707903.506325</c:v>
                </c:pt>
                <c:pt idx="71">
                  <c:v>6055570.2930500004</c:v>
                </c:pt>
                <c:pt idx="72">
                  <c:v>3671438.593413</c:v>
                </c:pt>
                <c:pt idx="73">
                  <c:v>3807882.8262840002</c:v>
                </c:pt>
                <c:pt idx="74">
                  <c:v>2710712.4695379999</c:v>
                </c:pt>
                <c:pt idx="75">
                  <c:v>1967512.222119</c:v>
                </c:pt>
                <c:pt idx="76">
                  <c:v>1724478.54807</c:v>
                </c:pt>
                <c:pt idx="77">
                  <c:v>1629732.123621</c:v>
                </c:pt>
                <c:pt idx="78">
                  <c:v>3672949.7012789999</c:v>
                </c:pt>
                <c:pt idx="79">
                  <c:v>5645974.555989</c:v>
                </c:pt>
                <c:pt idx="80">
                  <c:v>6517749.2347090002</c:v>
                </c:pt>
                <c:pt idx="81">
                  <c:v>7637700.8000640003</c:v>
                </c:pt>
                <c:pt idx="82">
                  <c:v>5613422.702145</c:v>
                </c:pt>
                <c:pt idx="83">
                  <c:v>9377184.030638</c:v>
                </c:pt>
                <c:pt idx="84">
                  <c:v>7570018.4316539997</c:v>
                </c:pt>
                <c:pt idx="85">
                  <c:v>5401400.5922149997</c:v>
                </c:pt>
                <c:pt idx="86">
                  <c:v>9830792.0512400009</c:v>
                </c:pt>
                <c:pt idx="87">
                  <c:v>7539898.3131109998</c:v>
                </c:pt>
                <c:pt idx="88">
                  <c:v>8400272.474676</c:v>
                </c:pt>
                <c:pt idx="89">
                  <c:v>8051643.6865830002</c:v>
                </c:pt>
                <c:pt idx="90">
                  <c:v>9183381.2489059996</c:v>
                </c:pt>
                <c:pt idx="91">
                  <c:v>8358070.1986649996</c:v>
                </c:pt>
                <c:pt idx="92">
                  <c:v>8939640.3202769998</c:v>
                </c:pt>
                <c:pt idx="93">
                  <c:v>5507155.9278790001</c:v>
                </c:pt>
                <c:pt idx="94">
                  <c:v>8555380.9284359999</c:v>
                </c:pt>
                <c:pt idx="95">
                  <c:v>4065541.5365280001</c:v>
                </c:pt>
                <c:pt idx="96">
                  <c:v>2472833.6012289999</c:v>
                </c:pt>
                <c:pt idx="97">
                  <c:v>1890736.3380519999</c:v>
                </c:pt>
                <c:pt idx="98">
                  <c:v>1787123.767709</c:v>
                </c:pt>
                <c:pt idx="99">
                  <c:v>3084601.0632560002</c:v>
                </c:pt>
                <c:pt idx="100">
                  <c:v>1350963.75089</c:v>
                </c:pt>
                <c:pt idx="101">
                  <c:v>1669588.2411259999</c:v>
                </c:pt>
                <c:pt idx="102">
                  <c:v>3603179.9067509999</c:v>
                </c:pt>
                <c:pt idx="103">
                  <c:v>6346077.9054530002</c:v>
                </c:pt>
                <c:pt idx="104">
                  <c:v>4931137.3355210004</c:v>
                </c:pt>
                <c:pt idx="105">
                  <c:v>7412822.2115949998</c:v>
                </c:pt>
                <c:pt idx="106">
                  <c:v>8211695.4233010001</c:v>
                </c:pt>
                <c:pt idx="107">
                  <c:v>7708880.2107790001</c:v>
                </c:pt>
                <c:pt idx="108">
                  <c:v>7508692.7775910003</c:v>
                </c:pt>
                <c:pt idx="109">
                  <c:v>5835053.0835189996</c:v>
                </c:pt>
                <c:pt idx="110">
                  <c:v>6738285.749884</c:v>
                </c:pt>
                <c:pt idx="111">
                  <c:v>7622807.3103390001</c:v>
                </c:pt>
                <c:pt idx="112">
                  <c:v>5995901.850261</c:v>
                </c:pt>
                <c:pt idx="113">
                  <c:v>5764104.4521979997</c:v>
                </c:pt>
                <c:pt idx="114">
                  <c:v>5202639.3948100004</c:v>
                </c:pt>
                <c:pt idx="115">
                  <c:v>6337499.8255070001</c:v>
                </c:pt>
                <c:pt idx="116">
                  <c:v>5559394.9519539997</c:v>
                </c:pt>
                <c:pt idx="117">
                  <c:v>8617914.9741709996</c:v>
                </c:pt>
                <c:pt idx="118">
                  <c:v>4812230.4549660003</c:v>
                </c:pt>
                <c:pt idx="119">
                  <c:v>4389928.1634640004</c:v>
                </c:pt>
                <c:pt idx="120">
                  <c:v>3249247.567795</c:v>
                </c:pt>
                <c:pt idx="121">
                  <c:v>3145044.3902449999</c:v>
                </c:pt>
                <c:pt idx="122">
                  <c:v>2474730.2137520001</c:v>
                </c:pt>
                <c:pt idx="123">
                  <c:v>1865078.399344</c:v>
                </c:pt>
                <c:pt idx="124">
                  <c:v>2722133.2419079999</c:v>
                </c:pt>
                <c:pt idx="125">
                  <c:v>1596079.2245400001</c:v>
                </c:pt>
                <c:pt idx="126">
                  <c:v>4029985.3738549999</c:v>
                </c:pt>
                <c:pt idx="127">
                  <c:v>4136119.359805</c:v>
                </c:pt>
                <c:pt idx="128">
                  <c:v>3935466.1751669999</c:v>
                </c:pt>
                <c:pt idx="129">
                  <c:v>8441203.8617310002</c:v>
                </c:pt>
                <c:pt idx="130">
                  <c:v>7577083.0093609998</c:v>
                </c:pt>
                <c:pt idx="131">
                  <c:v>7862877.2050409997</c:v>
                </c:pt>
                <c:pt idx="132">
                  <c:v>4588490.552251</c:v>
                </c:pt>
                <c:pt idx="133">
                  <c:v>8018660.2937660003</c:v>
                </c:pt>
                <c:pt idx="134">
                  <c:v>7278476.5643880004</c:v>
                </c:pt>
                <c:pt idx="135">
                  <c:v>5672945.6072880002</c:v>
                </c:pt>
                <c:pt idx="136">
                  <c:v>6576022.4938479997</c:v>
                </c:pt>
                <c:pt idx="137">
                  <c:v>10585380.493975</c:v>
                </c:pt>
                <c:pt idx="138">
                  <c:v>5048803.9020880004</c:v>
                </c:pt>
                <c:pt idx="139">
                  <c:v>3276141.9040430002</c:v>
                </c:pt>
                <c:pt idx="140">
                  <c:v>5658994.6018540002</c:v>
                </c:pt>
                <c:pt idx="141">
                  <c:v>7460886.0550760003</c:v>
                </c:pt>
                <c:pt idx="142">
                  <c:v>6389529.8918509996</c:v>
                </c:pt>
                <c:pt idx="143">
                  <c:v>3614586.616374</c:v>
                </c:pt>
                <c:pt idx="144">
                  <c:v>5009643.4637120003</c:v>
                </c:pt>
                <c:pt idx="145">
                  <c:v>2995103.0886969999</c:v>
                </c:pt>
                <c:pt idx="146">
                  <c:v>3672303.2418160001</c:v>
                </c:pt>
                <c:pt idx="147">
                  <c:v>2966179.8466779999</c:v>
                </c:pt>
                <c:pt idx="148">
                  <c:v>1863607.1073680001</c:v>
                </c:pt>
                <c:pt idx="149">
                  <c:v>1473058.100078</c:v>
                </c:pt>
                <c:pt idx="150">
                  <c:v>2212184.651356</c:v>
                </c:pt>
                <c:pt idx="151">
                  <c:v>2798034.5951840002</c:v>
                </c:pt>
                <c:pt idx="152">
                  <c:v>5974773.479549</c:v>
                </c:pt>
                <c:pt idx="153">
                  <c:v>5362312.670341</c:v>
                </c:pt>
                <c:pt idx="154">
                  <c:v>6964482.590117</c:v>
                </c:pt>
                <c:pt idx="155">
                  <c:v>5338159.8100800002</c:v>
                </c:pt>
                <c:pt idx="156">
                  <c:v>6765775.827784</c:v>
                </c:pt>
                <c:pt idx="157">
                  <c:v>5974176.246332</c:v>
                </c:pt>
                <c:pt idx="158">
                  <c:v>7398872.1888680002</c:v>
                </c:pt>
                <c:pt idx="159">
                  <c:v>7167529.0321270004</c:v>
                </c:pt>
                <c:pt idx="160">
                  <c:v>10073308.312194001</c:v>
                </c:pt>
                <c:pt idx="161">
                  <c:v>5254100.8460379997</c:v>
                </c:pt>
                <c:pt idx="162">
                  <c:v>9170368.2938340008</c:v>
                </c:pt>
                <c:pt idx="163">
                  <c:v>5342500.5776389996</c:v>
                </c:pt>
                <c:pt idx="164">
                  <c:v>5394133.2964059999</c:v>
                </c:pt>
                <c:pt idx="165">
                  <c:v>7982692.3194359997</c:v>
                </c:pt>
                <c:pt idx="166">
                  <c:v>8048342.4961369997</c:v>
                </c:pt>
                <c:pt idx="167">
                  <c:v>7019994.397663</c:v>
                </c:pt>
                <c:pt idx="168">
                  <c:v>3840333.2595990002</c:v>
                </c:pt>
                <c:pt idx="169">
                  <c:v>3975386.4068129999</c:v>
                </c:pt>
                <c:pt idx="170">
                  <c:v>3914530.1007940001</c:v>
                </c:pt>
                <c:pt idx="171">
                  <c:v>2725242.700685</c:v>
                </c:pt>
                <c:pt idx="172">
                  <c:v>2413893.704252</c:v>
                </c:pt>
                <c:pt idx="173">
                  <c:v>1930937.8797589999</c:v>
                </c:pt>
                <c:pt idx="174">
                  <c:v>2384559.1720830002</c:v>
                </c:pt>
                <c:pt idx="175">
                  <c:v>4040894.6854429999</c:v>
                </c:pt>
                <c:pt idx="176">
                  <c:v>5073826.5285409996</c:v>
                </c:pt>
                <c:pt idx="177">
                  <c:v>5220219.4383079996</c:v>
                </c:pt>
                <c:pt idx="178">
                  <c:v>4419653.7900529997</c:v>
                </c:pt>
                <c:pt idx="179">
                  <c:v>4964996.8322590003</c:v>
                </c:pt>
                <c:pt idx="180">
                  <c:v>7280284.3487950005</c:v>
                </c:pt>
                <c:pt idx="181">
                  <c:v>7775303.8203480002</c:v>
                </c:pt>
                <c:pt idx="182">
                  <c:v>6140573.379063</c:v>
                </c:pt>
                <c:pt idx="183">
                  <c:v>7946305.7296040002</c:v>
                </c:pt>
                <c:pt idx="184">
                  <c:v>7433194.3949140003</c:v>
                </c:pt>
                <c:pt idx="185">
                  <c:v>5944045.8717010003</c:v>
                </c:pt>
                <c:pt idx="186">
                  <c:v>4223602.6472850004</c:v>
                </c:pt>
                <c:pt idx="187">
                  <c:v>7264612.2909500003</c:v>
                </c:pt>
                <c:pt idx="188">
                  <c:v>7824070.2641209997</c:v>
                </c:pt>
                <c:pt idx="189">
                  <c:v>6861856.1703009997</c:v>
                </c:pt>
                <c:pt idx="190">
                  <c:v>4328909.3880519997</c:v>
                </c:pt>
                <c:pt idx="191">
                  <c:v>4915690.9386989996</c:v>
                </c:pt>
                <c:pt idx="192">
                  <c:v>4998269.8199479999</c:v>
                </c:pt>
                <c:pt idx="193">
                  <c:v>3252917.1769849998</c:v>
                </c:pt>
                <c:pt idx="194">
                  <c:v>3660797.9697329998</c:v>
                </c:pt>
                <c:pt idx="195">
                  <c:v>2305920.4722150001</c:v>
                </c:pt>
                <c:pt idx="196">
                  <c:v>2119787.1978259999</c:v>
                </c:pt>
                <c:pt idx="197">
                  <c:v>2717146.1234499998</c:v>
                </c:pt>
                <c:pt idx="198">
                  <c:v>5097260.5580310002</c:v>
                </c:pt>
                <c:pt idx="199">
                  <c:v>4082264.9512049998</c:v>
                </c:pt>
                <c:pt idx="200">
                  <c:v>3229170.2792310002</c:v>
                </c:pt>
                <c:pt idx="201">
                  <c:v>5602813.7797990004</c:v>
                </c:pt>
                <c:pt idx="202">
                  <c:v>5907425.1134930002</c:v>
                </c:pt>
                <c:pt idx="203">
                  <c:v>9683625.8862520009</c:v>
                </c:pt>
                <c:pt idx="204">
                  <c:v>4991021.7734730002</c:v>
                </c:pt>
                <c:pt idx="205">
                  <c:v>5960699.2755930005</c:v>
                </c:pt>
                <c:pt idx="206">
                  <c:v>7349114.7238879995</c:v>
                </c:pt>
                <c:pt idx="207">
                  <c:v>8991938.8266449999</c:v>
                </c:pt>
                <c:pt idx="208">
                  <c:v>5830898.5655859997</c:v>
                </c:pt>
                <c:pt idx="209">
                  <c:v>9841542.9962859992</c:v>
                </c:pt>
                <c:pt idx="210">
                  <c:v>6488884.4047569996</c:v>
                </c:pt>
                <c:pt idx="211">
                  <c:v>8451964.5140899997</c:v>
                </c:pt>
                <c:pt idx="212">
                  <c:v>6864800.6042680005</c:v>
                </c:pt>
                <c:pt idx="213">
                  <c:v>5806330.8512570001</c:v>
                </c:pt>
                <c:pt idx="214">
                  <c:v>5843644.3473570002</c:v>
                </c:pt>
                <c:pt idx="215">
                  <c:v>4191690.0008120001</c:v>
                </c:pt>
                <c:pt idx="216">
                  <c:v>3172058.1430259999</c:v>
                </c:pt>
                <c:pt idx="217">
                  <c:v>3938680.2595259999</c:v>
                </c:pt>
                <c:pt idx="218">
                  <c:v>2804644.7878709999</c:v>
                </c:pt>
                <c:pt idx="219">
                  <c:v>1638288.0619330001</c:v>
                </c:pt>
                <c:pt idx="220">
                  <c:v>2225119.8689159998</c:v>
                </c:pt>
                <c:pt idx="221">
                  <c:v>1952922.6016830001</c:v>
                </c:pt>
                <c:pt idx="222">
                  <c:v>4176651.5925409999</c:v>
                </c:pt>
                <c:pt idx="223">
                  <c:v>4633867.3896230003</c:v>
                </c:pt>
                <c:pt idx="224">
                  <c:v>4169328.997649</c:v>
                </c:pt>
                <c:pt idx="225">
                  <c:v>6799149.1178980004</c:v>
                </c:pt>
                <c:pt idx="226">
                  <c:v>5228309.7368029999</c:v>
                </c:pt>
                <c:pt idx="227">
                  <c:v>7690900.0803370001</c:v>
                </c:pt>
                <c:pt idx="228">
                  <c:v>7710564.8740790002</c:v>
                </c:pt>
                <c:pt idx="229">
                  <c:v>4760910.7087049996</c:v>
                </c:pt>
                <c:pt idx="230">
                  <c:v>7772325.0449609999</c:v>
                </c:pt>
                <c:pt idx="231">
                  <c:v>5494464.8598260004</c:v>
                </c:pt>
                <c:pt idx="232">
                  <c:v>7472414.283814</c:v>
                </c:pt>
                <c:pt idx="233">
                  <c:v>6262498.9031600002</c:v>
                </c:pt>
                <c:pt idx="234">
                  <c:v>6366155.8993290002</c:v>
                </c:pt>
                <c:pt idx="235">
                  <c:v>6072294.0482919998</c:v>
                </c:pt>
                <c:pt idx="236">
                  <c:v>4842541.3743669996</c:v>
                </c:pt>
                <c:pt idx="237">
                  <c:v>5290054.233271</c:v>
                </c:pt>
                <c:pt idx="238">
                  <c:v>5408421.9284899998</c:v>
                </c:pt>
                <c:pt idx="239">
                  <c:v>4168749.440899</c:v>
                </c:pt>
                <c:pt idx="240">
                  <c:v>4472638.2433719998</c:v>
                </c:pt>
                <c:pt idx="241">
                  <c:v>4300749.5016289996</c:v>
                </c:pt>
                <c:pt idx="242">
                  <c:v>2682000.7545039998</c:v>
                </c:pt>
                <c:pt idx="243">
                  <c:v>2394483.367811</c:v>
                </c:pt>
                <c:pt idx="244">
                  <c:v>1313497.352224</c:v>
                </c:pt>
                <c:pt idx="245">
                  <c:v>1066168.560388</c:v>
                </c:pt>
                <c:pt idx="246">
                  <c:v>3892559.8293320001</c:v>
                </c:pt>
                <c:pt idx="247">
                  <c:v>3548267.4783660001</c:v>
                </c:pt>
                <c:pt idx="248">
                  <c:v>6183779.4564070003</c:v>
                </c:pt>
                <c:pt idx="249">
                  <c:v>7248984.9286160003</c:v>
                </c:pt>
                <c:pt idx="250">
                  <c:v>7864134.9656309998</c:v>
                </c:pt>
                <c:pt idx="251">
                  <c:v>6950008.7448760001</c:v>
                </c:pt>
                <c:pt idx="252">
                  <c:v>7314307.7591829998</c:v>
                </c:pt>
                <c:pt idx="253">
                  <c:v>8025792.5850959998</c:v>
                </c:pt>
                <c:pt idx="254">
                  <c:v>7992756.1976619996</c:v>
                </c:pt>
                <c:pt idx="255">
                  <c:v>7528997.3654319998</c:v>
                </c:pt>
                <c:pt idx="256">
                  <c:v>10171193.244298</c:v>
                </c:pt>
                <c:pt idx="257">
                  <c:v>8661967.7146259993</c:v>
                </c:pt>
                <c:pt idx="258">
                  <c:v>6878769.7398870001</c:v>
                </c:pt>
                <c:pt idx="259">
                  <c:v>7424639.9934599996</c:v>
                </c:pt>
                <c:pt idx="260">
                  <c:v>7593289.537575</c:v>
                </c:pt>
                <c:pt idx="261">
                  <c:v>6658954.3720800001</c:v>
                </c:pt>
                <c:pt idx="262">
                  <c:v>7237647.2096650004</c:v>
                </c:pt>
                <c:pt idx="263">
                  <c:v>4449645.9711750001</c:v>
                </c:pt>
                <c:pt idx="264">
                  <c:v>2580680.5300469999</c:v>
                </c:pt>
                <c:pt idx="265">
                  <c:v>2625855.728652</c:v>
                </c:pt>
                <c:pt idx="266">
                  <c:v>2699149.411998</c:v>
                </c:pt>
                <c:pt idx="267">
                  <c:v>2915890.4143289998</c:v>
                </c:pt>
                <c:pt idx="268">
                  <c:v>785449.99993499997</c:v>
                </c:pt>
                <c:pt idx="269">
                  <c:v>1382646.9135479999</c:v>
                </c:pt>
                <c:pt idx="270">
                  <c:v>2844291.8771830001</c:v>
                </c:pt>
                <c:pt idx="271">
                  <c:v>3647476.2046300001</c:v>
                </c:pt>
                <c:pt idx="272">
                  <c:v>5110939.185145</c:v>
                </c:pt>
                <c:pt idx="273">
                  <c:v>6603806.4262330001</c:v>
                </c:pt>
                <c:pt idx="274">
                  <c:v>7636312.4626909997</c:v>
                </c:pt>
                <c:pt idx="275">
                  <c:v>6090033.009079</c:v>
                </c:pt>
                <c:pt idx="276">
                  <c:v>6033422.4256779999</c:v>
                </c:pt>
                <c:pt idx="277">
                  <c:v>6589163.146555</c:v>
                </c:pt>
                <c:pt idx="278">
                  <c:v>4803471.2588529997</c:v>
                </c:pt>
                <c:pt idx="279">
                  <c:v>4017662.0336719998</c:v>
                </c:pt>
                <c:pt idx="280">
                  <c:v>6368082.6799729997</c:v>
                </c:pt>
                <c:pt idx="281">
                  <c:v>6817211.9963680003</c:v>
                </c:pt>
                <c:pt idx="282">
                  <c:v>6357054.8148969999</c:v>
                </c:pt>
                <c:pt idx="283">
                  <c:v>6072329.3843520004</c:v>
                </c:pt>
                <c:pt idx="284">
                  <c:v>6883701.4479430001</c:v>
                </c:pt>
                <c:pt idx="285">
                  <c:v>6117461.98496</c:v>
                </c:pt>
                <c:pt idx="286">
                  <c:v>6916159.4106040001</c:v>
                </c:pt>
                <c:pt idx="287">
                  <c:v>6113429.1810809998</c:v>
                </c:pt>
                <c:pt idx="288">
                  <c:v>3880998.2661589999</c:v>
                </c:pt>
                <c:pt idx="289">
                  <c:v>3565811.272539</c:v>
                </c:pt>
                <c:pt idx="290">
                  <c:v>3382065.0283309999</c:v>
                </c:pt>
                <c:pt idx="291">
                  <c:v>2521385.9810370002</c:v>
                </c:pt>
                <c:pt idx="292">
                  <c:v>1771839.4544800001</c:v>
                </c:pt>
                <c:pt idx="293">
                  <c:v>4381433.3789349999</c:v>
                </c:pt>
                <c:pt idx="294">
                  <c:v>3196028.5660330001</c:v>
                </c:pt>
                <c:pt idx="295">
                  <c:v>4830104.2968979999</c:v>
                </c:pt>
                <c:pt idx="296">
                  <c:v>5452752.1103969999</c:v>
                </c:pt>
                <c:pt idx="297">
                  <c:v>5918757.9479809999</c:v>
                </c:pt>
                <c:pt idx="298">
                  <c:v>4524451.518371</c:v>
                </c:pt>
                <c:pt idx="299">
                  <c:v>6609777.6197060002</c:v>
                </c:pt>
                <c:pt idx="300">
                  <c:v>6592738.4547840003</c:v>
                </c:pt>
                <c:pt idx="301">
                  <c:v>5529244.6643329998</c:v>
                </c:pt>
                <c:pt idx="302">
                  <c:v>5272294.0302879997</c:v>
                </c:pt>
                <c:pt idx="303">
                  <c:v>6912041.497854</c:v>
                </c:pt>
                <c:pt idx="304">
                  <c:v>6548568.7368670003</c:v>
                </c:pt>
                <c:pt idx="305">
                  <c:v>6558736.5982480003</c:v>
                </c:pt>
                <c:pt idx="306">
                  <c:v>5582614.3846589997</c:v>
                </c:pt>
                <c:pt idx="307">
                  <c:v>6649786.8646400003</c:v>
                </c:pt>
                <c:pt idx="308">
                  <c:v>7245237.4949629996</c:v>
                </c:pt>
                <c:pt idx="309">
                  <c:v>5884229.4923390001</c:v>
                </c:pt>
                <c:pt idx="310">
                  <c:v>6591573.983403</c:v>
                </c:pt>
                <c:pt idx="311">
                  <c:v>5577958.1995040001</c:v>
                </c:pt>
                <c:pt idx="312">
                  <c:v>4890439.5336769996</c:v>
                </c:pt>
                <c:pt idx="313">
                  <c:v>3537496.0992129999</c:v>
                </c:pt>
                <c:pt idx="314">
                  <c:v>3256041.8891710001</c:v>
                </c:pt>
                <c:pt idx="315">
                  <c:v>1470297.1586209999</c:v>
                </c:pt>
                <c:pt idx="316">
                  <c:v>1681826.4934469999</c:v>
                </c:pt>
                <c:pt idx="317">
                  <c:v>1270079.4187459999</c:v>
                </c:pt>
                <c:pt idx="318">
                  <c:v>1365899.0346679999</c:v>
                </c:pt>
                <c:pt idx="319">
                  <c:v>3611533.030177</c:v>
                </c:pt>
                <c:pt idx="320">
                  <c:v>2546688.3893849999</c:v>
                </c:pt>
                <c:pt idx="321">
                  <c:v>5415515.6186739998</c:v>
                </c:pt>
                <c:pt idx="322">
                  <c:v>7177628.4507999998</c:v>
                </c:pt>
                <c:pt idx="323">
                  <c:v>7199956.4332630001</c:v>
                </c:pt>
                <c:pt idx="324">
                  <c:v>8308218.3281410001</c:v>
                </c:pt>
                <c:pt idx="325">
                  <c:v>9761091.8601489998</c:v>
                </c:pt>
                <c:pt idx="326">
                  <c:v>7499104.3203659998</c:v>
                </c:pt>
                <c:pt idx="327">
                  <c:v>6331246.732392</c:v>
                </c:pt>
                <c:pt idx="328">
                  <c:v>5998850.3934230004</c:v>
                </c:pt>
                <c:pt idx="329">
                  <c:v>3522468.5274399999</c:v>
                </c:pt>
                <c:pt idx="330">
                  <c:v>5282255.5684580002</c:v>
                </c:pt>
                <c:pt idx="331">
                  <c:v>7536391.0597799998</c:v>
                </c:pt>
                <c:pt idx="332">
                  <c:v>10146068.962738</c:v>
                </c:pt>
                <c:pt idx="333">
                  <c:v>5157200.8926200001</c:v>
                </c:pt>
                <c:pt idx="334">
                  <c:v>6461369.5318569997</c:v>
                </c:pt>
                <c:pt idx="335">
                  <c:v>5995557.9366950002</c:v>
                </c:pt>
                <c:pt idx="336">
                  <c:v>6170991.3478770005</c:v>
                </c:pt>
                <c:pt idx="337">
                  <c:v>2615259.0357369999</c:v>
                </c:pt>
                <c:pt idx="338">
                  <c:v>3415936.6916510002</c:v>
                </c:pt>
                <c:pt idx="339">
                  <c:v>1553165.644048</c:v>
                </c:pt>
                <c:pt idx="340">
                  <c:v>1747175.799723</c:v>
                </c:pt>
                <c:pt idx="341">
                  <c:v>1490908.321365</c:v>
                </c:pt>
                <c:pt idx="342">
                  <c:v>3482724.4694070001</c:v>
                </c:pt>
                <c:pt idx="343">
                  <c:v>6570105.2203719998</c:v>
                </c:pt>
                <c:pt idx="344">
                  <c:v>4012031.7914939998</c:v>
                </c:pt>
                <c:pt idx="345">
                  <c:v>4707734.7146899998</c:v>
                </c:pt>
                <c:pt idx="346">
                  <c:v>5403260.9997659996</c:v>
                </c:pt>
                <c:pt idx="347">
                  <c:v>8433762.4165659994</c:v>
                </c:pt>
                <c:pt idx="348">
                  <c:v>5493033.3053019997</c:v>
                </c:pt>
                <c:pt idx="349">
                  <c:v>4628872.0422040001</c:v>
                </c:pt>
                <c:pt idx="350">
                  <c:v>3815237.1766920001</c:v>
                </c:pt>
                <c:pt idx="351">
                  <c:v>4876758.0592700001</c:v>
                </c:pt>
                <c:pt idx="352">
                  <c:v>7201970.8414369998</c:v>
                </c:pt>
                <c:pt idx="353">
                  <c:v>5206873.7914570002</c:v>
                </c:pt>
                <c:pt idx="354">
                  <c:v>5819093.9195950003</c:v>
                </c:pt>
                <c:pt idx="355">
                  <c:v>6154891.2575700004</c:v>
                </c:pt>
                <c:pt idx="356">
                  <c:v>6879200.9763449999</c:v>
                </c:pt>
                <c:pt idx="357">
                  <c:v>5753398.5758840004</c:v>
                </c:pt>
                <c:pt idx="358">
                  <c:v>4844851.5785950003</c:v>
                </c:pt>
                <c:pt idx="359">
                  <c:v>4307557.5345280003</c:v>
                </c:pt>
                <c:pt idx="360">
                  <c:v>3297123.4989280002</c:v>
                </c:pt>
                <c:pt idx="361">
                  <c:v>4003198.5980810001</c:v>
                </c:pt>
                <c:pt idx="362">
                  <c:v>3408366.3753269999</c:v>
                </c:pt>
                <c:pt idx="363">
                  <c:v>1730159.6926279999</c:v>
                </c:pt>
                <c:pt idx="364">
                  <c:v>1228975.8705839999</c:v>
                </c:pt>
                <c:pt idx="365">
                  <c:v>2797539.5221279999</c:v>
                </c:pt>
                <c:pt idx="366">
                  <c:v>4616466.2598440005</c:v>
                </c:pt>
                <c:pt idx="367">
                  <c:v>3241492.5147159998</c:v>
                </c:pt>
                <c:pt idx="368">
                  <c:v>5581866.2526470004</c:v>
                </c:pt>
                <c:pt idx="369">
                  <c:v>6311971.4847410005</c:v>
                </c:pt>
                <c:pt idx="370">
                  <c:v>4014169.6501119998</c:v>
                </c:pt>
                <c:pt idx="371">
                  <c:v>6635450.9107299997</c:v>
                </c:pt>
                <c:pt idx="372">
                  <c:v>6441685.8681680001</c:v>
                </c:pt>
                <c:pt idx="373">
                  <c:v>6658013.205515</c:v>
                </c:pt>
                <c:pt idx="374">
                  <c:v>4241909.385485</c:v>
                </c:pt>
                <c:pt idx="375">
                  <c:v>7474853.8167559998</c:v>
                </c:pt>
                <c:pt idx="376">
                  <c:v>6275892.5024929997</c:v>
                </c:pt>
                <c:pt idx="377">
                  <c:v>8028926.9604040002</c:v>
                </c:pt>
                <c:pt idx="378">
                  <c:v>7991362.4284819998</c:v>
                </c:pt>
                <c:pt idx="379">
                  <c:v>7781970.0057450002</c:v>
                </c:pt>
                <c:pt idx="380">
                  <c:v>5122331.095404</c:v>
                </c:pt>
                <c:pt idx="381">
                  <c:v>5688321.1947670002</c:v>
                </c:pt>
                <c:pt idx="382">
                  <c:v>6223459.075805</c:v>
                </c:pt>
                <c:pt idx="383">
                  <c:v>5520024.7695610002</c:v>
                </c:pt>
                <c:pt idx="384">
                  <c:v>2660597.3507699999</c:v>
                </c:pt>
                <c:pt idx="385">
                  <c:v>2865958.2522959998</c:v>
                </c:pt>
                <c:pt idx="386">
                  <c:v>2685624.4302349999</c:v>
                </c:pt>
                <c:pt idx="387">
                  <c:v>2510918.109462</c:v>
                </c:pt>
                <c:pt idx="388">
                  <c:v>2633314.6010799999</c:v>
                </c:pt>
                <c:pt idx="389">
                  <c:v>2382685.0595379998</c:v>
                </c:pt>
                <c:pt idx="390">
                  <c:v>2612020.6459030001</c:v>
                </c:pt>
                <c:pt idx="391">
                  <c:v>3551202.0939580002</c:v>
                </c:pt>
                <c:pt idx="392">
                  <c:v>4127296.4325060002</c:v>
                </c:pt>
                <c:pt idx="393">
                  <c:v>3789992.0027310001</c:v>
                </c:pt>
                <c:pt idx="394">
                  <c:v>6951861.8430000003</c:v>
                </c:pt>
                <c:pt idx="395">
                  <c:v>7514713.4407559996</c:v>
                </c:pt>
                <c:pt idx="396">
                  <c:v>8820552.2922360003</c:v>
                </c:pt>
                <c:pt idx="397">
                  <c:v>4761888.5591249997</c:v>
                </c:pt>
                <c:pt idx="398">
                  <c:v>4219507.0824030004</c:v>
                </c:pt>
                <c:pt idx="399">
                  <c:v>6790688.5967039997</c:v>
                </c:pt>
                <c:pt idx="400">
                  <c:v>7899034.8861229997</c:v>
                </c:pt>
                <c:pt idx="401">
                  <c:v>7510262.9316480001</c:v>
                </c:pt>
                <c:pt idx="402">
                  <c:v>6633718.9894599998</c:v>
                </c:pt>
                <c:pt idx="403">
                  <c:v>5836366.4120450001</c:v>
                </c:pt>
                <c:pt idx="404">
                  <c:v>7603321.505593</c:v>
                </c:pt>
                <c:pt idx="405">
                  <c:v>3879251.3267859998</c:v>
                </c:pt>
                <c:pt idx="406">
                  <c:v>6333771.4874769999</c:v>
                </c:pt>
                <c:pt idx="407">
                  <c:v>2938375.690686</c:v>
                </c:pt>
                <c:pt idx="408">
                  <c:v>1921991.288677</c:v>
                </c:pt>
                <c:pt idx="409">
                  <c:v>4108119.9346050001</c:v>
                </c:pt>
                <c:pt idx="410">
                  <c:v>3111533.3851780002</c:v>
                </c:pt>
                <c:pt idx="411">
                  <c:v>1985039.326535</c:v>
                </c:pt>
                <c:pt idx="412">
                  <c:v>2736009.7316390001</c:v>
                </c:pt>
                <c:pt idx="413">
                  <c:v>3391463.6369380001</c:v>
                </c:pt>
                <c:pt idx="414">
                  <c:v>1990368.5400119999</c:v>
                </c:pt>
                <c:pt idx="415">
                  <c:v>3957852.7435030001</c:v>
                </c:pt>
                <c:pt idx="416">
                  <c:v>4800546.4662269996</c:v>
                </c:pt>
                <c:pt idx="417">
                  <c:v>6081134.3022060003</c:v>
                </c:pt>
                <c:pt idx="418">
                  <c:v>6148398.4566890001</c:v>
                </c:pt>
                <c:pt idx="419">
                  <c:v>4599805.388119</c:v>
                </c:pt>
                <c:pt idx="420">
                  <c:v>5613248.6567479996</c:v>
                </c:pt>
                <c:pt idx="421">
                  <c:v>4529573.6359959999</c:v>
                </c:pt>
                <c:pt idx="422">
                  <c:v>5177639.6618849998</c:v>
                </c:pt>
                <c:pt idx="423">
                  <c:v>5714775.387898</c:v>
                </c:pt>
                <c:pt idx="424">
                  <c:v>5468739.0301839998</c:v>
                </c:pt>
                <c:pt idx="425">
                  <c:v>6342870.374694</c:v>
                </c:pt>
                <c:pt idx="426">
                  <c:v>8103092.6793440003</c:v>
                </c:pt>
                <c:pt idx="427">
                  <c:v>4983149.0027900003</c:v>
                </c:pt>
                <c:pt idx="428">
                  <c:v>4303425.2578339996</c:v>
                </c:pt>
                <c:pt idx="429">
                  <c:v>6537408.4007519996</c:v>
                </c:pt>
                <c:pt idx="430">
                  <c:v>6135353.541491</c:v>
                </c:pt>
                <c:pt idx="431">
                  <c:v>2627102.3048379999</c:v>
                </c:pt>
                <c:pt idx="432">
                  <c:v>2114495.8248899998</c:v>
                </c:pt>
                <c:pt idx="433">
                  <c:v>3517837.266326</c:v>
                </c:pt>
                <c:pt idx="434">
                  <c:v>3753545.911938</c:v>
                </c:pt>
                <c:pt idx="435">
                  <c:v>3244333.6140569998</c:v>
                </c:pt>
                <c:pt idx="436">
                  <c:v>2514178.1446199999</c:v>
                </c:pt>
                <c:pt idx="437">
                  <c:v>2467610.9918749998</c:v>
                </c:pt>
                <c:pt idx="438">
                  <c:v>2612487.9033920001</c:v>
                </c:pt>
                <c:pt idx="439">
                  <c:v>4124816.524642</c:v>
                </c:pt>
                <c:pt idx="440">
                  <c:v>2586479.143993</c:v>
                </c:pt>
                <c:pt idx="441">
                  <c:v>4821642.5516959997</c:v>
                </c:pt>
                <c:pt idx="442">
                  <c:v>7953659.7430299995</c:v>
                </c:pt>
                <c:pt idx="443">
                  <c:v>8063222.1069550002</c:v>
                </c:pt>
                <c:pt idx="444">
                  <c:v>7598432.5155100003</c:v>
                </c:pt>
                <c:pt idx="445">
                  <c:v>6270691.6182340002</c:v>
                </c:pt>
                <c:pt idx="446">
                  <c:v>5852528.6804320002</c:v>
                </c:pt>
                <c:pt idx="447">
                  <c:v>4830815.5426089996</c:v>
                </c:pt>
                <c:pt idx="448">
                  <c:v>5352833.2970390003</c:v>
                </c:pt>
                <c:pt idx="449">
                  <c:v>6319636.9075760003</c:v>
                </c:pt>
                <c:pt idx="450">
                  <c:v>9460662.6485549994</c:v>
                </c:pt>
                <c:pt idx="451">
                  <c:v>6964923.0817400003</c:v>
                </c:pt>
                <c:pt idx="452">
                  <c:v>7626604.7939470001</c:v>
                </c:pt>
                <c:pt idx="453">
                  <c:v>7077369.8117079996</c:v>
                </c:pt>
                <c:pt idx="454">
                  <c:v>6204158.3624109998</c:v>
                </c:pt>
                <c:pt idx="455">
                  <c:v>3800670.0894189999</c:v>
                </c:pt>
                <c:pt idx="456">
                  <c:v>2779283.273755</c:v>
                </c:pt>
                <c:pt idx="457">
                  <c:v>2028912.6177699999</c:v>
                </c:pt>
                <c:pt idx="458">
                  <c:v>2545929.5913749998</c:v>
                </c:pt>
                <c:pt idx="459">
                  <c:v>2184060.3561419998</c:v>
                </c:pt>
                <c:pt idx="460">
                  <c:v>1919407.2290380001</c:v>
                </c:pt>
                <c:pt idx="461">
                  <c:v>2492408.920167</c:v>
                </c:pt>
                <c:pt idx="462">
                  <c:v>2323056.0315709999</c:v>
                </c:pt>
                <c:pt idx="463">
                  <c:v>3355877.1760820001</c:v>
                </c:pt>
                <c:pt idx="464">
                  <c:v>2989024.9240319999</c:v>
                </c:pt>
                <c:pt idx="465">
                  <c:v>5209683.3403120004</c:v>
                </c:pt>
                <c:pt idx="466">
                  <c:v>5153649.996762</c:v>
                </c:pt>
                <c:pt idx="467">
                  <c:v>4982690.5960090002</c:v>
                </c:pt>
                <c:pt idx="468">
                  <c:v>5784250.9975650003</c:v>
                </c:pt>
                <c:pt idx="469">
                  <c:v>7139009.3377949996</c:v>
                </c:pt>
                <c:pt idx="470">
                  <c:v>4975165.7282659998</c:v>
                </c:pt>
                <c:pt idx="471">
                  <c:v>5514340.3434739998</c:v>
                </c:pt>
                <c:pt idx="472">
                  <c:v>6671139.5215849997</c:v>
                </c:pt>
                <c:pt idx="473">
                  <c:v>7248400.8404759998</c:v>
                </c:pt>
                <c:pt idx="474">
                  <c:v>7134406.8767109998</c:v>
                </c:pt>
                <c:pt idx="475">
                  <c:v>6906676.5655509997</c:v>
                </c:pt>
                <c:pt idx="476">
                  <c:v>5810309.9739499995</c:v>
                </c:pt>
                <c:pt idx="477">
                  <c:v>8897393.4509980008</c:v>
                </c:pt>
                <c:pt idx="478">
                  <c:v>6421877.5434729997</c:v>
                </c:pt>
                <c:pt idx="479">
                  <c:v>5732602.0702830004</c:v>
                </c:pt>
                <c:pt idx="480">
                  <c:v>3825131.1390419998</c:v>
                </c:pt>
                <c:pt idx="481">
                  <c:v>4053366.78712</c:v>
                </c:pt>
                <c:pt idx="482">
                  <c:v>4494152.4523790004</c:v>
                </c:pt>
                <c:pt idx="483">
                  <c:v>1193603.999537</c:v>
                </c:pt>
                <c:pt idx="484">
                  <c:v>1987561.285895</c:v>
                </c:pt>
                <c:pt idx="485">
                  <c:v>1757525.268409</c:v>
                </c:pt>
                <c:pt idx="486">
                  <c:v>1560674.106867</c:v>
                </c:pt>
                <c:pt idx="487">
                  <c:v>2642143.158394</c:v>
                </c:pt>
                <c:pt idx="488">
                  <c:v>5502782.9297089996</c:v>
                </c:pt>
                <c:pt idx="489">
                  <c:v>5373968.4284929996</c:v>
                </c:pt>
                <c:pt idx="490">
                  <c:v>5458328.6617599996</c:v>
                </c:pt>
                <c:pt idx="491">
                  <c:v>8035101.6031710003</c:v>
                </c:pt>
                <c:pt idx="492">
                  <c:v>6080351.7822780004</c:v>
                </c:pt>
                <c:pt idx="493">
                  <c:v>6864023.4467970002</c:v>
                </c:pt>
                <c:pt idx="494">
                  <c:v>7278609.9409499997</c:v>
                </c:pt>
                <c:pt idx="495">
                  <c:v>8719417.0631200001</c:v>
                </c:pt>
                <c:pt idx="496">
                  <c:v>9458962.1492539998</c:v>
                </c:pt>
                <c:pt idx="497">
                  <c:v>6912316.644382</c:v>
                </c:pt>
                <c:pt idx="498">
                  <c:v>6535734.8612590004</c:v>
                </c:pt>
                <c:pt idx="499">
                  <c:v>8489491.35678</c:v>
                </c:pt>
                <c:pt idx="500">
                  <c:v>6317355.2257120004</c:v>
                </c:pt>
                <c:pt idx="501">
                  <c:v>5383351.2728570001</c:v>
                </c:pt>
                <c:pt idx="502">
                  <c:v>5385704.5917729996</c:v>
                </c:pt>
                <c:pt idx="503">
                  <c:v>3797757.5246520001</c:v>
                </c:pt>
                <c:pt idx="504">
                  <c:v>2731923.6031530001</c:v>
                </c:pt>
                <c:pt idx="505">
                  <c:v>1346845.0231260001</c:v>
                </c:pt>
                <c:pt idx="506">
                  <c:v>3539612.244527</c:v>
                </c:pt>
                <c:pt idx="507">
                  <c:v>1725865.740984</c:v>
                </c:pt>
                <c:pt idx="508">
                  <c:v>2476803.6893770001</c:v>
                </c:pt>
                <c:pt idx="509">
                  <c:v>491697.71960100002</c:v>
                </c:pt>
                <c:pt idx="510">
                  <c:v>487916.72428800003</c:v>
                </c:pt>
                <c:pt idx="511">
                  <c:v>3067959.3834179998</c:v>
                </c:pt>
                <c:pt idx="512">
                  <c:v>4288291.3474300001</c:v>
                </c:pt>
                <c:pt idx="513">
                  <c:v>5557408.5684359996</c:v>
                </c:pt>
                <c:pt idx="514">
                  <c:v>5467664.6823009998</c:v>
                </c:pt>
                <c:pt idx="515">
                  <c:v>4063703.4601460001</c:v>
                </c:pt>
                <c:pt idx="516">
                  <c:v>8114846.0574599998</c:v>
                </c:pt>
                <c:pt idx="517">
                  <c:v>8529712.2518700007</c:v>
                </c:pt>
                <c:pt idx="518">
                  <c:v>7028073.3053719997</c:v>
                </c:pt>
                <c:pt idx="519">
                  <c:v>6450909.417467</c:v>
                </c:pt>
                <c:pt idx="520">
                  <c:v>5353157.4514189996</c:v>
                </c:pt>
                <c:pt idx="521">
                  <c:v>7033043.967286</c:v>
                </c:pt>
                <c:pt idx="522">
                  <c:v>5663995.4329700004</c:v>
                </c:pt>
                <c:pt idx="523">
                  <c:v>9704548.2430189997</c:v>
                </c:pt>
                <c:pt idx="524">
                  <c:v>8030002.9516319996</c:v>
                </c:pt>
                <c:pt idx="525">
                  <c:v>8213773.105463</c:v>
                </c:pt>
                <c:pt idx="526">
                  <c:v>6323302.6659709997</c:v>
                </c:pt>
                <c:pt idx="527">
                  <c:v>4561107.8520400003</c:v>
                </c:pt>
                <c:pt idx="528">
                  <c:v>5249060.5244530002</c:v>
                </c:pt>
                <c:pt idx="529">
                  <c:v>4190813.7575409999</c:v>
                </c:pt>
                <c:pt idx="530">
                  <c:v>2502516.4860140001</c:v>
                </c:pt>
                <c:pt idx="531">
                  <c:v>1874897.0583029999</c:v>
                </c:pt>
                <c:pt idx="532">
                  <c:v>2383587.3282860001</c:v>
                </c:pt>
                <c:pt idx="533">
                  <c:v>3353171.8219610001</c:v>
                </c:pt>
                <c:pt idx="534">
                  <c:v>2685230.0595760001</c:v>
                </c:pt>
                <c:pt idx="535">
                  <c:v>2419840.3750459999</c:v>
                </c:pt>
                <c:pt idx="536">
                  <c:v>4153702.0747139999</c:v>
                </c:pt>
                <c:pt idx="537">
                  <c:v>6723464.5643610004</c:v>
                </c:pt>
                <c:pt idx="538">
                  <c:v>6203767.6352709997</c:v>
                </c:pt>
                <c:pt idx="539">
                  <c:v>6387860.4570080005</c:v>
                </c:pt>
                <c:pt idx="540">
                  <c:v>7365956.5419159997</c:v>
                </c:pt>
                <c:pt idx="541">
                  <c:v>5451044.5289209997</c:v>
                </c:pt>
                <c:pt idx="542">
                  <c:v>5528891.2233100003</c:v>
                </c:pt>
                <c:pt idx="543">
                  <c:v>6457234.603286</c:v>
                </c:pt>
                <c:pt idx="544">
                  <c:v>4947575.5887540001</c:v>
                </c:pt>
                <c:pt idx="545">
                  <c:v>7602636.2948550005</c:v>
                </c:pt>
                <c:pt idx="546">
                  <c:v>5892816.1454039998</c:v>
                </c:pt>
                <c:pt idx="547">
                  <c:v>6807078.9013970001</c:v>
                </c:pt>
                <c:pt idx="548">
                  <c:v>7262316.1889650002</c:v>
                </c:pt>
                <c:pt idx="549">
                  <c:v>5032229.5045980001</c:v>
                </c:pt>
                <c:pt idx="550">
                  <c:v>4991768.4783509998</c:v>
                </c:pt>
                <c:pt idx="551">
                  <c:v>3531638.3045939999</c:v>
                </c:pt>
                <c:pt idx="552">
                  <c:v>3328868.191747</c:v>
                </c:pt>
                <c:pt idx="553">
                  <c:v>4178645.7500990001</c:v>
                </c:pt>
                <c:pt idx="554">
                  <c:v>1082129.802528</c:v>
                </c:pt>
                <c:pt idx="555">
                  <c:v>1549072.214036</c:v>
                </c:pt>
                <c:pt idx="556">
                  <c:v>1712951.6193599999</c:v>
                </c:pt>
                <c:pt idx="557">
                  <c:v>1978273.374729</c:v>
                </c:pt>
                <c:pt idx="558">
                  <c:v>2064286.3937820001</c:v>
                </c:pt>
                <c:pt idx="559">
                  <c:v>4293490.3134639999</c:v>
                </c:pt>
                <c:pt idx="560">
                  <c:v>4384611.5734010004</c:v>
                </c:pt>
                <c:pt idx="561">
                  <c:v>5065559.47566</c:v>
                </c:pt>
                <c:pt idx="562">
                  <c:v>7391435.8873229995</c:v>
                </c:pt>
                <c:pt idx="563">
                  <c:v>5612045.1175729996</c:v>
                </c:pt>
                <c:pt idx="564">
                  <c:v>6149020.870805</c:v>
                </c:pt>
                <c:pt idx="565">
                  <c:v>6954989.400161</c:v>
                </c:pt>
                <c:pt idx="566">
                  <c:v>4672950.0005310001</c:v>
                </c:pt>
                <c:pt idx="567">
                  <c:v>5001167.8491449999</c:v>
                </c:pt>
                <c:pt idx="568">
                  <c:v>6139141.5023990003</c:v>
                </c:pt>
                <c:pt idx="569">
                  <c:v>4270602.4982340001</c:v>
                </c:pt>
                <c:pt idx="570">
                  <c:v>6404147.1174029997</c:v>
                </c:pt>
                <c:pt idx="571">
                  <c:v>6182656.2444139998</c:v>
                </c:pt>
                <c:pt idx="572">
                  <c:v>5554210.0627070004</c:v>
                </c:pt>
                <c:pt idx="573">
                  <c:v>7559894.9839169998</c:v>
                </c:pt>
                <c:pt idx="574">
                  <c:v>6903955.5221549999</c:v>
                </c:pt>
                <c:pt idx="575">
                  <c:v>4830308.3977429997</c:v>
                </c:pt>
                <c:pt idx="576">
                  <c:v>3108164.762602</c:v>
                </c:pt>
                <c:pt idx="577">
                  <c:v>2983344.398151</c:v>
                </c:pt>
                <c:pt idx="578">
                  <c:v>3165537.6611279999</c:v>
                </c:pt>
                <c:pt idx="579">
                  <c:v>1905366.2671719999</c:v>
                </c:pt>
                <c:pt idx="580">
                  <c:v>2249005.076477</c:v>
                </c:pt>
                <c:pt idx="581">
                  <c:v>577385.43825100001</c:v>
                </c:pt>
                <c:pt idx="582">
                  <c:v>2975981.800243</c:v>
                </c:pt>
                <c:pt idx="583">
                  <c:v>2935291.384755</c:v>
                </c:pt>
                <c:pt idx="584">
                  <c:v>4327226.7877580002</c:v>
                </c:pt>
                <c:pt idx="585">
                  <c:v>7038333.9055019999</c:v>
                </c:pt>
                <c:pt idx="586">
                  <c:v>7789774.8329530004</c:v>
                </c:pt>
                <c:pt idx="587">
                  <c:v>7889661.9950139998</c:v>
                </c:pt>
                <c:pt idx="588">
                  <c:v>7440647.4721480003</c:v>
                </c:pt>
                <c:pt idx="589">
                  <c:v>6447918.5253309999</c:v>
                </c:pt>
                <c:pt idx="590">
                  <c:v>7920702.4443800002</c:v>
                </c:pt>
                <c:pt idx="591">
                  <c:v>6418410.2539689997</c:v>
                </c:pt>
                <c:pt idx="592">
                  <c:v>5178299.4416629998</c:v>
                </c:pt>
                <c:pt idx="593">
                  <c:v>6756308.9550729999</c:v>
                </c:pt>
                <c:pt idx="594">
                  <c:v>3654330.97939</c:v>
                </c:pt>
                <c:pt idx="595">
                  <c:v>6735104.3503839998</c:v>
                </c:pt>
                <c:pt idx="596">
                  <c:v>6201595.4401730001</c:v>
                </c:pt>
                <c:pt idx="597">
                  <c:v>11971457.413469</c:v>
                </c:pt>
                <c:pt idx="598">
                  <c:v>7553037.9596300004</c:v>
                </c:pt>
                <c:pt idx="599">
                  <c:v>5791165.501739</c:v>
                </c:pt>
                <c:pt idx="600">
                  <c:v>5249391.5704650003</c:v>
                </c:pt>
                <c:pt idx="601">
                  <c:v>1723586.6772680001</c:v>
                </c:pt>
                <c:pt idx="602">
                  <c:v>1594491.3724100001</c:v>
                </c:pt>
                <c:pt idx="603">
                  <c:v>722689.27755999996</c:v>
                </c:pt>
                <c:pt idx="604">
                  <c:v>1808410.6863249999</c:v>
                </c:pt>
                <c:pt idx="605">
                  <c:v>1388893.531499</c:v>
                </c:pt>
                <c:pt idx="606">
                  <c:v>3419754.8169610002</c:v>
                </c:pt>
                <c:pt idx="607">
                  <c:v>5466877.6312870001</c:v>
                </c:pt>
                <c:pt idx="608">
                  <c:v>6799968.2139360001</c:v>
                </c:pt>
                <c:pt idx="609">
                  <c:v>6278125.1021889998</c:v>
                </c:pt>
                <c:pt idx="610">
                  <c:v>5341071.5833310001</c:v>
                </c:pt>
                <c:pt idx="611">
                  <c:v>7133286.2518520001</c:v>
                </c:pt>
                <c:pt idx="612">
                  <c:v>5057544.0917889997</c:v>
                </c:pt>
                <c:pt idx="613">
                  <c:v>5401641.4115129998</c:v>
                </c:pt>
                <c:pt idx="614">
                  <c:v>5988447.646958</c:v>
                </c:pt>
                <c:pt idx="615">
                  <c:v>5557529.9932150003</c:v>
                </c:pt>
                <c:pt idx="616">
                  <c:v>6810468.5216060001</c:v>
                </c:pt>
                <c:pt idx="617">
                  <c:v>4552297.9656570004</c:v>
                </c:pt>
                <c:pt idx="618">
                  <c:v>7225224.9823369998</c:v>
                </c:pt>
                <c:pt idx="619">
                  <c:v>9173403.7419189997</c:v>
                </c:pt>
                <c:pt idx="620">
                  <c:v>5916357.9326179996</c:v>
                </c:pt>
                <c:pt idx="621">
                  <c:v>10211382.760419</c:v>
                </c:pt>
                <c:pt idx="622">
                  <c:v>8166262.2781920005</c:v>
                </c:pt>
                <c:pt idx="623">
                  <c:v>4093608.652669</c:v>
                </c:pt>
                <c:pt idx="624">
                  <c:v>1914326.1153869999</c:v>
                </c:pt>
                <c:pt idx="625">
                  <c:v>1708964.461478</c:v>
                </c:pt>
                <c:pt idx="626">
                  <c:v>2340468.6443540002</c:v>
                </c:pt>
                <c:pt idx="627">
                  <c:v>820593.26819700003</c:v>
                </c:pt>
                <c:pt idx="628">
                  <c:v>1590062.236575</c:v>
                </c:pt>
                <c:pt idx="629">
                  <c:v>2928905.1196949999</c:v>
                </c:pt>
                <c:pt idx="630">
                  <c:v>2763348.5680340002</c:v>
                </c:pt>
                <c:pt idx="631">
                  <c:v>5848602.6639599996</c:v>
                </c:pt>
                <c:pt idx="632">
                  <c:v>6688154.3528979998</c:v>
                </c:pt>
                <c:pt idx="633">
                  <c:v>5939778.3000050001</c:v>
                </c:pt>
                <c:pt idx="634">
                  <c:v>6273504.6988909999</c:v>
                </c:pt>
                <c:pt idx="635">
                  <c:v>5648293.6024390003</c:v>
                </c:pt>
                <c:pt idx="636">
                  <c:v>7044027.7490490004</c:v>
                </c:pt>
                <c:pt idx="637">
                  <c:v>6539460.7570310002</c:v>
                </c:pt>
                <c:pt idx="638">
                  <c:v>9051193.5536180008</c:v>
                </c:pt>
                <c:pt idx="639">
                  <c:v>5545235.6919459999</c:v>
                </c:pt>
                <c:pt idx="640">
                  <c:v>6111909.9303329997</c:v>
                </c:pt>
                <c:pt idx="641">
                  <c:v>5922158.0825049998</c:v>
                </c:pt>
                <c:pt idx="642">
                  <c:v>5768632.3869890003</c:v>
                </c:pt>
                <c:pt idx="643">
                  <c:v>5858205.1577110002</c:v>
                </c:pt>
                <c:pt idx="644">
                  <c:v>6647493.2480279999</c:v>
                </c:pt>
                <c:pt idx="645">
                  <c:v>6448914.5585989999</c:v>
                </c:pt>
                <c:pt idx="646">
                  <c:v>3495868.4351920001</c:v>
                </c:pt>
                <c:pt idx="647">
                  <c:v>4473222.8015700001</c:v>
                </c:pt>
                <c:pt idx="648">
                  <c:v>3410017.922239</c:v>
                </c:pt>
                <c:pt idx="649">
                  <c:v>1211354.4514329999</c:v>
                </c:pt>
                <c:pt idx="650">
                  <c:v>1144424.431231</c:v>
                </c:pt>
                <c:pt idx="651">
                  <c:v>1556267.1655349999</c:v>
                </c:pt>
                <c:pt idx="652">
                  <c:v>1364837.816104</c:v>
                </c:pt>
                <c:pt idx="653">
                  <c:v>565156.23351000005</c:v>
                </c:pt>
                <c:pt idx="654">
                  <c:v>5036546.2330830004</c:v>
                </c:pt>
                <c:pt idx="655">
                  <c:v>6019628.3704669997</c:v>
                </c:pt>
                <c:pt idx="656">
                  <c:v>6495260.6198749999</c:v>
                </c:pt>
                <c:pt idx="657">
                  <c:v>6541671.7292649997</c:v>
                </c:pt>
                <c:pt idx="658">
                  <c:v>9410993.5836290009</c:v>
                </c:pt>
                <c:pt idx="659">
                  <c:v>5990367.8363180002</c:v>
                </c:pt>
                <c:pt idx="660">
                  <c:v>7762020.6101890001</c:v>
                </c:pt>
                <c:pt idx="661">
                  <c:v>6003966.3271310003</c:v>
                </c:pt>
                <c:pt idx="662">
                  <c:v>5330145.3270349996</c:v>
                </c:pt>
                <c:pt idx="663">
                  <c:v>3249081.6252680002</c:v>
                </c:pt>
                <c:pt idx="664">
                  <c:v>5669304.3808639999</c:v>
                </c:pt>
                <c:pt idx="665">
                  <c:v>4763744.5546019999</c:v>
                </c:pt>
                <c:pt idx="666">
                  <c:v>5648795.1068620002</c:v>
                </c:pt>
                <c:pt idx="667">
                  <c:v>4814626.3622810002</c:v>
                </c:pt>
                <c:pt idx="668">
                  <c:v>4870986.3957829997</c:v>
                </c:pt>
                <c:pt idx="669">
                  <c:v>7317834.8514050003</c:v>
                </c:pt>
                <c:pt idx="670">
                  <c:v>4582229.9298489997</c:v>
                </c:pt>
                <c:pt idx="671">
                  <c:v>3455774.3153639999</c:v>
                </c:pt>
                <c:pt idx="672">
                  <c:v>2698565.7138189999</c:v>
                </c:pt>
                <c:pt idx="673">
                  <c:v>814955.004434</c:v>
                </c:pt>
                <c:pt idx="674">
                  <c:v>1820003.3552939999</c:v>
                </c:pt>
                <c:pt idx="675">
                  <c:v>1168888.2735049999</c:v>
                </c:pt>
                <c:pt idx="676">
                  <c:v>182537.91446199999</c:v>
                </c:pt>
                <c:pt idx="677">
                  <c:v>735971.33435500006</c:v>
                </c:pt>
                <c:pt idx="678">
                  <c:v>970704.46370099997</c:v>
                </c:pt>
                <c:pt idx="679">
                  <c:v>3116149.1636649999</c:v>
                </c:pt>
                <c:pt idx="680">
                  <c:v>6192531.2426800001</c:v>
                </c:pt>
                <c:pt idx="681">
                  <c:v>4552631.5000750003</c:v>
                </c:pt>
                <c:pt idx="682">
                  <c:v>7347913.0437799999</c:v>
                </c:pt>
                <c:pt idx="683">
                  <c:v>7126039.5769429998</c:v>
                </c:pt>
                <c:pt idx="684">
                  <c:v>5771531.2491239998</c:v>
                </c:pt>
                <c:pt idx="685">
                  <c:v>7705259.3317729998</c:v>
                </c:pt>
                <c:pt idx="686">
                  <c:v>4782904.5731109995</c:v>
                </c:pt>
                <c:pt idx="687">
                  <c:v>5038349.6180499997</c:v>
                </c:pt>
                <c:pt idx="688">
                  <c:v>6612249.3507270003</c:v>
                </c:pt>
                <c:pt idx="689">
                  <c:v>6277448.3777210005</c:v>
                </c:pt>
                <c:pt idx="690">
                  <c:v>4382585.7408879995</c:v>
                </c:pt>
                <c:pt idx="691">
                  <c:v>6331383.456576</c:v>
                </c:pt>
                <c:pt idx="692">
                  <c:v>5366990.0714870002</c:v>
                </c:pt>
                <c:pt idx="693">
                  <c:v>8170487.8741159998</c:v>
                </c:pt>
                <c:pt idx="694">
                  <c:v>5283504.2307320004</c:v>
                </c:pt>
                <c:pt idx="695">
                  <c:v>6230460.1107369997</c:v>
                </c:pt>
                <c:pt idx="696">
                  <c:v>3401120.559804</c:v>
                </c:pt>
                <c:pt idx="697">
                  <c:v>1437797.729113</c:v>
                </c:pt>
                <c:pt idx="698">
                  <c:v>1114150.9916989999</c:v>
                </c:pt>
                <c:pt idx="699">
                  <c:v>1479342.972333</c:v>
                </c:pt>
                <c:pt idx="700">
                  <c:v>500854.13803799998</c:v>
                </c:pt>
                <c:pt idx="701">
                  <c:v>221991.66287199999</c:v>
                </c:pt>
                <c:pt idx="702">
                  <c:v>1946881.6171309999</c:v>
                </c:pt>
                <c:pt idx="703">
                  <c:v>5327060.5451400001</c:v>
                </c:pt>
                <c:pt idx="704">
                  <c:v>6157580.3528270004</c:v>
                </c:pt>
                <c:pt idx="705">
                  <c:v>6463993.3085540002</c:v>
                </c:pt>
                <c:pt idx="706">
                  <c:v>8786869.6867089998</c:v>
                </c:pt>
                <c:pt idx="707">
                  <c:v>6553662.2271680003</c:v>
                </c:pt>
                <c:pt idx="708">
                  <c:v>6023550.4078740003</c:v>
                </c:pt>
                <c:pt idx="709">
                  <c:v>5199156.0575989997</c:v>
                </c:pt>
                <c:pt idx="710">
                  <c:v>9112555.4690749999</c:v>
                </c:pt>
                <c:pt idx="711">
                  <c:v>5511568.9098969996</c:v>
                </c:pt>
                <c:pt idx="712">
                  <c:v>6890830.7418919997</c:v>
                </c:pt>
                <c:pt idx="713">
                  <c:v>8877429.6445809994</c:v>
                </c:pt>
                <c:pt idx="714">
                  <c:v>5424346.9230890004</c:v>
                </c:pt>
                <c:pt idx="715">
                  <c:v>9018513.0608840007</c:v>
                </c:pt>
                <c:pt idx="716">
                  <c:v>7972020.2961719995</c:v>
                </c:pt>
                <c:pt idx="717">
                  <c:v>4636260.1273640003</c:v>
                </c:pt>
                <c:pt idx="718">
                  <c:v>3563492.28009</c:v>
                </c:pt>
                <c:pt idx="719">
                  <c:v>3498488.829018</c:v>
                </c:pt>
                <c:pt idx="720">
                  <c:v>2052648.092123</c:v>
                </c:pt>
                <c:pt idx="721">
                  <c:v>969820.17720599996</c:v>
                </c:pt>
                <c:pt idx="722">
                  <c:v>245754.91330799999</c:v>
                </c:pt>
                <c:pt idx="723">
                  <c:v>874311.85151299997</c:v>
                </c:pt>
                <c:pt idx="724">
                  <c:v>1437664.022016</c:v>
                </c:pt>
                <c:pt idx="725">
                  <c:v>1926417.112555</c:v>
                </c:pt>
                <c:pt idx="726">
                  <c:v>2549155.5034429999</c:v>
                </c:pt>
                <c:pt idx="727">
                  <c:v>5275039.7846529996</c:v>
                </c:pt>
                <c:pt idx="728">
                  <c:v>6190415.9847959997</c:v>
                </c:pt>
                <c:pt idx="729">
                  <c:v>4538019.0049529998</c:v>
                </c:pt>
                <c:pt idx="730">
                  <c:v>5251631.9624610003</c:v>
                </c:pt>
                <c:pt idx="731">
                  <c:v>6894103.3644580003</c:v>
                </c:pt>
                <c:pt idx="732">
                  <c:v>7774141.6060800003</c:v>
                </c:pt>
                <c:pt idx="733">
                  <c:v>8510136.7475559991</c:v>
                </c:pt>
                <c:pt idx="734">
                  <c:v>4170567.8225230002</c:v>
                </c:pt>
                <c:pt idx="735">
                  <c:v>4378595.4540069997</c:v>
                </c:pt>
                <c:pt idx="736">
                  <c:v>7324225.4945670003</c:v>
                </c:pt>
                <c:pt idx="737">
                  <c:v>7276945.8699789997</c:v>
                </c:pt>
                <c:pt idx="738">
                  <c:v>7109815.0895199999</c:v>
                </c:pt>
                <c:pt idx="739">
                  <c:v>9116276.9955829997</c:v>
                </c:pt>
                <c:pt idx="740">
                  <c:v>5857285.0191879999</c:v>
                </c:pt>
                <c:pt idx="741">
                  <c:v>5302294.5820460003</c:v>
                </c:pt>
                <c:pt idx="742">
                  <c:v>6960014.806349</c:v>
                </c:pt>
                <c:pt idx="743">
                  <c:v>2820158.678392</c:v>
                </c:pt>
                <c:pt idx="744">
                  <c:v>3107542.5658109998</c:v>
                </c:pt>
                <c:pt idx="745">
                  <c:v>1772617.486724</c:v>
                </c:pt>
                <c:pt idx="746">
                  <c:v>1581242.2307450001</c:v>
                </c:pt>
                <c:pt idx="747">
                  <c:v>1265281.8016870001</c:v>
                </c:pt>
                <c:pt idx="748">
                  <c:v>1602531.980284</c:v>
                </c:pt>
                <c:pt idx="749">
                  <c:v>1464920.1396880001</c:v>
                </c:pt>
                <c:pt idx="750">
                  <c:v>3077459.3173710001</c:v>
                </c:pt>
                <c:pt idx="751">
                  <c:v>5501606.1683160001</c:v>
                </c:pt>
                <c:pt idx="752">
                  <c:v>3514375.276507</c:v>
                </c:pt>
                <c:pt idx="753">
                  <c:v>7339271.9769609999</c:v>
                </c:pt>
                <c:pt idx="754">
                  <c:v>6475579.2521500001</c:v>
                </c:pt>
                <c:pt idx="755">
                  <c:v>3804362.185633</c:v>
                </c:pt>
                <c:pt idx="756">
                  <c:v>4817242.1215169998</c:v>
                </c:pt>
                <c:pt idx="757">
                  <c:v>4944711.3512859996</c:v>
                </c:pt>
                <c:pt idx="758">
                  <c:v>6804671.3890559999</c:v>
                </c:pt>
                <c:pt idx="759">
                  <c:v>9579643.7054609992</c:v>
                </c:pt>
                <c:pt idx="760">
                  <c:v>6711870.5586970001</c:v>
                </c:pt>
                <c:pt idx="761">
                  <c:v>6195734.1157109998</c:v>
                </c:pt>
                <c:pt idx="762">
                  <c:v>3805351.0320540001</c:v>
                </c:pt>
                <c:pt idx="763">
                  <c:v>5031590.8943330003</c:v>
                </c:pt>
                <c:pt idx="764">
                  <c:v>8385199.1157579999</c:v>
                </c:pt>
                <c:pt idx="765">
                  <c:v>9186635.5672009997</c:v>
                </c:pt>
                <c:pt idx="766">
                  <c:v>6229804.1962590003</c:v>
                </c:pt>
                <c:pt idx="767">
                  <c:v>2112970.0021640002</c:v>
                </c:pt>
                <c:pt idx="768">
                  <c:v>4008729.2882730002</c:v>
                </c:pt>
                <c:pt idx="769">
                  <c:v>1346130.0869450001</c:v>
                </c:pt>
                <c:pt idx="770">
                  <c:v>1095241.8691410001</c:v>
                </c:pt>
                <c:pt idx="771">
                  <c:v>1179731.544949</c:v>
                </c:pt>
                <c:pt idx="772">
                  <c:v>1648623.4717049999</c:v>
                </c:pt>
                <c:pt idx="773">
                  <c:v>1483959.7760350001</c:v>
                </c:pt>
                <c:pt idx="774">
                  <c:v>4756858.461476</c:v>
                </c:pt>
                <c:pt idx="775">
                  <c:v>2317000.7024659999</c:v>
                </c:pt>
                <c:pt idx="776">
                  <c:v>6661284.2428310001</c:v>
                </c:pt>
                <c:pt idx="777">
                  <c:v>7440005.9924860001</c:v>
                </c:pt>
                <c:pt idx="778">
                  <c:v>6337743.4559660004</c:v>
                </c:pt>
                <c:pt idx="779">
                  <c:v>4439886.8786089998</c:v>
                </c:pt>
                <c:pt idx="780">
                  <c:v>4205098.495286</c:v>
                </c:pt>
                <c:pt idx="781">
                  <c:v>4251778.2475760002</c:v>
                </c:pt>
                <c:pt idx="782">
                  <c:v>8080305.6160960002</c:v>
                </c:pt>
                <c:pt idx="783">
                  <c:v>5521898.6849959996</c:v>
                </c:pt>
                <c:pt idx="784">
                  <c:v>5688996.8910539998</c:v>
                </c:pt>
                <c:pt idx="785">
                  <c:v>6746439.5174669996</c:v>
                </c:pt>
                <c:pt idx="786">
                  <c:v>5480991.633587</c:v>
                </c:pt>
                <c:pt idx="787">
                  <c:v>5175717.0546490001</c:v>
                </c:pt>
                <c:pt idx="788">
                  <c:v>8502343.5869079996</c:v>
                </c:pt>
                <c:pt idx="789">
                  <c:v>6033036.8103360003</c:v>
                </c:pt>
                <c:pt idx="790">
                  <c:v>5554117.3009200003</c:v>
                </c:pt>
                <c:pt idx="791">
                  <c:v>3785433.7985669998</c:v>
                </c:pt>
                <c:pt idx="792">
                  <c:v>2401812.4416189999</c:v>
                </c:pt>
                <c:pt idx="793">
                  <c:v>1668191.1577719999</c:v>
                </c:pt>
                <c:pt idx="794">
                  <c:v>781295.82367099996</c:v>
                </c:pt>
                <c:pt idx="795">
                  <c:v>467204.489803</c:v>
                </c:pt>
                <c:pt idx="796">
                  <c:v>1206363.741016</c:v>
                </c:pt>
                <c:pt idx="797">
                  <c:v>2104255.7130840002</c:v>
                </c:pt>
                <c:pt idx="798">
                  <c:v>3878299.4277869998</c:v>
                </c:pt>
                <c:pt idx="799">
                  <c:v>5933219.330507</c:v>
                </c:pt>
                <c:pt idx="800">
                  <c:v>4858075.8513890002</c:v>
                </c:pt>
                <c:pt idx="801">
                  <c:v>8014750.7980089998</c:v>
                </c:pt>
                <c:pt idx="802">
                  <c:v>6044530.8980430001</c:v>
                </c:pt>
                <c:pt idx="803">
                  <c:v>7341050.3100079997</c:v>
                </c:pt>
                <c:pt idx="804">
                  <c:v>6160962.5873480001</c:v>
                </c:pt>
                <c:pt idx="805">
                  <c:v>7025358.5460109999</c:v>
                </c:pt>
                <c:pt idx="806">
                  <c:v>7910580.8248640001</c:v>
                </c:pt>
                <c:pt idx="807">
                  <c:v>7508719.8880489999</c:v>
                </c:pt>
                <c:pt idx="808">
                  <c:v>5304351.689708</c:v>
                </c:pt>
                <c:pt idx="809">
                  <c:v>5268051.6883239998</c:v>
                </c:pt>
                <c:pt idx="810">
                  <c:v>5581193.8330030004</c:v>
                </c:pt>
                <c:pt idx="811">
                  <c:v>6627018.7287069997</c:v>
                </c:pt>
                <c:pt idx="812">
                  <c:v>6596584.6020820001</c:v>
                </c:pt>
                <c:pt idx="813">
                  <c:v>7424752.3185249995</c:v>
                </c:pt>
                <c:pt idx="814">
                  <c:v>5829330.0570560005</c:v>
                </c:pt>
                <c:pt idx="815">
                  <c:v>4643959.665852</c:v>
                </c:pt>
                <c:pt idx="816">
                  <c:v>3400510.875889</c:v>
                </c:pt>
                <c:pt idx="817">
                  <c:v>3025463.0062759998</c:v>
                </c:pt>
                <c:pt idx="818">
                  <c:v>2092236.7067799999</c:v>
                </c:pt>
                <c:pt idx="819">
                  <c:v>1120510.5547519999</c:v>
                </c:pt>
                <c:pt idx="820">
                  <c:v>1459589.32858</c:v>
                </c:pt>
                <c:pt idx="821">
                  <c:v>978306.76003200002</c:v>
                </c:pt>
                <c:pt idx="822">
                  <c:v>1299628.157202</c:v>
                </c:pt>
                <c:pt idx="823">
                  <c:v>4562764.4985480001</c:v>
                </c:pt>
                <c:pt idx="824">
                  <c:v>4178738.9952500002</c:v>
                </c:pt>
                <c:pt idx="825">
                  <c:v>7494523.0664069997</c:v>
                </c:pt>
                <c:pt idx="826">
                  <c:v>8005987.542905</c:v>
                </c:pt>
                <c:pt idx="827">
                  <c:v>10696750.878024001</c:v>
                </c:pt>
                <c:pt idx="828">
                  <c:v>7817037.6072349995</c:v>
                </c:pt>
                <c:pt idx="829">
                  <c:v>7660931.360115</c:v>
                </c:pt>
                <c:pt idx="830">
                  <c:v>7211681.3534789998</c:v>
                </c:pt>
                <c:pt idx="831">
                  <c:v>5883098.3375559999</c:v>
                </c:pt>
                <c:pt idx="832">
                  <c:v>7287523.7581390003</c:v>
                </c:pt>
                <c:pt idx="833">
                  <c:v>7551927.1631610002</c:v>
                </c:pt>
                <c:pt idx="834">
                  <c:v>7407029.5094720004</c:v>
                </c:pt>
                <c:pt idx="835">
                  <c:v>5029468.1185900001</c:v>
                </c:pt>
                <c:pt idx="836">
                  <c:v>6864498.3874070002</c:v>
                </c:pt>
                <c:pt idx="837">
                  <c:v>7986107.4266130002</c:v>
                </c:pt>
                <c:pt idx="838">
                  <c:v>9128988.2871390004</c:v>
                </c:pt>
                <c:pt idx="839">
                  <c:v>5996640.8114809999</c:v>
                </c:pt>
                <c:pt idx="840">
                  <c:v>2620568.3212839998</c:v>
                </c:pt>
                <c:pt idx="841">
                  <c:v>3147468.136277</c:v>
                </c:pt>
                <c:pt idx="842">
                  <c:v>492749.58393800003</c:v>
                </c:pt>
                <c:pt idx="843">
                  <c:v>908361.77260000003</c:v>
                </c:pt>
                <c:pt idx="844">
                  <c:v>1352081.4999249999</c:v>
                </c:pt>
                <c:pt idx="845">
                  <c:v>1192923.9759839999</c:v>
                </c:pt>
                <c:pt idx="846">
                  <c:v>1473081.3748920001</c:v>
                </c:pt>
                <c:pt idx="847">
                  <c:v>5316149.7462480003</c:v>
                </c:pt>
                <c:pt idx="848">
                  <c:v>6912260.4872209998</c:v>
                </c:pt>
                <c:pt idx="849">
                  <c:v>5895018.8548750002</c:v>
                </c:pt>
                <c:pt idx="850">
                  <c:v>8968187.6360689998</c:v>
                </c:pt>
                <c:pt idx="851">
                  <c:v>7823772.1083469996</c:v>
                </c:pt>
                <c:pt idx="852">
                  <c:v>7569281.4842349999</c:v>
                </c:pt>
                <c:pt idx="853">
                  <c:v>9372309.0455399994</c:v>
                </c:pt>
                <c:pt idx="854">
                  <c:v>8377598.8979019998</c:v>
                </c:pt>
                <c:pt idx="855">
                  <c:v>7136856.761674</c:v>
                </c:pt>
                <c:pt idx="856">
                  <c:v>8144890.8055499997</c:v>
                </c:pt>
                <c:pt idx="857">
                  <c:v>6882262.4641079996</c:v>
                </c:pt>
                <c:pt idx="858">
                  <c:v>6152916.0831610002</c:v>
                </c:pt>
                <c:pt idx="859">
                  <c:v>7380168.2206640001</c:v>
                </c:pt>
                <c:pt idx="860">
                  <c:v>8730767.6939289998</c:v>
                </c:pt>
                <c:pt idx="861">
                  <c:v>7683829.8417300005</c:v>
                </c:pt>
                <c:pt idx="862">
                  <c:v>6110274.64958</c:v>
                </c:pt>
                <c:pt idx="863">
                  <c:v>3582261.5401860001</c:v>
                </c:pt>
                <c:pt idx="864">
                  <c:v>2549932.0583640002</c:v>
                </c:pt>
                <c:pt idx="865">
                  <c:v>2085417.4636029999</c:v>
                </c:pt>
                <c:pt idx="866">
                  <c:v>1149628.7636289999</c:v>
                </c:pt>
                <c:pt idx="867">
                  <c:v>2242163.1242490001</c:v>
                </c:pt>
                <c:pt idx="868">
                  <c:v>1380416.762164</c:v>
                </c:pt>
                <c:pt idx="869">
                  <c:v>2232611.6148999999</c:v>
                </c:pt>
                <c:pt idx="870">
                  <c:v>4392204.2130340002</c:v>
                </c:pt>
                <c:pt idx="871">
                  <c:v>2989400.2194750002</c:v>
                </c:pt>
                <c:pt idx="872">
                  <c:v>6536433.834907</c:v>
                </c:pt>
                <c:pt idx="873">
                  <c:v>4148430.5627950002</c:v>
                </c:pt>
                <c:pt idx="874">
                  <c:v>7027345.3753899997</c:v>
                </c:pt>
                <c:pt idx="875">
                  <c:v>6147797.6410170002</c:v>
                </c:pt>
                <c:pt idx="876">
                  <c:v>5028515.2150330003</c:v>
                </c:pt>
                <c:pt idx="877">
                  <c:v>7497890.3307659999</c:v>
                </c:pt>
                <c:pt idx="878">
                  <c:v>8845195.0525230002</c:v>
                </c:pt>
                <c:pt idx="879">
                  <c:v>5694055.4344110005</c:v>
                </c:pt>
                <c:pt idx="880">
                  <c:v>7344161.8313490003</c:v>
                </c:pt>
                <c:pt idx="881">
                  <c:v>6301084.4983510002</c:v>
                </c:pt>
                <c:pt idx="882">
                  <c:v>6348579.2151100002</c:v>
                </c:pt>
                <c:pt idx="883">
                  <c:v>7869404.0639230004</c:v>
                </c:pt>
                <c:pt idx="884">
                  <c:v>8814823.4688000008</c:v>
                </c:pt>
                <c:pt idx="885">
                  <c:v>8310579.1143570002</c:v>
                </c:pt>
                <c:pt idx="886">
                  <c:v>5598518.7802870004</c:v>
                </c:pt>
                <c:pt idx="887">
                  <c:v>3668843.6435500002</c:v>
                </c:pt>
                <c:pt idx="888">
                  <c:v>3003164.3995420001</c:v>
                </c:pt>
                <c:pt idx="889">
                  <c:v>1756241.4675769999</c:v>
                </c:pt>
                <c:pt idx="890">
                  <c:v>514980.65742300003</c:v>
                </c:pt>
                <c:pt idx="891">
                  <c:v>787442.25634399999</c:v>
                </c:pt>
                <c:pt idx="892">
                  <c:v>592119.81664800004</c:v>
                </c:pt>
                <c:pt idx="893">
                  <c:v>2660239.6550030001</c:v>
                </c:pt>
                <c:pt idx="894">
                  <c:v>3926462.8437649999</c:v>
                </c:pt>
                <c:pt idx="895">
                  <c:v>5530517.4230699996</c:v>
                </c:pt>
                <c:pt idx="896">
                  <c:v>2715993.3038269999</c:v>
                </c:pt>
                <c:pt idx="897">
                  <c:v>5396139.1899819998</c:v>
                </c:pt>
                <c:pt idx="898">
                  <c:v>8467771.1820899993</c:v>
                </c:pt>
                <c:pt idx="899">
                  <c:v>4269698.6805830002</c:v>
                </c:pt>
                <c:pt idx="900">
                  <c:v>5789142.6941020004</c:v>
                </c:pt>
                <c:pt idx="901">
                  <c:v>4734962.2073659999</c:v>
                </c:pt>
                <c:pt idx="902">
                  <c:v>5512083.8008909998</c:v>
                </c:pt>
                <c:pt idx="903">
                  <c:v>4472299.3200939996</c:v>
                </c:pt>
                <c:pt idx="904">
                  <c:v>5275062.0882379999</c:v>
                </c:pt>
                <c:pt idx="905">
                  <c:v>5494776.7759800004</c:v>
                </c:pt>
                <c:pt idx="906">
                  <c:v>6547734.8433229998</c:v>
                </c:pt>
                <c:pt idx="907">
                  <c:v>8988198.8792659994</c:v>
                </c:pt>
                <c:pt idx="908">
                  <c:v>5873870.6835510004</c:v>
                </c:pt>
                <c:pt idx="909">
                  <c:v>4832875.6505469996</c:v>
                </c:pt>
                <c:pt idx="910">
                  <c:v>7118701.2896060003</c:v>
                </c:pt>
                <c:pt idx="911">
                  <c:v>4746064.781928</c:v>
                </c:pt>
                <c:pt idx="912">
                  <c:v>3435621.1166590001</c:v>
                </c:pt>
                <c:pt idx="913">
                  <c:v>1638074.8322429999</c:v>
                </c:pt>
                <c:pt idx="914">
                  <c:v>1266989.3241409999</c:v>
                </c:pt>
                <c:pt idx="915">
                  <c:v>1980536.1176819999</c:v>
                </c:pt>
                <c:pt idx="916">
                  <c:v>1432209.8446829999</c:v>
                </c:pt>
                <c:pt idx="917">
                  <c:v>2040823.7936859999</c:v>
                </c:pt>
                <c:pt idx="918">
                  <c:v>3899446.6831399999</c:v>
                </c:pt>
                <c:pt idx="919">
                  <c:v>4920474.0920630004</c:v>
                </c:pt>
                <c:pt idx="920">
                  <c:v>5074939.5007069996</c:v>
                </c:pt>
                <c:pt idx="921">
                  <c:v>5981193.9626679998</c:v>
                </c:pt>
                <c:pt idx="922">
                  <c:v>5551972.3216289999</c:v>
                </c:pt>
                <c:pt idx="923">
                  <c:v>6641057.509141</c:v>
                </c:pt>
                <c:pt idx="924">
                  <c:v>6178555.6367899999</c:v>
                </c:pt>
                <c:pt idx="925">
                  <c:v>4465413.4724460002</c:v>
                </c:pt>
                <c:pt idx="926">
                  <c:v>5744459.5347880004</c:v>
                </c:pt>
                <c:pt idx="927">
                  <c:v>4432794.9714970002</c:v>
                </c:pt>
                <c:pt idx="928">
                  <c:v>9066344.8902029991</c:v>
                </c:pt>
                <c:pt idx="929">
                  <c:v>8014274.1518470002</c:v>
                </c:pt>
                <c:pt idx="930">
                  <c:v>8095823.3332470004</c:v>
                </c:pt>
                <c:pt idx="931">
                  <c:v>8693143.9264310002</c:v>
                </c:pt>
                <c:pt idx="932">
                  <c:v>7441375.5493289996</c:v>
                </c:pt>
                <c:pt idx="933">
                  <c:v>5264199.0097820004</c:v>
                </c:pt>
                <c:pt idx="934">
                  <c:v>4648170.7715020003</c:v>
                </c:pt>
                <c:pt idx="935">
                  <c:v>3651267.4429219998</c:v>
                </c:pt>
                <c:pt idx="936">
                  <c:v>1935706.396766</c:v>
                </c:pt>
                <c:pt idx="937">
                  <c:v>1055634.545564</c:v>
                </c:pt>
                <c:pt idx="938">
                  <c:v>656432.42753600003</c:v>
                </c:pt>
                <c:pt idx="939">
                  <c:v>816443.80505600001</c:v>
                </c:pt>
                <c:pt idx="940">
                  <c:v>372994.79361200001</c:v>
                </c:pt>
                <c:pt idx="941">
                  <c:v>1438891.005504</c:v>
                </c:pt>
                <c:pt idx="942">
                  <c:v>3798876.1560960002</c:v>
                </c:pt>
                <c:pt idx="943">
                  <c:v>4730073.4730200004</c:v>
                </c:pt>
                <c:pt idx="944">
                  <c:v>2942582.1059920001</c:v>
                </c:pt>
                <c:pt idx="945">
                  <c:v>6298631.4704250004</c:v>
                </c:pt>
                <c:pt idx="946">
                  <c:v>4241433.9061749997</c:v>
                </c:pt>
                <c:pt idx="947">
                  <c:v>5171747.603193</c:v>
                </c:pt>
                <c:pt idx="948">
                  <c:v>8464878.6168319993</c:v>
                </c:pt>
                <c:pt idx="949">
                  <c:v>6971962.968692</c:v>
                </c:pt>
                <c:pt idx="950">
                  <c:v>7529872.781796</c:v>
                </c:pt>
                <c:pt idx="951">
                  <c:v>8498169.7548280004</c:v>
                </c:pt>
                <c:pt idx="952">
                  <c:v>8512403.1400259994</c:v>
                </c:pt>
                <c:pt idx="953">
                  <c:v>9701453.7871080004</c:v>
                </c:pt>
                <c:pt idx="954">
                  <c:v>5311068.9033190003</c:v>
                </c:pt>
                <c:pt idx="955">
                  <c:v>7910271.0377709996</c:v>
                </c:pt>
                <c:pt idx="956">
                  <c:v>7257855.5118110003</c:v>
                </c:pt>
                <c:pt idx="957">
                  <c:v>6653514.92093</c:v>
                </c:pt>
                <c:pt idx="958">
                  <c:v>5398900.5021360004</c:v>
                </c:pt>
                <c:pt idx="959">
                  <c:v>3353183.426945</c:v>
                </c:pt>
                <c:pt idx="960">
                  <c:v>2720231.3813069998</c:v>
                </c:pt>
                <c:pt idx="961">
                  <c:v>1023011.51634</c:v>
                </c:pt>
                <c:pt idx="962">
                  <c:v>2067730.102378</c:v>
                </c:pt>
                <c:pt idx="963">
                  <c:v>1870912.9469089999</c:v>
                </c:pt>
                <c:pt idx="964">
                  <c:v>1296871.9174260001</c:v>
                </c:pt>
                <c:pt idx="965">
                  <c:v>2751002.8422249998</c:v>
                </c:pt>
                <c:pt idx="966">
                  <c:v>7026461.3482259996</c:v>
                </c:pt>
                <c:pt idx="967">
                  <c:v>5071929.8181560002</c:v>
                </c:pt>
                <c:pt idx="968">
                  <c:v>5506133.673436</c:v>
                </c:pt>
                <c:pt idx="969">
                  <c:v>7653967.5021559997</c:v>
                </c:pt>
                <c:pt idx="970">
                  <c:v>6885570.3421219997</c:v>
                </c:pt>
                <c:pt idx="971">
                  <c:v>6069064.6149890004</c:v>
                </c:pt>
                <c:pt idx="972">
                  <c:v>6548770.5428499999</c:v>
                </c:pt>
                <c:pt idx="973">
                  <c:v>5294731.2993670003</c:v>
                </c:pt>
                <c:pt idx="974">
                  <c:v>5153151.8212130005</c:v>
                </c:pt>
                <c:pt idx="975">
                  <c:v>5904067.011252</c:v>
                </c:pt>
                <c:pt idx="976">
                  <c:v>6270793.9368289998</c:v>
                </c:pt>
                <c:pt idx="977">
                  <c:v>7678541.106528</c:v>
                </c:pt>
                <c:pt idx="978">
                  <c:v>5429442.0878069997</c:v>
                </c:pt>
                <c:pt idx="979">
                  <c:v>7271317.8339879997</c:v>
                </c:pt>
                <c:pt idx="980">
                  <c:v>4475676.7527379999</c:v>
                </c:pt>
                <c:pt idx="981">
                  <c:v>6700593.4805619996</c:v>
                </c:pt>
                <c:pt idx="982">
                  <c:v>4839259.5543160001</c:v>
                </c:pt>
                <c:pt idx="983">
                  <c:v>3969781.1118089999</c:v>
                </c:pt>
                <c:pt idx="984">
                  <c:v>2395846.0699009998</c:v>
                </c:pt>
                <c:pt idx="985">
                  <c:v>1617529.501186</c:v>
                </c:pt>
                <c:pt idx="986">
                  <c:v>1556764.97548</c:v>
                </c:pt>
                <c:pt idx="987">
                  <c:v>2318657.3081629998</c:v>
                </c:pt>
                <c:pt idx="988">
                  <c:v>2079406.3593900001</c:v>
                </c:pt>
                <c:pt idx="989">
                  <c:v>1887438.068916</c:v>
                </c:pt>
                <c:pt idx="990">
                  <c:v>4860105.182546</c:v>
                </c:pt>
                <c:pt idx="991">
                  <c:v>4369444.0407189997</c:v>
                </c:pt>
                <c:pt idx="992">
                  <c:v>5976794.6931149997</c:v>
                </c:pt>
                <c:pt idx="993">
                  <c:v>7538590.2751289997</c:v>
                </c:pt>
                <c:pt idx="994">
                  <c:v>7739232.7881129999</c:v>
                </c:pt>
                <c:pt idx="995">
                  <c:v>6424839.0535129998</c:v>
                </c:pt>
                <c:pt idx="996">
                  <c:v>7722849.5281769997</c:v>
                </c:pt>
                <c:pt idx="997">
                  <c:v>5563072.8201179998</c:v>
                </c:pt>
                <c:pt idx="998">
                  <c:v>6597144.775254</c:v>
                </c:pt>
                <c:pt idx="999">
                  <c:v>6356150.5457180003</c:v>
                </c:pt>
                <c:pt idx="1000">
                  <c:v>5244984.7005059998</c:v>
                </c:pt>
                <c:pt idx="1001">
                  <c:v>3810562.1421119999</c:v>
                </c:pt>
                <c:pt idx="1002">
                  <c:v>6365326.0135869998</c:v>
                </c:pt>
                <c:pt idx="1003">
                  <c:v>8311543.6562620001</c:v>
                </c:pt>
                <c:pt idx="1004">
                  <c:v>6818109.1702349996</c:v>
                </c:pt>
                <c:pt idx="1005">
                  <c:v>6460483.5687490003</c:v>
                </c:pt>
                <c:pt idx="1006">
                  <c:v>7703255.6794389999</c:v>
                </c:pt>
                <c:pt idx="1007">
                  <c:v>6686746.8672190001</c:v>
                </c:pt>
                <c:pt idx="1008">
                  <c:v>3325357.998162</c:v>
                </c:pt>
                <c:pt idx="1009">
                  <c:v>1309446.8628760001</c:v>
                </c:pt>
                <c:pt idx="1010">
                  <c:v>1564305.1970170001</c:v>
                </c:pt>
                <c:pt idx="1011">
                  <c:v>1456285.0780740001</c:v>
                </c:pt>
                <c:pt idx="1012">
                  <c:v>798226.14232900005</c:v>
                </c:pt>
                <c:pt idx="1013">
                  <c:v>1693320.75921</c:v>
                </c:pt>
                <c:pt idx="1014">
                  <c:v>2995219.0681179999</c:v>
                </c:pt>
                <c:pt idx="1015">
                  <c:v>4732047.3031609999</c:v>
                </c:pt>
                <c:pt idx="1016">
                  <c:v>5091500.516884</c:v>
                </c:pt>
                <c:pt idx="1017">
                  <c:v>4408013.5708790002</c:v>
                </c:pt>
                <c:pt idx="1018">
                  <c:v>7453963.9889900004</c:v>
                </c:pt>
                <c:pt idx="1019">
                  <c:v>6131039.3859759998</c:v>
                </c:pt>
                <c:pt idx="1020">
                  <c:v>6688059.8555840002</c:v>
                </c:pt>
                <c:pt idx="1021">
                  <c:v>5673398.156254</c:v>
                </c:pt>
                <c:pt idx="1022">
                  <c:v>8274346.277946</c:v>
                </c:pt>
                <c:pt idx="1023">
                  <c:v>7282706.0425699996</c:v>
                </c:pt>
                <c:pt idx="1024">
                  <c:v>6097192.7582059996</c:v>
                </c:pt>
                <c:pt idx="1025">
                  <c:v>9974077.8270570002</c:v>
                </c:pt>
                <c:pt idx="1026">
                  <c:v>5308938.138204</c:v>
                </c:pt>
                <c:pt idx="1027">
                  <c:v>7634980.9043880003</c:v>
                </c:pt>
                <c:pt idx="1028">
                  <c:v>5595649.7770830002</c:v>
                </c:pt>
                <c:pt idx="1029">
                  <c:v>7343221.2171780001</c:v>
                </c:pt>
                <c:pt idx="1030">
                  <c:v>6163464.9449150003</c:v>
                </c:pt>
                <c:pt idx="1031">
                  <c:v>2412611.15858</c:v>
                </c:pt>
                <c:pt idx="1032">
                  <c:v>1737557.832622</c:v>
                </c:pt>
                <c:pt idx="1033">
                  <c:v>628997.89361399994</c:v>
                </c:pt>
                <c:pt idx="1034">
                  <c:v>935351.32457199995</c:v>
                </c:pt>
                <c:pt idx="1035">
                  <c:v>551260.53427900001</c:v>
                </c:pt>
                <c:pt idx="1036">
                  <c:v>1098053.9993120001</c:v>
                </c:pt>
                <c:pt idx="1037">
                  <c:v>2771156.517771</c:v>
                </c:pt>
                <c:pt idx="1038">
                  <c:v>3632944.9219900002</c:v>
                </c:pt>
                <c:pt idx="1039">
                  <c:v>3631556.133256</c:v>
                </c:pt>
                <c:pt idx="1040">
                  <c:v>5719609.9210259998</c:v>
                </c:pt>
                <c:pt idx="1041">
                  <c:v>6946118.2319710003</c:v>
                </c:pt>
                <c:pt idx="1042">
                  <c:v>6716902.5702419998</c:v>
                </c:pt>
                <c:pt idx="1043">
                  <c:v>9555931.9275460001</c:v>
                </c:pt>
                <c:pt idx="1044">
                  <c:v>8636275.4259239994</c:v>
                </c:pt>
                <c:pt idx="1045">
                  <c:v>6732768.76865</c:v>
                </c:pt>
                <c:pt idx="1046">
                  <c:v>7788737.8166079996</c:v>
                </c:pt>
                <c:pt idx="1047">
                  <c:v>6135852.5174460001</c:v>
                </c:pt>
                <c:pt idx="1048">
                  <c:v>6150843.3748089997</c:v>
                </c:pt>
                <c:pt idx="1049">
                  <c:v>5677835.2475610003</c:v>
                </c:pt>
                <c:pt idx="1050">
                  <c:v>6335244.329717</c:v>
                </c:pt>
                <c:pt idx="1051">
                  <c:v>5326801.3510840004</c:v>
                </c:pt>
                <c:pt idx="1052">
                  <c:v>6305747.4229889996</c:v>
                </c:pt>
                <c:pt idx="1053">
                  <c:v>6927396.9213159997</c:v>
                </c:pt>
                <c:pt idx="1054">
                  <c:v>4777817.0223789997</c:v>
                </c:pt>
                <c:pt idx="1055">
                  <c:v>5335927.1456819996</c:v>
                </c:pt>
                <c:pt idx="1056">
                  <c:v>2812715.9359929999</c:v>
                </c:pt>
                <c:pt idx="1057">
                  <c:v>2260978.4981430001</c:v>
                </c:pt>
                <c:pt idx="1058">
                  <c:v>1219120.9597410001</c:v>
                </c:pt>
                <c:pt idx="1059">
                  <c:v>962294.71216200001</c:v>
                </c:pt>
                <c:pt idx="1060">
                  <c:v>1050666.820115</c:v>
                </c:pt>
                <c:pt idx="1061">
                  <c:v>1761293.669279</c:v>
                </c:pt>
                <c:pt idx="1062">
                  <c:v>7613578.5243960004</c:v>
                </c:pt>
                <c:pt idx="1063">
                  <c:v>6487647.3001859998</c:v>
                </c:pt>
                <c:pt idx="1064">
                  <c:v>5456195.0580839999</c:v>
                </c:pt>
                <c:pt idx="1065">
                  <c:v>4593361.7135429997</c:v>
                </c:pt>
                <c:pt idx="1066">
                  <c:v>5118451.4489789996</c:v>
                </c:pt>
                <c:pt idx="1067">
                  <c:v>6227216.0216910001</c:v>
                </c:pt>
                <c:pt idx="1068">
                  <c:v>8614815.8192049991</c:v>
                </c:pt>
                <c:pt idx="1069">
                  <c:v>6340420.8060389999</c:v>
                </c:pt>
                <c:pt idx="1070">
                  <c:v>3298103.1631860002</c:v>
                </c:pt>
                <c:pt idx="1071">
                  <c:v>5482965.620418</c:v>
                </c:pt>
                <c:pt idx="1072">
                  <c:v>6278899.1771029998</c:v>
                </c:pt>
                <c:pt idx="1073">
                  <c:v>5132228.1976849996</c:v>
                </c:pt>
                <c:pt idx="1074">
                  <c:v>5938873.9595189998</c:v>
                </c:pt>
                <c:pt idx="1075">
                  <c:v>8362329.0001630001</c:v>
                </c:pt>
                <c:pt idx="1076">
                  <c:v>6286982.5389219997</c:v>
                </c:pt>
                <c:pt idx="1077">
                  <c:v>6567594.494562</c:v>
                </c:pt>
                <c:pt idx="1078">
                  <c:v>4297657.1148530003</c:v>
                </c:pt>
                <c:pt idx="1079">
                  <c:v>4467689.1654580003</c:v>
                </c:pt>
                <c:pt idx="1080">
                  <c:v>2286179.5155270002</c:v>
                </c:pt>
                <c:pt idx="1081">
                  <c:v>2341670.7483219998</c:v>
                </c:pt>
                <c:pt idx="1082">
                  <c:v>815829.86987000005</c:v>
                </c:pt>
                <c:pt idx="1083">
                  <c:v>789952.740353</c:v>
                </c:pt>
                <c:pt idx="1084">
                  <c:v>1376347.081146</c:v>
                </c:pt>
                <c:pt idx="1085">
                  <c:v>3095682.9158950001</c:v>
                </c:pt>
                <c:pt idx="1086">
                  <c:v>3970206.8693479998</c:v>
                </c:pt>
                <c:pt idx="1087">
                  <c:v>4030629.062533</c:v>
                </c:pt>
                <c:pt idx="1088">
                  <c:v>5859629.5884769997</c:v>
                </c:pt>
                <c:pt idx="1089">
                  <c:v>6335483.3084810004</c:v>
                </c:pt>
                <c:pt idx="1090">
                  <c:v>6232708.097027</c:v>
                </c:pt>
                <c:pt idx="1091">
                  <c:v>7068907.1492330004</c:v>
                </c:pt>
                <c:pt idx="1092">
                  <c:v>5206038.6601090003</c:v>
                </c:pt>
                <c:pt idx="1093">
                  <c:v>5642911.9859199999</c:v>
                </c:pt>
                <c:pt idx="1094">
                  <c:v>6593733.9494890003</c:v>
                </c:pt>
                <c:pt idx="1095">
                  <c:v>6933952.4860340003</c:v>
                </c:pt>
                <c:pt idx="1096">
                  <c:v>4354313.4378319997</c:v>
                </c:pt>
                <c:pt idx="1097">
                  <c:v>5697814.1176619995</c:v>
                </c:pt>
                <c:pt idx="1098">
                  <c:v>4789551.8538760003</c:v>
                </c:pt>
                <c:pt idx="1099">
                  <c:v>5509787.8560499996</c:v>
                </c:pt>
                <c:pt idx="1100">
                  <c:v>5453442.8271030001</c:v>
                </c:pt>
                <c:pt idx="1101">
                  <c:v>6497730.6577089997</c:v>
                </c:pt>
                <c:pt idx="1102">
                  <c:v>5108167.7576879999</c:v>
                </c:pt>
                <c:pt idx="1103">
                  <c:v>3499212.3093309999</c:v>
                </c:pt>
                <c:pt idx="1104">
                  <c:v>2348932.5228510001</c:v>
                </c:pt>
                <c:pt idx="1105">
                  <c:v>2402471.5373849999</c:v>
                </c:pt>
                <c:pt idx="1106">
                  <c:v>641794.12642300001</c:v>
                </c:pt>
                <c:pt idx="1107">
                  <c:v>329651.07622799999</c:v>
                </c:pt>
                <c:pt idx="1108">
                  <c:v>516151.40307399997</c:v>
                </c:pt>
                <c:pt idx="1109">
                  <c:v>1966872.1515009999</c:v>
                </c:pt>
                <c:pt idx="1110">
                  <c:v>3159403.986521</c:v>
                </c:pt>
                <c:pt idx="1111">
                  <c:v>4791446.9826260004</c:v>
                </c:pt>
                <c:pt idx="1112">
                  <c:v>5789356.6119069997</c:v>
                </c:pt>
                <c:pt idx="1113">
                  <c:v>7587498.598545</c:v>
                </c:pt>
                <c:pt idx="1114">
                  <c:v>5116725.8813039996</c:v>
                </c:pt>
                <c:pt idx="1115">
                  <c:v>8815821.6540389992</c:v>
                </c:pt>
                <c:pt idx="1116">
                  <c:v>5876140.146063</c:v>
                </c:pt>
                <c:pt idx="1117">
                  <c:v>7495876.5669980003</c:v>
                </c:pt>
                <c:pt idx="1118">
                  <c:v>6521384.2729230002</c:v>
                </c:pt>
                <c:pt idx="1119">
                  <c:v>5289890.0840579998</c:v>
                </c:pt>
                <c:pt idx="1120">
                  <c:v>9448941.0666889995</c:v>
                </c:pt>
                <c:pt idx="1121">
                  <c:v>6743556.8490660004</c:v>
                </c:pt>
                <c:pt idx="1122">
                  <c:v>7347234.8855929999</c:v>
                </c:pt>
                <c:pt idx="1123">
                  <c:v>6971156.2147700004</c:v>
                </c:pt>
                <c:pt idx="1124">
                  <c:v>7224180.6827349998</c:v>
                </c:pt>
                <c:pt idx="1125">
                  <c:v>6280751.0264020003</c:v>
                </c:pt>
                <c:pt idx="1126">
                  <c:v>5640614.5767679997</c:v>
                </c:pt>
                <c:pt idx="1127">
                  <c:v>3974113.7197599998</c:v>
                </c:pt>
                <c:pt idx="1128">
                  <c:v>2814117.4303680002</c:v>
                </c:pt>
                <c:pt idx="1129">
                  <c:v>1252766.319046</c:v>
                </c:pt>
                <c:pt idx="1130">
                  <c:v>357344.96084900002</c:v>
                </c:pt>
                <c:pt idx="1131">
                  <c:v>292395.40526500001</c:v>
                </c:pt>
                <c:pt idx="1132">
                  <c:v>933503.29947199998</c:v>
                </c:pt>
                <c:pt idx="1133">
                  <c:v>1709145.354729</c:v>
                </c:pt>
                <c:pt idx="1134">
                  <c:v>4072346.2284610001</c:v>
                </c:pt>
                <c:pt idx="1135">
                  <c:v>6562809.1901240004</c:v>
                </c:pt>
                <c:pt idx="1136">
                  <c:v>4743886.0507659996</c:v>
                </c:pt>
                <c:pt idx="1137">
                  <c:v>5223863.2339289999</c:v>
                </c:pt>
                <c:pt idx="1138">
                  <c:v>9046379.6806170009</c:v>
                </c:pt>
                <c:pt idx="1139">
                  <c:v>6786388.6867350005</c:v>
                </c:pt>
                <c:pt idx="1140">
                  <c:v>7528840.5802779999</c:v>
                </c:pt>
                <c:pt idx="1141">
                  <c:v>5831483.6018949999</c:v>
                </c:pt>
                <c:pt idx="1142">
                  <c:v>4943786.4989639996</c:v>
                </c:pt>
                <c:pt idx="1143">
                  <c:v>7783676.4982390003</c:v>
                </c:pt>
                <c:pt idx="1144">
                  <c:v>3597202.7064220002</c:v>
                </c:pt>
                <c:pt idx="1145">
                  <c:v>8022015.0914249998</c:v>
                </c:pt>
                <c:pt idx="1146">
                  <c:v>6022369.2348229997</c:v>
                </c:pt>
                <c:pt idx="1147">
                  <c:v>7903944.9000700004</c:v>
                </c:pt>
                <c:pt idx="1148">
                  <c:v>4600725.9481039997</c:v>
                </c:pt>
                <c:pt idx="1149">
                  <c:v>5321485.4614129998</c:v>
                </c:pt>
                <c:pt idx="1150">
                  <c:v>8092575.344722</c:v>
                </c:pt>
                <c:pt idx="1151">
                  <c:v>5000849.6815889999</c:v>
                </c:pt>
                <c:pt idx="1152">
                  <c:v>2976299.7805579999</c:v>
                </c:pt>
                <c:pt idx="1153">
                  <c:v>1911799.223547</c:v>
                </c:pt>
                <c:pt idx="1154">
                  <c:v>830278.41257799999</c:v>
                </c:pt>
                <c:pt idx="1155">
                  <c:v>498289.75416100002</c:v>
                </c:pt>
                <c:pt idx="1156">
                  <c:v>819784.58611499995</c:v>
                </c:pt>
                <c:pt idx="1157">
                  <c:v>1281908.4427209999</c:v>
                </c:pt>
                <c:pt idx="1158">
                  <c:v>3221984.60885</c:v>
                </c:pt>
                <c:pt idx="1159">
                  <c:v>2580242.0387519998</c:v>
                </c:pt>
                <c:pt idx="1160">
                  <c:v>4518722.6638620002</c:v>
                </c:pt>
                <c:pt idx="1161">
                  <c:v>8269614.3739419999</c:v>
                </c:pt>
                <c:pt idx="1162">
                  <c:v>7296404.9848950002</c:v>
                </c:pt>
                <c:pt idx="1163">
                  <c:v>7561890.7591080004</c:v>
                </c:pt>
                <c:pt idx="1164">
                  <c:v>8044725.4598780004</c:v>
                </c:pt>
                <c:pt idx="1165">
                  <c:v>7558806.4583019996</c:v>
                </c:pt>
                <c:pt idx="1166">
                  <c:v>8031304.4419029998</c:v>
                </c:pt>
                <c:pt idx="1167">
                  <c:v>3894092.9387409999</c:v>
                </c:pt>
                <c:pt idx="1168">
                  <c:v>7204551.1324990001</c:v>
                </c:pt>
                <c:pt idx="1169">
                  <c:v>5039219.0638990002</c:v>
                </c:pt>
                <c:pt idx="1170">
                  <c:v>7011598.6408869997</c:v>
                </c:pt>
                <c:pt idx="1171">
                  <c:v>3870021.8200409999</c:v>
                </c:pt>
                <c:pt idx="1172">
                  <c:v>6688824.7784320004</c:v>
                </c:pt>
                <c:pt idx="1173">
                  <c:v>7946026.5574289998</c:v>
                </c:pt>
                <c:pt idx="1174">
                  <c:v>5906065.6538209999</c:v>
                </c:pt>
                <c:pt idx="1175">
                  <c:v>3110832.1805520002</c:v>
                </c:pt>
                <c:pt idx="1176">
                  <c:v>4027084.814359</c:v>
                </c:pt>
                <c:pt idx="1177">
                  <c:v>655845.70295299997</c:v>
                </c:pt>
                <c:pt idx="1178">
                  <c:v>990225.59580699995</c:v>
                </c:pt>
                <c:pt idx="1179">
                  <c:v>1061299.4091650001</c:v>
                </c:pt>
                <c:pt idx="1180">
                  <c:v>927258.56357999996</c:v>
                </c:pt>
                <c:pt idx="1181">
                  <c:v>1137244.3097399999</c:v>
                </c:pt>
                <c:pt idx="1182">
                  <c:v>2541497.0136159998</c:v>
                </c:pt>
                <c:pt idx="1183">
                  <c:v>4263526.2705499995</c:v>
                </c:pt>
                <c:pt idx="1184">
                  <c:v>6326726.914655</c:v>
                </c:pt>
                <c:pt idx="1185">
                  <c:v>7221336.3693829998</c:v>
                </c:pt>
                <c:pt idx="1186">
                  <c:v>6084546.6554939998</c:v>
                </c:pt>
                <c:pt idx="1187">
                  <c:v>5971885.6411579996</c:v>
                </c:pt>
                <c:pt idx="1188">
                  <c:v>8719656.391454</c:v>
                </c:pt>
                <c:pt idx="1189">
                  <c:v>5800391.2811820004</c:v>
                </c:pt>
                <c:pt idx="1190">
                  <c:v>4872767.0032430002</c:v>
                </c:pt>
                <c:pt idx="1191">
                  <c:v>6991023.1351239998</c:v>
                </c:pt>
                <c:pt idx="1192">
                  <c:v>7216457.8988849996</c:v>
                </c:pt>
                <c:pt idx="1193">
                  <c:v>5920746.8015599996</c:v>
                </c:pt>
                <c:pt idx="1194">
                  <c:v>5636638.6171589997</c:v>
                </c:pt>
                <c:pt idx="1195">
                  <c:v>4649604.4472820004</c:v>
                </c:pt>
                <c:pt idx="1196">
                  <c:v>5715129.3581219995</c:v>
                </c:pt>
                <c:pt idx="1197">
                  <c:v>7186321.3493400002</c:v>
                </c:pt>
                <c:pt idx="1198">
                  <c:v>3150915.57045</c:v>
                </c:pt>
                <c:pt idx="1199">
                  <c:v>2505008.6819600002</c:v>
                </c:pt>
                <c:pt idx="1200">
                  <c:v>1892916.4300830001</c:v>
                </c:pt>
                <c:pt idx="1201">
                  <c:v>757532.27867000003</c:v>
                </c:pt>
                <c:pt idx="1202">
                  <c:v>841259.09624400001</c:v>
                </c:pt>
                <c:pt idx="1203">
                  <c:v>1059313.0967850001</c:v>
                </c:pt>
                <c:pt idx="1204">
                  <c:v>783657.22996499995</c:v>
                </c:pt>
                <c:pt idx="1205">
                  <c:v>1753836.366993</c:v>
                </c:pt>
                <c:pt idx="1206">
                  <c:v>4758847.118156</c:v>
                </c:pt>
                <c:pt idx="1207">
                  <c:v>3577450.439363</c:v>
                </c:pt>
                <c:pt idx="1208">
                  <c:v>4942120.6752960002</c:v>
                </c:pt>
                <c:pt idx="1209">
                  <c:v>5350587.5989260003</c:v>
                </c:pt>
                <c:pt idx="1210">
                  <c:v>7112439.7520430004</c:v>
                </c:pt>
                <c:pt idx="1211">
                  <c:v>6603703.5127299996</c:v>
                </c:pt>
                <c:pt idx="1212">
                  <c:v>5467429.9135269998</c:v>
                </c:pt>
                <c:pt idx="1213">
                  <c:v>6112523.7621889999</c:v>
                </c:pt>
                <c:pt idx="1214">
                  <c:v>4808917.6447860003</c:v>
                </c:pt>
                <c:pt idx="1215">
                  <c:v>5331509.4804450003</c:v>
                </c:pt>
                <c:pt idx="1216">
                  <c:v>5557497.7640209999</c:v>
                </c:pt>
                <c:pt idx="1217">
                  <c:v>5024446.9265040001</c:v>
                </c:pt>
                <c:pt idx="1218">
                  <c:v>8162946.9437199999</c:v>
                </c:pt>
                <c:pt idx="1219">
                  <c:v>7280621.8111530002</c:v>
                </c:pt>
                <c:pt idx="1220">
                  <c:v>5782682.0496359998</c:v>
                </c:pt>
                <c:pt idx="1221">
                  <c:v>7001052.813968</c:v>
                </c:pt>
                <c:pt idx="1222">
                  <c:v>5920196.7864539996</c:v>
                </c:pt>
                <c:pt idx="1223">
                  <c:v>6571976.697137</c:v>
                </c:pt>
                <c:pt idx="1224">
                  <c:v>2235566.2750550001</c:v>
                </c:pt>
                <c:pt idx="1225">
                  <c:v>1544794.4224710001</c:v>
                </c:pt>
                <c:pt idx="1226">
                  <c:v>875511.00695800001</c:v>
                </c:pt>
                <c:pt idx="1227">
                  <c:v>320226.786357</c:v>
                </c:pt>
                <c:pt idx="1228">
                  <c:v>2198168.343754</c:v>
                </c:pt>
                <c:pt idx="1229">
                  <c:v>1965816.11243</c:v>
                </c:pt>
                <c:pt idx="1230">
                  <c:v>4359082.814758</c:v>
                </c:pt>
                <c:pt idx="1231">
                  <c:v>5381716.3773269998</c:v>
                </c:pt>
                <c:pt idx="1232">
                  <c:v>5687525.8359749997</c:v>
                </c:pt>
                <c:pt idx="1233">
                  <c:v>6505225.6166519998</c:v>
                </c:pt>
                <c:pt idx="1234">
                  <c:v>6450582.7191960001</c:v>
                </c:pt>
                <c:pt idx="1235">
                  <c:v>6741442.5658259997</c:v>
                </c:pt>
                <c:pt idx="1236">
                  <c:v>7082841.2010030001</c:v>
                </c:pt>
                <c:pt idx="1237">
                  <c:v>9156988.2594489995</c:v>
                </c:pt>
                <c:pt idx="1238">
                  <c:v>8342552.0071689999</c:v>
                </c:pt>
                <c:pt idx="1239">
                  <c:v>7401795.8516899999</c:v>
                </c:pt>
                <c:pt idx="1240">
                  <c:v>5448120.967224</c:v>
                </c:pt>
                <c:pt idx="1241">
                  <c:v>6213927.7301479997</c:v>
                </c:pt>
                <c:pt idx="1242">
                  <c:v>8666541.6437480003</c:v>
                </c:pt>
                <c:pt idx="1243">
                  <c:v>6988005.8048660001</c:v>
                </c:pt>
                <c:pt idx="1244">
                  <c:v>5952158.4523329996</c:v>
                </c:pt>
                <c:pt idx="1245">
                  <c:v>5825523.0776739996</c:v>
                </c:pt>
                <c:pt idx="1246">
                  <c:v>3731812.1273079999</c:v>
                </c:pt>
                <c:pt idx="1247">
                  <c:v>4315793.2796339998</c:v>
                </c:pt>
                <c:pt idx="1248">
                  <c:v>2019110.638057</c:v>
                </c:pt>
                <c:pt idx="1249">
                  <c:v>1449104.248043</c:v>
                </c:pt>
                <c:pt idx="1250">
                  <c:v>1189844.7121339999</c:v>
                </c:pt>
                <c:pt idx="1251">
                  <c:v>1242406.4028749999</c:v>
                </c:pt>
                <c:pt idx="1252">
                  <c:v>471772.19133100001</c:v>
                </c:pt>
                <c:pt idx="1253">
                  <c:v>3361755.8840399999</c:v>
                </c:pt>
                <c:pt idx="1254">
                  <c:v>4166019.858552</c:v>
                </c:pt>
                <c:pt idx="1255">
                  <c:v>5416620.9179819999</c:v>
                </c:pt>
                <c:pt idx="1256">
                  <c:v>5382403.569317</c:v>
                </c:pt>
                <c:pt idx="1257">
                  <c:v>7038651.2157039996</c:v>
                </c:pt>
                <c:pt idx="1258">
                  <c:v>7345866.7139309999</c:v>
                </c:pt>
                <c:pt idx="1259">
                  <c:v>5893700.2290310003</c:v>
                </c:pt>
                <c:pt idx="1260">
                  <c:v>3888293.2400059998</c:v>
                </c:pt>
                <c:pt idx="1261">
                  <c:v>7719885.9666990004</c:v>
                </c:pt>
                <c:pt idx="1262">
                  <c:v>5821935.4935229998</c:v>
                </c:pt>
                <c:pt idx="1263">
                  <c:v>5014771.769169</c:v>
                </c:pt>
                <c:pt idx="1264">
                  <c:v>5827652.8934610002</c:v>
                </c:pt>
                <c:pt idx="1265">
                  <c:v>7533614.8403000003</c:v>
                </c:pt>
                <c:pt idx="1266">
                  <c:v>6921985.0957319997</c:v>
                </c:pt>
                <c:pt idx="1267">
                  <c:v>8714227.0665550008</c:v>
                </c:pt>
                <c:pt idx="1268">
                  <c:v>7987762.6694329996</c:v>
                </c:pt>
                <c:pt idx="1269">
                  <c:v>8794692.169156</c:v>
                </c:pt>
                <c:pt idx="1270">
                  <c:v>4919285.8636379996</c:v>
                </c:pt>
                <c:pt idx="1271">
                  <c:v>2010553.6871400001</c:v>
                </c:pt>
                <c:pt idx="1272">
                  <c:v>2129382.5996320001</c:v>
                </c:pt>
                <c:pt idx="1273">
                  <c:v>2314669.4986840002</c:v>
                </c:pt>
                <c:pt idx="1274">
                  <c:v>1354831.5329420001</c:v>
                </c:pt>
                <c:pt idx="1275">
                  <c:v>493936.089829</c:v>
                </c:pt>
                <c:pt idx="1276">
                  <c:v>947645.98032199999</c:v>
                </c:pt>
                <c:pt idx="1277">
                  <c:v>1082980.4733750001</c:v>
                </c:pt>
                <c:pt idx="1278">
                  <c:v>4162545.211685</c:v>
                </c:pt>
                <c:pt idx="1279">
                  <c:v>4153522.3481939998</c:v>
                </c:pt>
                <c:pt idx="1280">
                  <c:v>6233350.3229109999</c:v>
                </c:pt>
                <c:pt idx="1281">
                  <c:v>4994722.0564329997</c:v>
                </c:pt>
                <c:pt idx="1282">
                  <c:v>5417766.7632520003</c:v>
                </c:pt>
                <c:pt idx="1283">
                  <c:v>5243010.2905820003</c:v>
                </c:pt>
                <c:pt idx="1284">
                  <c:v>4708067.1883309996</c:v>
                </c:pt>
                <c:pt idx="1285">
                  <c:v>6762254.9802029999</c:v>
                </c:pt>
                <c:pt idx="1286">
                  <c:v>4468268.9653479997</c:v>
                </c:pt>
                <c:pt idx="1287">
                  <c:v>7495140.609805</c:v>
                </c:pt>
                <c:pt idx="1288">
                  <c:v>8621851.0554729998</c:v>
                </c:pt>
                <c:pt idx="1289">
                  <c:v>5536526.0517840004</c:v>
                </c:pt>
                <c:pt idx="1290">
                  <c:v>7071291.0585380001</c:v>
                </c:pt>
                <c:pt idx="1291">
                  <c:v>5714146.1273290003</c:v>
                </c:pt>
                <c:pt idx="1292">
                  <c:v>5897525.6087870002</c:v>
                </c:pt>
                <c:pt idx="1293">
                  <c:v>5032082.2035530005</c:v>
                </c:pt>
                <c:pt idx="1294">
                  <c:v>6238614.6441599997</c:v>
                </c:pt>
                <c:pt idx="1295">
                  <c:v>4634300.740863</c:v>
                </c:pt>
                <c:pt idx="1296">
                  <c:v>3111627.2586229998</c:v>
                </c:pt>
                <c:pt idx="1297">
                  <c:v>1640779.4755780001</c:v>
                </c:pt>
                <c:pt idx="1298">
                  <c:v>888684.66529599996</c:v>
                </c:pt>
                <c:pt idx="1299">
                  <c:v>933990.65942699998</c:v>
                </c:pt>
                <c:pt idx="1300">
                  <c:v>541607.49212900002</c:v>
                </c:pt>
                <c:pt idx="1301">
                  <c:v>2079838.1240650001</c:v>
                </c:pt>
                <c:pt idx="1302">
                  <c:v>5475307.8047240004</c:v>
                </c:pt>
                <c:pt idx="1303">
                  <c:v>5831643.0475310003</c:v>
                </c:pt>
                <c:pt idx="1304">
                  <c:v>4721870.1634090003</c:v>
                </c:pt>
                <c:pt idx="1305">
                  <c:v>5495212.2103709998</c:v>
                </c:pt>
                <c:pt idx="1306">
                  <c:v>5450771.044059</c:v>
                </c:pt>
                <c:pt idx="1307">
                  <c:v>7374145.4514309997</c:v>
                </c:pt>
                <c:pt idx="1308">
                  <c:v>7400425.8719650004</c:v>
                </c:pt>
                <c:pt idx="1309">
                  <c:v>4320477.1158739999</c:v>
                </c:pt>
                <c:pt idx="1310">
                  <c:v>8030018.5383200003</c:v>
                </c:pt>
                <c:pt idx="1311">
                  <c:v>10055068.246866001</c:v>
                </c:pt>
                <c:pt idx="1312">
                  <c:v>5495893.4082580004</c:v>
                </c:pt>
                <c:pt idx="1313">
                  <c:v>4229473.1243289998</c:v>
                </c:pt>
                <c:pt idx="1314">
                  <c:v>6070471.3770049997</c:v>
                </c:pt>
                <c:pt idx="1315">
                  <c:v>7293178.3374720002</c:v>
                </c:pt>
                <c:pt idx="1316">
                  <c:v>4040042.3704130002</c:v>
                </c:pt>
                <c:pt idx="1317">
                  <c:v>5749833.3588889996</c:v>
                </c:pt>
                <c:pt idx="1318">
                  <c:v>4348063.2162629999</c:v>
                </c:pt>
                <c:pt idx="1319">
                  <c:v>4729761.7114310004</c:v>
                </c:pt>
                <c:pt idx="1320">
                  <c:v>1416886.6307719999</c:v>
                </c:pt>
                <c:pt idx="1321">
                  <c:v>2786754.8367960001</c:v>
                </c:pt>
                <c:pt idx="1322">
                  <c:v>1140248.5383520001</c:v>
                </c:pt>
                <c:pt idx="1323">
                  <c:v>920161.03645400004</c:v>
                </c:pt>
                <c:pt idx="1324">
                  <c:v>187207.07927700001</c:v>
                </c:pt>
                <c:pt idx="1325">
                  <c:v>911518.31292199995</c:v>
                </c:pt>
                <c:pt idx="1326">
                  <c:v>3429875.99474</c:v>
                </c:pt>
                <c:pt idx="1327">
                  <c:v>3919822.481346</c:v>
                </c:pt>
                <c:pt idx="1328">
                  <c:v>5441388.0220179996</c:v>
                </c:pt>
                <c:pt idx="1329">
                  <c:v>6967975.910778</c:v>
                </c:pt>
                <c:pt idx="1330">
                  <c:v>5329474.4920509998</c:v>
                </c:pt>
                <c:pt idx="1331">
                  <c:v>5944402.8173529999</c:v>
                </c:pt>
                <c:pt idx="1332">
                  <c:v>5274260.7716150004</c:v>
                </c:pt>
                <c:pt idx="1333">
                  <c:v>6552855.081212</c:v>
                </c:pt>
                <c:pt idx="1334">
                  <c:v>4847797.9409480002</c:v>
                </c:pt>
                <c:pt idx="1335">
                  <c:v>4723837.0245749997</c:v>
                </c:pt>
                <c:pt idx="1336">
                  <c:v>5812627.5263299998</c:v>
                </c:pt>
                <c:pt idx="1337">
                  <c:v>3501650.4827370001</c:v>
                </c:pt>
                <c:pt idx="1338">
                  <c:v>4726324.5343070002</c:v>
                </c:pt>
                <c:pt idx="1339">
                  <c:v>6004553.2206300003</c:v>
                </c:pt>
                <c:pt idx="1340">
                  <c:v>2929087.234716</c:v>
                </c:pt>
                <c:pt idx="1341">
                  <c:v>5977700.8101589996</c:v>
                </c:pt>
                <c:pt idx="1342">
                  <c:v>6961652.3751130002</c:v>
                </c:pt>
                <c:pt idx="1343">
                  <c:v>3895563.7720320001</c:v>
                </c:pt>
                <c:pt idx="1344">
                  <c:v>2219002.8227240001</c:v>
                </c:pt>
                <c:pt idx="1345">
                  <c:v>1831714.438264</c:v>
                </c:pt>
                <c:pt idx="1346">
                  <c:v>1145280.316935</c:v>
                </c:pt>
                <c:pt idx="1347">
                  <c:v>755479.64476199995</c:v>
                </c:pt>
                <c:pt idx="1348">
                  <c:v>1289618.2097720001</c:v>
                </c:pt>
                <c:pt idx="1349">
                  <c:v>1550948.4052269999</c:v>
                </c:pt>
                <c:pt idx="1350">
                  <c:v>2042843.4649139999</c:v>
                </c:pt>
                <c:pt idx="1351">
                  <c:v>2013899.2452809999</c:v>
                </c:pt>
                <c:pt idx="1352">
                  <c:v>4519896.4469590001</c:v>
                </c:pt>
                <c:pt idx="1353">
                  <c:v>4940529.4588639997</c:v>
                </c:pt>
                <c:pt idx="1354">
                  <c:v>7236212.6388849998</c:v>
                </c:pt>
                <c:pt idx="1355">
                  <c:v>5114458.304575</c:v>
                </c:pt>
                <c:pt idx="1356">
                  <c:v>7901222.67619</c:v>
                </c:pt>
                <c:pt idx="1357">
                  <c:v>4940862.627878</c:v>
                </c:pt>
                <c:pt idx="1358">
                  <c:v>7568217.2753400002</c:v>
                </c:pt>
                <c:pt idx="1359">
                  <c:v>6134858.6687489999</c:v>
                </c:pt>
                <c:pt idx="1360">
                  <c:v>7045775.8291069996</c:v>
                </c:pt>
                <c:pt idx="1361">
                  <c:v>4464982.2696080003</c:v>
                </c:pt>
                <c:pt idx="1362">
                  <c:v>6840973.0031810002</c:v>
                </c:pt>
                <c:pt idx="1363">
                  <c:v>7279915.0256129997</c:v>
                </c:pt>
                <c:pt idx="1364">
                  <c:v>6068066.1055979999</c:v>
                </c:pt>
                <c:pt idx="1365">
                  <c:v>7531140.9602300003</c:v>
                </c:pt>
                <c:pt idx="1366">
                  <c:v>5281071.4294309998</c:v>
                </c:pt>
                <c:pt idx="1367">
                  <c:v>3846308.3031390002</c:v>
                </c:pt>
                <c:pt idx="1368">
                  <c:v>1744887.124028</c:v>
                </c:pt>
                <c:pt idx="1369">
                  <c:v>2002108.3255739999</c:v>
                </c:pt>
                <c:pt idx="1370">
                  <c:v>333373.009686</c:v>
                </c:pt>
                <c:pt idx="1371">
                  <c:v>1276570.7255599999</c:v>
                </c:pt>
                <c:pt idx="1372">
                  <c:v>1088400.303118</c:v>
                </c:pt>
                <c:pt idx="1373">
                  <c:v>1326803.843324</c:v>
                </c:pt>
                <c:pt idx="1374">
                  <c:v>2079719.040637</c:v>
                </c:pt>
                <c:pt idx="1375">
                  <c:v>6640144.7625249997</c:v>
                </c:pt>
                <c:pt idx="1376">
                  <c:v>5055150.9465410002</c:v>
                </c:pt>
                <c:pt idx="1377">
                  <c:v>8000724.0571710002</c:v>
                </c:pt>
                <c:pt idx="1378">
                  <c:v>4367314.7760610003</c:v>
                </c:pt>
                <c:pt idx="1379">
                  <c:v>6534215.225935</c:v>
                </c:pt>
                <c:pt idx="1380">
                  <c:v>8633456.6311360002</c:v>
                </c:pt>
                <c:pt idx="1381">
                  <c:v>6109772.477035</c:v>
                </c:pt>
                <c:pt idx="1382">
                  <c:v>9633210.3296939991</c:v>
                </c:pt>
                <c:pt idx="1383">
                  <c:v>4693497.2151330002</c:v>
                </c:pt>
                <c:pt idx="1384">
                  <c:v>8478553.5332159996</c:v>
                </c:pt>
                <c:pt idx="1385">
                  <c:v>4660479.5440499997</c:v>
                </c:pt>
                <c:pt idx="1386">
                  <c:v>3868649.1726449998</c:v>
                </c:pt>
                <c:pt idx="1387">
                  <c:v>5649243.0100450004</c:v>
                </c:pt>
                <c:pt idx="1388">
                  <c:v>6914319.8974080002</c:v>
                </c:pt>
                <c:pt idx="1389">
                  <c:v>4773205.7966729999</c:v>
                </c:pt>
                <c:pt idx="1390">
                  <c:v>6288532.5913580004</c:v>
                </c:pt>
                <c:pt idx="1391">
                  <c:v>3126558.283572</c:v>
                </c:pt>
                <c:pt idx="1392">
                  <c:v>1832633.322039</c:v>
                </c:pt>
                <c:pt idx="1393">
                  <c:v>1626094.5000239999</c:v>
                </c:pt>
                <c:pt idx="1394">
                  <c:v>1404372.507063</c:v>
                </c:pt>
                <c:pt idx="1395">
                  <c:v>2159350.3808980002</c:v>
                </c:pt>
                <c:pt idx="1396">
                  <c:v>1220261.512505</c:v>
                </c:pt>
                <c:pt idx="1397">
                  <c:v>2938499.4421350001</c:v>
                </c:pt>
                <c:pt idx="1398">
                  <c:v>3239026.1299769999</c:v>
                </c:pt>
                <c:pt idx="1399">
                  <c:v>4391157.0355080003</c:v>
                </c:pt>
                <c:pt idx="1400">
                  <c:v>3837516.1605460001</c:v>
                </c:pt>
                <c:pt idx="1401">
                  <c:v>4717401.1968740001</c:v>
                </c:pt>
                <c:pt idx="1402">
                  <c:v>7965262.8798639998</c:v>
                </c:pt>
                <c:pt idx="1403">
                  <c:v>5863904.1883840002</c:v>
                </c:pt>
                <c:pt idx="1404">
                  <c:v>5435205.4304189999</c:v>
                </c:pt>
                <c:pt idx="1405">
                  <c:v>5608348.6120920004</c:v>
                </c:pt>
                <c:pt idx="1406">
                  <c:v>7845626.7614099998</c:v>
                </c:pt>
                <c:pt idx="1407">
                  <c:v>9090880.1355840005</c:v>
                </c:pt>
                <c:pt idx="1408">
                  <c:v>6158697.8102660002</c:v>
                </c:pt>
                <c:pt idx="1409">
                  <c:v>6253007.1274579996</c:v>
                </c:pt>
                <c:pt idx="1410">
                  <c:v>4917439.5720060002</c:v>
                </c:pt>
                <c:pt idx="1411">
                  <c:v>6112926.9982660003</c:v>
                </c:pt>
                <c:pt idx="1412">
                  <c:v>6063299.9327250002</c:v>
                </c:pt>
                <c:pt idx="1413">
                  <c:v>5300768.5248649996</c:v>
                </c:pt>
                <c:pt idx="1414">
                  <c:v>7826617.4566259999</c:v>
                </c:pt>
                <c:pt idx="1415">
                  <c:v>4723634.5237680003</c:v>
                </c:pt>
                <c:pt idx="1416">
                  <c:v>2469318.6490239999</c:v>
                </c:pt>
                <c:pt idx="1417">
                  <c:v>718042.40244500001</c:v>
                </c:pt>
                <c:pt idx="1418">
                  <c:v>384745.31639499997</c:v>
                </c:pt>
                <c:pt idx="1419">
                  <c:v>880257.02244500001</c:v>
                </c:pt>
                <c:pt idx="1420">
                  <c:v>614583.85622700001</c:v>
                </c:pt>
                <c:pt idx="1421">
                  <c:v>620711.52372599998</c:v>
                </c:pt>
                <c:pt idx="1422">
                  <c:v>3818217.4030180001</c:v>
                </c:pt>
                <c:pt idx="1423">
                  <c:v>4278466.3380180001</c:v>
                </c:pt>
                <c:pt idx="1424">
                  <c:v>4253609.0759079996</c:v>
                </c:pt>
                <c:pt idx="1425">
                  <c:v>5098004.6045239996</c:v>
                </c:pt>
                <c:pt idx="1426">
                  <c:v>5446236.6136699999</c:v>
                </c:pt>
                <c:pt idx="1427">
                  <c:v>9261061.5164310001</c:v>
                </c:pt>
                <c:pt idx="1428">
                  <c:v>4997823.6041949997</c:v>
                </c:pt>
                <c:pt idx="1429">
                  <c:v>6631081.4779949998</c:v>
                </c:pt>
                <c:pt idx="1430">
                  <c:v>5909469.6757389996</c:v>
                </c:pt>
                <c:pt idx="1431">
                  <c:v>8525760.4436799996</c:v>
                </c:pt>
                <c:pt idx="1432">
                  <c:v>6129955.3485439997</c:v>
                </c:pt>
                <c:pt idx="1433">
                  <c:v>6312424.2932280004</c:v>
                </c:pt>
                <c:pt idx="1434">
                  <c:v>8011851.3842409998</c:v>
                </c:pt>
                <c:pt idx="1435">
                  <c:v>4065114.2828370002</c:v>
                </c:pt>
                <c:pt idx="1436">
                  <c:v>8390313.5800039992</c:v>
                </c:pt>
                <c:pt idx="1437">
                  <c:v>8498131.9191229995</c:v>
                </c:pt>
                <c:pt idx="1438">
                  <c:v>6438146.4538439997</c:v>
                </c:pt>
                <c:pt idx="1439">
                  <c:v>2285250.886037</c:v>
                </c:pt>
                <c:pt idx="1440">
                  <c:v>3405385.3270430001</c:v>
                </c:pt>
                <c:pt idx="1441">
                  <c:v>695221.34989900002</c:v>
                </c:pt>
                <c:pt idx="1442">
                  <c:v>712795.29453299998</c:v>
                </c:pt>
                <c:pt idx="1443">
                  <c:v>622788.13606000005</c:v>
                </c:pt>
                <c:pt idx="1444">
                  <c:v>1309465.573414</c:v>
                </c:pt>
                <c:pt idx="1445">
                  <c:v>1913039.9422869999</c:v>
                </c:pt>
                <c:pt idx="1446">
                  <c:v>2854879.9137200001</c:v>
                </c:pt>
                <c:pt idx="1447">
                  <c:v>6333933.6667999998</c:v>
                </c:pt>
                <c:pt idx="1448">
                  <c:v>3928322.6803330001</c:v>
                </c:pt>
                <c:pt idx="1449">
                  <c:v>6366642.4890310001</c:v>
                </c:pt>
                <c:pt idx="1450">
                  <c:v>8749124.5026639998</c:v>
                </c:pt>
                <c:pt idx="1451">
                  <c:v>5928186.6484359996</c:v>
                </c:pt>
                <c:pt idx="1452">
                  <c:v>7062084.1259500002</c:v>
                </c:pt>
                <c:pt idx="1453">
                  <c:v>5448268.3732319996</c:v>
                </c:pt>
                <c:pt idx="1454">
                  <c:v>7012930.3844090002</c:v>
                </c:pt>
                <c:pt idx="1455">
                  <c:v>7936965.4801559998</c:v>
                </c:pt>
                <c:pt idx="1456">
                  <c:v>4449061.521981</c:v>
                </c:pt>
                <c:pt idx="1457">
                  <c:v>5867902.5626969999</c:v>
                </c:pt>
                <c:pt idx="1458">
                  <c:v>6340706.2385569997</c:v>
                </c:pt>
                <c:pt idx="1459">
                  <c:v>5937076.2156710001</c:v>
                </c:pt>
                <c:pt idx="1460">
                  <c:v>5823044.8934159996</c:v>
                </c:pt>
                <c:pt idx="1461">
                  <c:v>6703444.323721</c:v>
                </c:pt>
                <c:pt idx="1462">
                  <c:v>5713210.5065179998</c:v>
                </c:pt>
                <c:pt idx="1463">
                  <c:v>3819221.293567</c:v>
                </c:pt>
                <c:pt idx="1464">
                  <c:v>1283809.593938</c:v>
                </c:pt>
                <c:pt idx="1465">
                  <c:v>1491254.7355849999</c:v>
                </c:pt>
                <c:pt idx="1466">
                  <c:v>1071090.0846279999</c:v>
                </c:pt>
                <c:pt idx="1467">
                  <c:v>1198097.340786</c:v>
                </c:pt>
                <c:pt idx="1468">
                  <c:v>1224022.7981499999</c:v>
                </c:pt>
                <c:pt idx="1469">
                  <c:v>2922031.71606</c:v>
                </c:pt>
                <c:pt idx="1470">
                  <c:v>2437077.4256580002</c:v>
                </c:pt>
                <c:pt idx="1471">
                  <c:v>4485249.4083559997</c:v>
                </c:pt>
                <c:pt idx="1472">
                  <c:v>3565902.98759</c:v>
                </c:pt>
                <c:pt idx="1473">
                  <c:v>7126586.457192</c:v>
                </c:pt>
                <c:pt idx="1474">
                  <c:v>5966504.2435410004</c:v>
                </c:pt>
                <c:pt idx="1475">
                  <c:v>4780061.5428069998</c:v>
                </c:pt>
                <c:pt idx="1476">
                  <c:v>7316039.6805090001</c:v>
                </c:pt>
                <c:pt idx="1477">
                  <c:v>5497023.0569249997</c:v>
                </c:pt>
                <c:pt idx="1478">
                  <c:v>4313875.3763960004</c:v>
                </c:pt>
                <c:pt idx="1479">
                  <c:v>5106174.3347399998</c:v>
                </c:pt>
                <c:pt idx="1480">
                  <c:v>7045859.6040960001</c:v>
                </c:pt>
                <c:pt idx="1481">
                  <c:v>7944119.8007939998</c:v>
                </c:pt>
                <c:pt idx="1482">
                  <c:v>5380628.7939750003</c:v>
                </c:pt>
                <c:pt idx="1483">
                  <c:v>4521659.8806060003</c:v>
                </c:pt>
                <c:pt idx="1484">
                  <c:v>6101315.4774209997</c:v>
                </c:pt>
                <c:pt idx="1485">
                  <c:v>4415539.9870220004</c:v>
                </c:pt>
                <c:pt idx="1486">
                  <c:v>4836418.7223380003</c:v>
                </c:pt>
                <c:pt idx="1487">
                  <c:v>5807624.8425559998</c:v>
                </c:pt>
                <c:pt idx="1488">
                  <c:v>1678519.12087</c:v>
                </c:pt>
                <c:pt idx="1489">
                  <c:v>2011739.3112079999</c:v>
                </c:pt>
                <c:pt idx="1490">
                  <c:v>1131374.6417690001</c:v>
                </c:pt>
                <c:pt idx="1491">
                  <c:v>274757.177761</c:v>
                </c:pt>
                <c:pt idx="1492">
                  <c:v>827271.50723900006</c:v>
                </c:pt>
                <c:pt idx="1493">
                  <c:v>1256584.3665</c:v>
                </c:pt>
                <c:pt idx="1494">
                  <c:v>3440271.1938419999</c:v>
                </c:pt>
                <c:pt idx="1495">
                  <c:v>4611019.6189409997</c:v>
                </c:pt>
                <c:pt idx="1496">
                  <c:v>7123348.0995540004</c:v>
                </c:pt>
                <c:pt idx="1497">
                  <c:v>5992894.5571419997</c:v>
                </c:pt>
                <c:pt idx="1498">
                  <c:v>7129062.8259699997</c:v>
                </c:pt>
                <c:pt idx="1499">
                  <c:v>6114111.3870719997</c:v>
                </c:pt>
                <c:pt idx="1500">
                  <c:v>7717141.7295080004</c:v>
                </c:pt>
                <c:pt idx="1501">
                  <c:v>5680274.6211069999</c:v>
                </c:pt>
                <c:pt idx="1502">
                  <c:v>7841492.7738269996</c:v>
                </c:pt>
                <c:pt idx="1503">
                  <c:v>5182017.5301660001</c:v>
                </c:pt>
                <c:pt idx="1504">
                  <c:v>5269839.5016649999</c:v>
                </c:pt>
                <c:pt idx="1505">
                  <c:v>4790043.4507910004</c:v>
                </c:pt>
                <c:pt idx="1506">
                  <c:v>5882075.1065339996</c:v>
                </c:pt>
                <c:pt idx="1507">
                  <c:v>7418625.9099620003</c:v>
                </c:pt>
                <c:pt idx="1508">
                  <c:v>4108902.8927989998</c:v>
                </c:pt>
                <c:pt idx="1509">
                  <c:v>4704189.9291329999</c:v>
                </c:pt>
                <c:pt idx="1510">
                  <c:v>3432081.774063</c:v>
                </c:pt>
                <c:pt idx="1511">
                  <c:v>5493278.1235889997</c:v>
                </c:pt>
                <c:pt idx="1512">
                  <c:v>2679321.1418980001</c:v>
                </c:pt>
                <c:pt idx="1513">
                  <c:v>3438091.550245</c:v>
                </c:pt>
                <c:pt idx="1514">
                  <c:v>935202.61028899997</c:v>
                </c:pt>
                <c:pt idx="1515">
                  <c:v>1140323.1545839999</c:v>
                </c:pt>
                <c:pt idx="1516">
                  <c:v>531736.36956999998</c:v>
                </c:pt>
                <c:pt idx="1517">
                  <c:v>1750208.813322</c:v>
                </c:pt>
                <c:pt idx="1518">
                  <c:v>1270317.21909</c:v>
                </c:pt>
                <c:pt idx="1519">
                  <c:v>5787952.5964519996</c:v>
                </c:pt>
                <c:pt idx="1520">
                  <c:v>4852623.9280279996</c:v>
                </c:pt>
                <c:pt idx="1521">
                  <c:v>4757249.1929670004</c:v>
                </c:pt>
                <c:pt idx="1522">
                  <c:v>7215202.4889489999</c:v>
                </c:pt>
                <c:pt idx="1523">
                  <c:v>5589061.968808</c:v>
                </c:pt>
                <c:pt idx="1524">
                  <c:v>4382565.3368060002</c:v>
                </c:pt>
                <c:pt idx="1525">
                  <c:v>5717962.6579809999</c:v>
                </c:pt>
                <c:pt idx="1526">
                  <c:v>5788033.1480670003</c:v>
                </c:pt>
                <c:pt idx="1527">
                  <c:v>5727621.8237009998</c:v>
                </c:pt>
                <c:pt idx="1528">
                  <c:v>5944947.8218339998</c:v>
                </c:pt>
                <c:pt idx="1529">
                  <c:v>6940345.6439159997</c:v>
                </c:pt>
                <c:pt idx="1530">
                  <c:v>4662349.3711120002</c:v>
                </c:pt>
                <c:pt idx="1531">
                  <c:v>3936127.1831029998</c:v>
                </c:pt>
                <c:pt idx="1532">
                  <c:v>5669875.1360900002</c:v>
                </c:pt>
                <c:pt idx="1533">
                  <c:v>7346028.7640859997</c:v>
                </c:pt>
                <c:pt idx="1534">
                  <c:v>3824038.355552</c:v>
                </c:pt>
                <c:pt idx="1535">
                  <c:v>3348262.8821769999</c:v>
                </c:pt>
                <c:pt idx="1536">
                  <c:v>2971423.0291860001</c:v>
                </c:pt>
                <c:pt idx="1537">
                  <c:v>2418598.3305879999</c:v>
                </c:pt>
                <c:pt idx="1538">
                  <c:v>699898.86276699998</c:v>
                </c:pt>
                <c:pt idx="1539">
                  <c:v>764588.88451400003</c:v>
                </c:pt>
                <c:pt idx="1540">
                  <c:v>1009814.4260560001</c:v>
                </c:pt>
                <c:pt idx="1541">
                  <c:v>565073.10572999995</c:v>
                </c:pt>
                <c:pt idx="1542">
                  <c:v>2084640.994064</c:v>
                </c:pt>
                <c:pt idx="1543">
                  <c:v>5987534.8190989997</c:v>
                </c:pt>
                <c:pt idx="1544">
                  <c:v>7073665.2654640004</c:v>
                </c:pt>
                <c:pt idx="1545">
                  <c:v>5481668.2714879997</c:v>
                </c:pt>
                <c:pt idx="1546">
                  <c:v>8406543.7030549999</c:v>
                </c:pt>
                <c:pt idx="1547">
                  <c:v>7227447.8110370003</c:v>
                </c:pt>
                <c:pt idx="1548">
                  <c:v>4936143.9499580003</c:v>
                </c:pt>
                <c:pt idx="1549">
                  <c:v>5344371.2747010002</c:v>
                </c:pt>
                <c:pt idx="1550">
                  <c:v>3837081.0379059999</c:v>
                </c:pt>
                <c:pt idx="1551">
                  <c:v>5055192.5070320005</c:v>
                </c:pt>
                <c:pt idx="1552">
                  <c:v>7036387.494341</c:v>
                </c:pt>
                <c:pt idx="1553">
                  <c:v>7213505.3573460001</c:v>
                </c:pt>
                <c:pt idx="1554">
                  <c:v>5995841.7801609999</c:v>
                </c:pt>
                <c:pt idx="1555">
                  <c:v>3845633.785443</c:v>
                </c:pt>
                <c:pt idx="1556">
                  <c:v>4027910.8349120002</c:v>
                </c:pt>
                <c:pt idx="1557">
                  <c:v>5988438.5345040001</c:v>
                </c:pt>
                <c:pt idx="1558">
                  <c:v>5732873.0039980002</c:v>
                </c:pt>
                <c:pt idx="1559">
                  <c:v>5510121.9182970002</c:v>
                </c:pt>
                <c:pt idx="1560">
                  <c:v>3269592.9114370001</c:v>
                </c:pt>
                <c:pt idx="1561">
                  <c:v>2086695.1037349999</c:v>
                </c:pt>
                <c:pt idx="1562">
                  <c:v>1078084.3117490001</c:v>
                </c:pt>
                <c:pt idx="1563">
                  <c:v>2131455.7855819999</c:v>
                </c:pt>
                <c:pt idx="1564">
                  <c:v>1036477.426296</c:v>
                </c:pt>
                <c:pt idx="1565">
                  <c:v>1694438.4374869999</c:v>
                </c:pt>
                <c:pt idx="1566">
                  <c:v>1818044.8346170001</c:v>
                </c:pt>
                <c:pt idx="1567">
                  <c:v>5827109.5564240003</c:v>
                </c:pt>
                <c:pt idx="1568">
                  <c:v>7062283.3265260002</c:v>
                </c:pt>
                <c:pt idx="1569">
                  <c:v>3622079.7995369998</c:v>
                </c:pt>
                <c:pt idx="1570">
                  <c:v>8787761.1345390007</c:v>
                </c:pt>
                <c:pt idx="1571">
                  <c:v>6682669.0716540003</c:v>
                </c:pt>
                <c:pt idx="1572">
                  <c:v>5632554.8460720005</c:v>
                </c:pt>
                <c:pt idx="1573">
                  <c:v>6447404.5997099997</c:v>
                </c:pt>
                <c:pt idx="1574">
                  <c:v>7177824.6439319998</c:v>
                </c:pt>
                <c:pt idx="1575">
                  <c:v>8393498.0908749998</c:v>
                </c:pt>
                <c:pt idx="1576">
                  <c:v>3871978.0595630002</c:v>
                </c:pt>
                <c:pt idx="1577">
                  <c:v>6537304.5043270001</c:v>
                </c:pt>
                <c:pt idx="1578">
                  <c:v>6026143.1500650002</c:v>
                </c:pt>
                <c:pt idx="1579">
                  <c:v>4881695.7423550002</c:v>
                </c:pt>
                <c:pt idx="1580">
                  <c:v>6055169.0434459997</c:v>
                </c:pt>
                <c:pt idx="1581">
                  <c:v>4639552.4911369998</c:v>
                </c:pt>
                <c:pt idx="1582">
                  <c:v>6286674.7883249996</c:v>
                </c:pt>
                <c:pt idx="1583">
                  <c:v>4174450.959489</c:v>
                </c:pt>
                <c:pt idx="1584">
                  <c:v>3255662.2798350002</c:v>
                </c:pt>
                <c:pt idx="1585">
                  <c:v>1564903.6986159999</c:v>
                </c:pt>
                <c:pt idx="1586">
                  <c:v>2158511.544793</c:v>
                </c:pt>
                <c:pt idx="1587">
                  <c:v>391642.10248100001</c:v>
                </c:pt>
                <c:pt idx="1588">
                  <c:v>1773158.2233909999</c:v>
                </c:pt>
                <c:pt idx="1589">
                  <c:v>2024885.5136579999</c:v>
                </c:pt>
                <c:pt idx="1590">
                  <c:v>3247009.0037870002</c:v>
                </c:pt>
                <c:pt idx="1591">
                  <c:v>5079528.22927</c:v>
                </c:pt>
                <c:pt idx="1592">
                  <c:v>4919677.2309760004</c:v>
                </c:pt>
                <c:pt idx="1593">
                  <c:v>5693189.9409149997</c:v>
                </c:pt>
                <c:pt idx="1594">
                  <c:v>8237038.6313180001</c:v>
                </c:pt>
                <c:pt idx="1595">
                  <c:v>8344677.6487999996</c:v>
                </c:pt>
                <c:pt idx="1596">
                  <c:v>5251081.9227160001</c:v>
                </c:pt>
                <c:pt idx="1597">
                  <c:v>5721662.0069019999</c:v>
                </c:pt>
                <c:pt idx="1598">
                  <c:v>4663888.0401079999</c:v>
                </c:pt>
                <c:pt idx="1599">
                  <c:v>8108731.7652960001</c:v>
                </c:pt>
                <c:pt idx="1600">
                  <c:v>8396964.6168489996</c:v>
                </c:pt>
                <c:pt idx="1601">
                  <c:v>6649003.6826839997</c:v>
                </c:pt>
                <c:pt idx="1602">
                  <c:v>5773711.7689929996</c:v>
                </c:pt>
                <c:pt idx="1603">
                  <c:v>5743492.6790450001</c:v>
                </c:pt>
                <c:pt idx="1604">
                  <c:v>5597713.7637470001</c:v>
                </c:pt>
                <c:pt idx="1605">
                  <c:v>6099476.6270709997</c:v>
                </c:pt>
                <c:pt idx="1606">
                  <c:v>6785722.2490739999</c:v>
                </c:pt>
                <c:pt idx="1607">
                  <c:v>3717186.6522059999</c:v>
                </c:pt>
                <c:pt idx="1608">
                  <c:v>2322334.2878729999</c:v>
                </c:pt>
                <c:pt idx="1609">
                  <c:v>1770080.8432209999</c:v>
                </c:pt>
                <c:pt idx="1610">
                  <c:v>1168260.9156780001</c:v>
                </c:pt>
                <c:pt idx="1611">
                  <c:v>169422.474017</c:v>
                </c:pt>
                <c:pt idx="1612">
                  <c:v>843158.36091100005</c:v>
                </c:pt>
                <c:pt idx="1613">
                  <c:v>2416083.7974140001</c:v>
                </c:pt>
                <c:pt idx="1614">
                  <c:v>6503084.9256459996</c:v>
                </c:pt>
                <c:pt idx="1615">
                  <c:v>3307431.7225040002</c:v>
                </c:pt>
                <c:pt idx="1616">
                  <c:v>5880850.3898050003</c:v>
                </c:pt>
                <c:pt idx="1617">
                  <c:v>6369580.1588770002</c:v>
                </c:pt>
                <c:pt idx="1618">
                  <c:v>6687291.8280760003</c:v>
                </c:pt>
                <c:pt idx="1619">
                  <c:v>5162802.7262669997</c:v>
                </c:pt>
                <c:pt idx="1620">
                  <c:v>5607451.0651590005</c:v>
                </c:pt>
                <c:pt idx="1621">
                  <c:v>6394652.0953820003</c:v>
                </c:pt>
                <c:pt idx="1622">
                  <c:v>8469415.3447939996</c:v>
                </c:pt>
                <c:pt idx="1623">
                  <c:v>5755004.1375869997</c:v>
                </c:pt>
                <c:pt idx="1624">
                  <c:v>4924780.8052690001</c:v>
                </c:pt>
                <c:pt idx="1625">
                  <c:v>7996127.3780060001</c:v>
                </c:pt>
                <c:pt idx="1626">
                  <c:v>7640016.1708659995</c:v>
                </c:pt>
                <c:pt idx="1627">
                  <c:v>6833990.1770080002</c:v>
                </c:pt>
                <c:pt idx="1628">
                  <c:v>5502956.0412769997</c:v>
                </c:pt>
                <c:pt idx="1629">
                  <c:v>5303891.0081099998</c:v>
                </c:pt>
                <c:pt idx="1630">
                  <c:v>5656406.159585</c:v>
                </c:pt>
                <c:pt idx="1631">
                  <c:v>3224066.19661</c:v>
                </c:pt>
                <c:pt idx="1632">
                  <c:v>3608569.0090859998</c:v>
                </c:pt>
                <c:pt idx="1633">
                  <c:v>399836.03221600002</c:v>
                </c:pt>
                <c:pt idx="1634">
                  <c:v>1178432.8936000001</c:v>
                </c:pt>
                <c:pt idx="1635">
                  <c:v>1032805.860187</c:v>
                </c:pt>
                <c:pt idx="1636">
                  <c:v>1038576.9720759999</c:v>
                </c:pt>
                <c:pt idx="1637">
                  <c:v>1011080.57652</c:v>
                </c:pt>
                <c:pt idx="1638">
                  <c:v>3354681.3859290001</c:v>
                </c:pt>
                <c:pt idx="1639">
                  <c:v>3550558.54935</c:v>
                </c:pt>
                <c:pt idx="1640">
                  <c:v>6489310.8494750001</c:v>
                </c:pt>
                <c:pt idx="1641">
                  <c:v>5086873.882038</c:v>
                </c:pt>
                <c:pt idx="1642">
                  <c:v>6559928.1467730002</c:v>
                </c:pt>
                <c:pt idx="1643">
                  <c:v>6921878.5220900001</c:v>
                </c:pt>
                <c:pt idx="1644">
                  <c:v>6266376.5019969996</c:v>
                </c:pt>
                <c:pt idx="1645">
                  <c:v>6888193.1215580003</c:v>
                </c:pt>
                <c:pt idx="1646">
                  <c:v>5877415.4516449999</c:v>
                </c:pt>
                <c:pt idx="1647">
                  <c:v>4686941.0736309998</c:v>
                </c:pt>
                <c:pt idx="1648">
                  <c:v>5438940.4270019997</c:v>
                </c:pt>
                <c:pt idx="1649">
                  <c:v>6602942.9901010003</c:v>
                </c:pt>
                <c:pt idx="1650">
                  <c:v>5716376.1725160005</c:v>
                </c:pt>
                <c:pt idx="1651">
                  <c:v>6607599.4303120002</c:v>
                </c:pt>
                <c:pt idx="1652">
                  <c:v>6641761.7202679999</c:v>
                </c:pt>
                <c:pt idx="1653">
                  <c:v>5445672.5714609995</c:v>
                </c:pt>
                <c:pt idx="1654">
                  <c:v>4891086.1056420002</c:v>
                </c:pt>
                <c:pt idx="1655">
                  <c:v>4539638.6248570001</c:v>
                </c:pt>
                <c:pt idx="1656">
                  <c:v>3277363.2263239999</c:v>
                </c:pt>
                <c:pt idx="1657">
                  <c:v>2525284.2221570001</c:v>
                </c:pt>
                <c:pt idx="1658">
                  <c:v>776743.74268699996</c:v>
                </c:pt>
                <c:pt idx="1659">
                  <c:v>930716.86770599999</c:v>
                </c:pt>
                <c:pt idx="1660">
                  <c:v>878071.27970499999</c:v>
                </c:pt>
                <c:pt idx="1661">
                  <c:v>859027.17050600005</c:v>
                </c:pt>
                <c:pt idx="1662">
                  <c:v>3195188.7602900001</c:v>
                </c:pt>
                <c:pt idx="1663">
                  <c:v>3898539.6335089998</c:v>
                </c:pt>
                <c:pt idx="1664">
                  <c:v>4921408.6956359996</c:v>
                </c:pt>
                <c:pt idx="1665">
                  <c:v>5993279.9511529999</c:v>
                </c:pt>
                <c:pt idx="1666">
                  <c:v>7112665.5679019997</c:v>
                </c:pt>
                <c:pt idx="1667">
                  <c:v>6007637.3011410004</c:v>
                </c:pt>
                <c:pt idx="1668">
                  <c:v>6930817.0922450004</c:v>
                </c:pt>
                <c:pt idx="1669">
                  <c:v>6019254.4727940001</c:v>
                </c:pt>
                <c:pt idx="1670">
                  <c:v>7513447.1944960002</c:v>
                </c:pt>
                <c:pt idx="1671">
                  <c:v>7581635.8979190001</c:v>
                </c:pt>
                <c:pt idx="1672">
                  <c:v>6381300.1761170002</c:v>
                </c:pt>
                <c:pt idx="1673">
                  <c:v>6419644.5207510004</c:v>
                </c:pt>
                <c:pt idx="1674">
                  <c:v>5287346.6676190002</c:v>
                </c:pt>
                <c:pt idx="1675">
                  <c:v>5620889.1184959998</c:v>
                </c:pt>
                <c:pt idx="1676">
                  <c:v>5105848.0657679997</c:v>
                </c:pt>
                <c:pt idx="1677">
                  <c:v>5853519.8695560005</c:v>
                </c:pt>
                <c:pt idx="1678">
                  <c:v>5753867.8380930005</c:v>
                </c:pt>
                <c:pt idx="1679">
                  <c:v>3541415.886717</c:v>
                </c:pt>
                <c:pt idx="1680">
                  <c:v>5225304.9745049998</c:v>
                </c:pt>
                <c:pt idx="1681">
                  <c:v>1570029.7990220001</c:v>
                </c:pt>
                <c:pt idx="1682">
                  <c:v>624192.49595100002</c:v>
                </c:pt>
                <c:pt idx="1683">
                  <c:v>596203.14893400006</c:v>
                </c:pt>
                <c:pt idx="1684">
                  <c:v>899547.28611099999</c:v>
                </c:pt>
                <c:pt idx="1685">
                  <c:v>296472.37383</c:v>
                </c:pt>
                <c:pt idx="1686">
                  <c:v>2326057.5852430002</c:v>
                </c:pt>
                <c:pt idx="1687">
                  <c:v>4397558.0432709996</c:v>
                </c:pt>
                <c:pt idx="1688">
                  <c:v>6585544.9660569998</c:v>
                </c:pt>
                <c:pt idx="1689">
                  <c:v>6563804.0323419999</c:v>
                </c:pt>
                <c:pt idx="1690">
                  <c:v>5912545.3726040004</c:v>
                </c:pt>
                <c:pt idx="1691">
                  <c:v>6304827.0150950002</c:v>
                </c:pt>
                <c:pt idx="1692">
                  <c:v>7582075.1109290002</c:v>
                </c:pt>
                <c:pt idx="1693">
                  <c:v>7998073.1293010004</c:v>
                </c:pt>
                <c:pt idx="1694">
                  <c:v>6255220.1734469999</c:v>
                </c:pt>
                <c:pt idx="1695">
                  <c:v>6621094.4011500003</c:v>
                </c:pt>
                <c:pt idx="1696">
                  <c:v>7054728.3580949996</c:v>
                </c:pt>
                <c:pt idx="1697">
                  <c:v>5002761.9403710002</c:v>
                </c:pt>
                <c:pt idx="1698">
                  <c:v>5109595.5197019996</c:v>
                </c:pt>
                <c:pt idx="1699">
                  <c:v>6106446.2005979996</c:v>
                </c:pt>
                <c:pt idx="1700">
                  <c:v>9602333.759567</c:v>
                </c:pt>
                <c:pt idx="1701">
                  <c:v>5034780.8289879998</c:v>
                </c:pt>
                <c:pt idx="1702">
                  <c:v>4705661.5337420003</c:v>
                </c:pt>
                <c:pt idx="1703">
                  <c:v>4780763.0678239996</c:v>
                </c:pt>
                <c:pt idx="1704">
                  <c:v>1547017.057456</c:v>
                </c:pt>
                <c:pt idx="1705">
                  <c:v>2255668.8219050001</c:v>
                </c:pt>
                <c:pt idx="1706">
                  <c:v>1153519.5724160001</c:v>
                </c:pt>
                <c:pt idx="1707">
                  <c:v>726956.16054299998</c:v>
                </c:pt>
                <c:pt idx="1708">
                  <c:v>1709094.2104100001</c:v>
                </c:pt>
                <c:pt idx="1709">
                  <c:v>2209935.9007379999</c:v>
                </c:pt>
                <c:pt idx="1710">
                  <c:v>3830303.3659009999</c:v>
                </c:pt>
                <c:pt idx="1711">
                  <c:v>4080572.3636440001</c:v>
                </c:pt>
                <c:pt idx="1712">
                  <c:v>6939724.5592700001</c:v>
                </c:pt>
                <c:pt idx="1713">
                  <c:v>5127175.0946540004</c:v>
                </c:pt>
                <c:pt idx="1714">
                  <c:v>7625272.5943419999</c:v>
                </c:pt>
                <c:pt idx="1715">
                  <c:v>6969907.8387040002</c:v>
                </c:pt>
                <c:pt idx="1716">
                  <c:v>8009182.9140320001</c:v>
                </c:pt>
                <c:pt idx="1717">
                  <c:v>6616461.6202680003</c:v>
                </c:pt>
                <c:pt idx="1718">
                  <c:v>7107230.5075080004</c:v>
                </c:pt>
                <c:pt idx="1719">
                  <c:v>5837528.667959</c:v>
                </c:pt>
                <c:pt idx="1720">
                  <c:v>5595455.3392319996</c:v>
                </c:pt>
                <c:pt idx="1721">
                  <c:v>9496557.4620709997</c:v>
                </c:pt>
                <c:pt idx="1722">
                  <c:v>6773124.8235569997</c:v>
                </c:pt>
                <c:pt idx="1723">
                  <c:v>6573490.1133660004</c:v>
                </c:pt>
                <c:pt idx="1724">
                  <c:v>6983686.6210580003</c:v>
                </c:pt>
                <c:pt idx="1725">
                  <c:v>7770260.137534</c:v>
                </c:pt>
                <c:pt idx="1726">
                  <c:v>6569564.5555889998</c:v>
                </c:pt>
                <c:pt idx="1727">
                  <c:v>4013287.5330090001</c:v>
                </c:pt>
                <c:pt idx="1728">
                  <c:v>3305325.0249009999</c:v>
                </c:pt>
                <c:pt idx="1729">
                  <c:v>1651357.831824</c:v>
                </c:pt>
                <c:pt idx="1730">
                  <c:v>1393439.272105</c:v>
                </c:pt>
                <c:pt idx="1731">
                  <c:v>1249233.0606120001</c:v>
                </c:pt>
                <c:pt idx="1732">
                  <c:v>1921496.4837199999</c:v>
                </c:pt>
                <c:pt idx="1733">
                  <c:v>3620902.225509</c:v>
                </c:pt>
                <c:pt idx="1734">
                  <c:v>6275621.4436750002</c:v>
                </c:pt>
                <c:pt idx="1735">
                  <c:v>8462480.2262120005</c:v>
                </c:pt>
                <c:pt idx="1736">
                  <c:v>10384094.753587</c:v>
                </c:pt>
                <c:pt idx="1737">
                  <c:v>5666814.7061620001</c:v>
                </c:pt>
                <c:pt idx="1738">
                  <c:v>11617443.385825001</c:v>
                </c:pt>
                <c:pt idx="1739">
                  <c:v>8787258.6063829996</c:v>
                </c:pt>
                <c:pt idx="1740">
                  <c:v>9919441.6739109997</c:v>
                </c:pt>
                <c:pt idx="1741">
                  <c:v>9974368.0995840002</c:v>
                </c:pt>
                <c:pt idx="1742">
                  <c:v>11342494.642273</c:v>
                </c:pt>
                <c:pt idx="1743">
                  <c:v>9505222.8212589994</c:v>
                </c:pt>
                <c:pt idx="1744">
                  <c:v>5880170.8121929998</c:v>
                </c:pt>
                <c:pt idx="1745">
                  <c:v>8366340.7119730003</c:v>
                </c:pt>
                <c:pt idx="1746">
                  <c:v>8138279.1079169996</c:v>
                </c:pt>
                <c:pt idx="1747">
                  <c:v>9998464.7386860009</c:v>
                </c:pt>
                <c:pt idx="1748">
                  <c:v>7506331.4234330002</c:v>
                </c:pt>
                <c:pt idx="1749">
                  <c:v>9064509.0463720001</c:v>
                </c:pt>
                <c:pt idx="1750">
                  <c:v>9348559.9328269996</c:v>
                </c:pt>
                <c:pt idx="1751">
                  <c:v>4955622.7451409996</c:v>
                </c:pt>
                <c:pt idx="1752">
                  <c:v>2673128.61081</c:v>
                </c:pt>
                <c:pt idx="1753">
                  <c:v>1169659.5598259999</c:v>
                </c:pt>
                <c:pt idx="1754">
                  <c:v>2358632.18157</c:v>
                </c:pt>
                <c:pt idx="1755">
                  <c:v>1872657.5034650001</c:v>
                </c:pt>
                <c:pt idx="1756">
                  <c:v>2480933.3308089999</c:v>
                </c:pt>
                <c:pt idx="1757">
                  <c:v>3030962.1376339998</c:v>
                </c:pt>
                <c:pt idx="1758">
                  <c:v>3499832.610107</c:v>
                </c:pt>
                <c:pt idx="1759">
                  <c:v>3951850.61246</c:v>
                </c:pt>
                <c:pt idx="1760">
                  <c:v>5964473.2574610002</c:v>
                </c:pt>
                <c:pt idx="1761">
                  <c:v>5096643.5765340002</c:v>
                </c:pt>
                <c:pt idx="1762">
                  <c:v>7332799.6462319996</c:v>
                </c:pt>
                <c:pt idx="1763">
                  <c:v>4886535.0514780004</c:v>
                </c:pt>
                <c:pt idx="1764">
                  <c:v>5608077.868613</c:v>
                </c:pt>
                <c:pt idx="1765">
                  <c:v>6250651.0537080001</c:v>
                </c:pt>
                <c:pt idx="1766">
                  <c:v>8574451.1494789999</c:v>
                </c:pt>
                <c:pt idx="1767">
                  <c:v>5316119.038369</c:v>
                </c:pt>
                <c:pt idx="1768">
                  <c:v>5671817.3993760003</c:v>
                </c:pt>
                <c:pt idx="1769">
                  <c:v>4794235.0082909996</c:v>
                </c:pt>
                <c:pt idx="1770">
                  <c:v>5913885.0064820005</c:v>
                </c:pt>
                <c:pt idx="1771">
                  <c:v>6666168.324244</c:v>
                </c:pt>
                <c:pt idx="1772">
                  <c:v>7644522.9161390001</c:v>
                </c:pt>
                <c:pt idx="1773">
                  <c:v>5609158.8154300004</c:v>
                </c:pt>
                <c:pt idx="1774">
                  <c:v>5708552.0717979996</c:v>
                </c:pt>
                <c:pt idx="1775">
                  <c:v>4526488.9128200002</c:v>
                </c:pt>
                <c:pt idx="1776">
                  <c:v>2614869.4076</c:v>
                </c:pt>
                <c:pt idx="1777">
                  <c:v>1239115.510339</c:v>
                </c:pt>
                <c:pt idx="1778">
                  <c:v>686343.22008500004</c:v>
                </c:pt>
                <c:pt idx="1779">
                  <c:v>1244572.6892840001</c:v>
                </c:pt>
                <c:pt idx="1780">
                  <c:v>1619095.749994</c:v>
                </c:pt>
                <c:pt idx="1781">
                  <c:v>3427693.76235</c:v>
                </c:pt>
                <c:pt idx="1782">
                  <c:v>2180267.5291900001</c:v>
                </c:pt>
                <c:pt idx="1783">
                  <c:v>4535690.4795939997</c:v>
                </c:pt>
                <c:pt idx="1784">
                  <c:v>3642070.1872339998</c:v>
                </c:pt>
                <c:pt idx="1785">
                  <c:v>4111152.943215</c:v>
                </c:pt>
                <c:pt idx="1786">
                  <c:v>8440300.6985899992</c:v>
                </c:pt>
                <c:pt idx="1787">
                  <c:v>7906322.6930590002</c:v>
                </c:pt>
                <c:pt idx="1788">
                  <c:v>6437881.9784260001</c:v>
                </c:pt>
                <c:pt idx="1789">
                  <c:v>6262088.6151289996</c:v>
                </c:pt>
                <c:pt idx="1790">
                  <c:v>7342508.3725230005</c:v>
                </c:pt>
                <c:pt idx="1791">
                  <c:v>5511746.1104020001</c:v>
                </c:pt>
                <c:pt idx="1792">
                  <c:v>5574610.9800389996</c:v>
                </c:pt>
                <c:pt idx="1793">
                  <c:v>6915693.355436</c:v>
                </c:pt>
                <c:pt idx="1794">
                  <c:v>8317537.4618840003</c:v>
                </c:pt>
                <c:pt idx="1795">
                  <c:v>7732319.6143610002</c:v>
                </c:pt>
                <c:pt idx="1796">
                  <c:v>6754448.2019969998</c:v>
                </c:pt>
                <c:pt idx="1797">
                  <c:v>5975411.8003690001</c:v>
                </c:pt>
                <c:pt idx="1798">
                  <c:v>3904918.3822650001</c:v>
                </c:pt>
                <c:pt idx="1799">
                  <c:v>4297714.6315930001</c:v>
                </c:pt>
                <c:pt idx="1800">
                  <c:v>2912512.5154639999</c:v>
                </c:pt>
                <c:pt idx="1801">
                  <c:v>2586625.546259</c:v>
                </c:pt>
                <c:pt idx="1802">
                  <c:v>473534.98212900001</c:v>
                </c:pt>
                <c:pt idx="1803">
                  <c:v>498145.17722999997</c:v>
                </c:pt>
                <c:pt idx="1804">
                  <c:v>2493355.269566</c:v>
                </c:pt>
                <c:pt idx="1805">
                  <c:v>2068110.294857</c:v>
                </c:pt>
                <c:pt idx="1806">
                  <c:v>2830031.109687</c:v>
                </c:pt>
                <c:pt idx="1807">
                  <c:v>3345583.9089850001</c:v>
                </c:pt>
                <c:pt idx="1808">
                  <c:v>3817575.5364259998</c:v>
                </c:pt>
                <c:pt idx="1809">
                  <c:v>4340945.8982910002</c:v>
                </c:pt>
                <c:pt idx="1810">
                  <c:v>4065921.975414</c:v>
                </c:pt>
                <c:pt idx="1811">
                  <c:v>4473767.9438979998</c:v>
                </c:pt>
                <c:pt idx="1812">
                  <c:v>7552341.2501750002</c:v>
                </c:pt>
                <c:pt idx="1813">
                  <c:v>7123381.2595159998</c:v>
                </c:pt>
                <c:pt idx="1814">
                  <c:v>5718344.947927</c:v>
                </c:pt>
                <c:pt idx="1815">
                  <c:v>5039251.9776320001</c:v>
                </c:pt>
                <c:pt idx="1816">
                  <c:v>5049500.7311540004</c:v>
                </c:pt>
                <c:pt idx="1817">
                  <c:v>4453565.252235</c:v>
                </c:pt>
                <c:pt idx="1818">
                  <c:v>6045847.2460660003</c:v>
                </c:pt>
                <c:pt idx="1819">
                  <c:v>6876512.0035589999</c:v>
                </c:pt>
                <c:pt idx="1820">
                  <c:v>7865092.900924</c:v>
                </c:pt>
                <c:pt idx="1821">
                  <c:v>7635704.4586709999</c:v>
                </c:pt>
                <c:pt idx="1822">
                  <c:v>4592947.7220120002</c:v>
                </c:pt>
                <c:pt idx="1823">
                  <c:v>3705751.8282240001</c:v>
                </c:pt>
                <c:pt idx="1824">
                  <c:v>2728478.6725900001</c:v>
                </c:pt>
                <c:pt idx="1825">
                  <c:v>2039087.9249440001</c:v>
                </c:pt>
                <c:pt idx="1826">
                  <c:v>762825.49956400006</c:v>
                </c:pt>
                <c:pt idx="1827">
                  <c:v>719443.24720999994</c:v>
                </c:pt>
                <c:pt idx="1828">
                  <c:v>1539117.1005259999</c:v>
                </c:pt>
                <c:pt idx="1829">
                  <c:v>1259041.8823599999</c:v>
                </c:pt>
                <c:pt idx="1830">
                  <c:v>1169023.994459</c:v>
                </c:pt>
                <c:pt idx="1831">
                  <c:v>4355324.2849540003</c:v>
                </c:pt>
                <c:pt idx="1832">
                  <c:v>7864722.1025149999</c:v>
                </c:pt>
                <c:pt idx="1833">
                  <c:v>7038325.6618219996</c:v>
                </c:pt>
                <c:pt idx="1834">
                  <c:v>5676401.6286289999</c:v>
                </c:pt>
                <c:pt idx="1835">
                  <c:v>7900579.8804040002</c:v>
                </c:pt>
                <c:pt idx="1836">
                  <c:v>8215511.3458310002</c:v>
                </c:pt>
                <c:pt idx="1837">
                  <c:v>4859395.7862419998</c:v>
                </c:pt>
                <c:pt idx="1838">
                  <c:v>6498205.6843020003</c:v>
                </c:pt>
                <c:pt idx="1839">
                  <c:v>5597197.5914200004</c:v>
                </c:pt>
                <c:pt idx="1840">
                  <c:v>8077629.297421</c:v>
                </c:pt>
                <c:pt idx="1841">
                  <c:v>7672680.593843</c:v>
                </c:pt>
                <c:pt idx="1842">
                  <c:v>6009452.1169870002</c:v>
                </c:pt>
                <c:pt idx="1843">
                  <c:v>5478690.2868900001</c:v>
                </c:pt>
                <c:pt idx="1844">
                  <c:v>6282876.3197569996</c:v>
                </c:pt>
                <c:pt idx="1845">
                  <c:v>7004019.676829</c:v>
                </c:pt>
                <c:pt idx="1846">
                  <c:v>4792812.0116020003</c:v>
                </c:pt>
                <c:pt idx="1847">
                  <c:v>4604171.1047250004</c:v>
                </c:pt>
                <c:pt idx="1848">
                  <c:v>2373612.3526269998</c:v>
                </c:pt>
                <c:pt idx="1849">
                  <c:v>1872637.399641</c:v>
                </c:pt>
                <c:pt idx="1850">
                  <c:v>404686.57942999998</c:v>
                </c:pt>
                <c:pt idx="1851">
                  <c:v>1047541.4788639999</c:v>
                </c:pt>
                <c:pt idx="1852">
                  <c:v>389672.5209</c:v>
                </c:pt>
                <c:pt idx="1853">
                  <c:v>1079111.657508</c:v>
                </c:pt>
                <c:pt idx="1854">
                  <c:v>1176158.206482</c:v>
                </c:pt>
                <c:pt idx="1855">
                  <c:v>5056156.7501450004</c:v>
                </c:pt>
                <c:pt idx="1856">
                  <c:v>5168608.3240919998</c:v>
                </c:pt>
                <c:pt idx="1857">
                  <c:v>7033484.0244079996</c:v>
                </c:pt>
                <c:pt idx="1858">
                  <c:v>7012731.3423739998</c:v>
                </c:pt>
                <c:pt idx="1859">
                  <c:v>9326989.1873700004</c:v>
                </c:pt>
                <c:pt idx="1860">
                  <c:v>4131438.4567100001</c:v>
                </c:pt>
                <c:pt idx="1861">
                  <c:v>7720860.7287090002</c:v>
                </c:pt>
                <c:pt idx="1862">
                  <c:v>5027954.5660589999</c:v>
                </c:pt>
                <c:pt idx="1863">
                  <c:v>4763658.106381</c:v>
                </c:pt>
                <c:pt idx="1864">
                  <c:v>5081788.6471309997</c:v>
                </c:pt>
                <c:pt idx="1865">
                  <c:v>4378762.5905959997</c:v>
                </c:pt>
                <c:pt idx="1866">
                  <c:v>6596786.1103389999</c:v>
                </c:pt>
                <c:pt idx="1867">
                  <c:v>7065238.049896</c:v>
                </c:pt>
                <c:pt idx="1868">
                  <c:v>6498779.9925100002</c:v>
                </c:pt>
                <c:pt idx="1869">
                  <c:v>7382910.0306449998</c:v>
                </c:pt>
                <c:pt idx="1870">
                  <c:v>6337410.4968269998</c:v>
                </c:pt>
                <c:pt idx="1871">
                  <c:v>3261396.956402</c:v>
                </c:pt>
                <c:pt idx="1872">
                  <c:v>3333134.9625149998</c:v>
                </c:pt>
                <c:pt idx="1873">
                  <c:v>1514599.985204</c:v>
                </c:pt>
                <c:pt idx="1874">
                  <c:v>2327203.4944230001</c:v>
                </c:pt>
                <c:pt idx="1875">
                  <c:v>2361038.605424</c:v>
                </c:pt>
                <c:pt idx="1876">
                  <c:v>831307.71840100002</c:v>
                </c:pt>
                <c:pt idx="1877">
                  <c:v>2185508.463676</c:v>
                </c:pt>
                <c:pt idx="1878">
                  <c:v>2911684.481131</c:v>
                </c:pt>
                <c:pt idx="1879">
                  <c:v>5715110.7965000002</c:v>
                </c:pt>
                <c:pt idx="1880">
                  <c:v>4972422.2585410001</c:v>
                </c:pt>
                <c:pt idx="1881">
                  <c:v>6567145.8503449997</c:v>
                </c:pt>
                <c:pt idx="1882">
                  <c:v>7369997.4532329999</c:v>
                </c:pt>
                <c:pt idx="1883">
                  <c:v>6052806.6341110002</c:v>
                </c:pt>
                <c:pt idx="1884">
                  <c:v>8535389.8034279998</c:v>
                </c:pt>
                <c:pt idx="1885">
                  <c:v>8229798.1846319996</c:v>
                </c:pt>
                <c:pt idx="1886">
                  <c:v>7017706.6608119998</c:v>
                </c:pt>
                <c:pt idx="1887">
                  <c:v>5467797.9387370003</c:v>
                </c:pt>
                <c:pt idx="1888">
                  <c:v>6856246.4295269996</c:v>
                </c:pt>
                <c:pt idx="1889">
                  <c:v>4502887.0511100003</c:v>
                </c:pt>
                <c:pt idx="1890">
                  <c:v>6184866.9607370002</c:v>
                </c:pt>
                <c:pt idx="1891">
                  <c:v>4266437.8414550005</c:v>
                </c:pt>
                <c:pt idx="1892">
                  <c:v>7212165.7826950001</c:v>
                </c:pt>
                <c:pt idx="1893">
                  <c:v>5917607.2265109997</c:v>
                </c:pt>
                <c:pt idx="1894">
                  <c:v>5345924.3174630003</c:v>
                </c:pt>
                <c:pt idx="1895">
                  <c:v>2793313.8929670001</c:v>
                </c:pt>
                <c:pt idx="1896">
                  <c:v>1665191.914536</c:v>
                </c:pt>
                <c:pt idx="1897">
                  <c:v>1788799.2189519999</c:v>
                </c:pt>
                <c:pt idx="1898">
                  <c:v>354237.57800199999</c:v>
                </c:pt>
                <c:pt idx="1899">
                  <c:v>448590.13303199998</c:v>
                </c:pt>
                <c:pt idx="1900">
                  <c:v>1148631.803239</c:v>
                </c:pt>
                <c:pt idx="1901">
                  <c:v>1911118.8339140001</c:v>
                </c:pt>
                <c:pt idx="1902">
                  <c:v>1971881.013455</c:v>
                </c:pt>
                <c:pt idx="1903">
                  <c:v>4648560.8744719997</c:v>
                </c:pt>
                <c:pt idx="1904">
                  <c:v>4662751.6117979996</c:v>
                </c:pt>
                <c:pt idx="1905">
                  <c:v>4639319.1024559997</c:v>
                </c:pt>
                <c:pt idx="1906">
                  <c:v>6680635.65809</c:v>
                </c:pt>
                <c:pt idx="1907">
                  <c:v>4801067.4847449996</c:v>
                </c:pt>
                <c:pt idx="1908">
                  <c:v>6531779.7740510004</c:v>
                </c:pt>
                <c:pt idx="1909">
                  <c:v>7340613.41823</c:v>
                </c:pt>
                <c:pt idx="1910">
                  <c:v>5838805.3883419996</c:v>
                </c:pt>
                <c:pt idx="1911">
                  <c:v>6041305.1473439997</c:v>
                </c:pt>
                <c:pt idx="1912">
                  <c:v>6449111.2888829997</c:v>
                </c:pt>
                <c:pt idx="1913">
                  <c:v>5413143.6317520002</c:v>
                </c:pt>
                <c:pt idx="1914">
                  <c:v>7281624.2051799996</c:v>
                </c:pt>
                <c:pt idx="1915">
                  <c:v>6725569.7144109998</c:v>
                </c:pt>
                <c:pt idx="1916">
                  <c:v>6257408.5603940003</c:v>
                </c:pt>
                <c:pt idx="1917">
                  <c:v>5725431.3669459997</c:v>
                </c:pt>
                <c:pt idx="1918">
                  <c:v>3385568.195293</c:v>
                </c:pt>
                <c:pt idx="1919">
                  <c:v>4552074.5695970003</c:v>
                </c:pt>
                <c:pt idx="1920">
                  <c:v>2560655.459948</c:v>
                </c:pt>
                <c:pt idx="1921">
                  <c:v>927717.01350799995</c:v>
                </c:pt>
                <c:pt idx="1922">
                  <c:v>552605.45722700004</c:v>
                </c:pt>
                <c:pt idx="1923">
                  <c:v>1532942.7573220001</c:v>
                </c:pt>
                <c:pt idx="1924">
                  <c:v>1168162.0401320001</c:v>
                </c:pt>
                <c:pt idx="1925">
                  <c:v>3152931.7667060001</c:v>
                </c:pt>
                <c:pt idx="1926">
                  <c:v>5546394.7578140004</c:v>
                </c:pt>
                <c:pt idx="1927">
                  <c:v>6232956.3901040005</c:v>
                </c:pt>
                <c:pt idx="1928">
                  <c:v>6831333.166154</c:v>
                </c:pt>
                <c:pt idx="1929">
                  <c:v>7152877.1809280002</c:v>
                </c:pt>
                <c:pt idx="1930">
                  <c:v>5411517.9051249996</c:v>
                </c:pt>
                <c:pt idx="1931">
                  <c:v>7178628.9236230003</c:v>
                </c:pt>
                <c:pt idx="1932">
                  <c:v>4709330.109371</c:v>
                </c:pt>
                <c:pt idx="1933">
                  <c:v>7584605.5954830004</c:v>
                </c:pt>
                <c:pt idx="1934">
                  <c:v>4606746.6223820001</c:v>
                </c:pt>
                <c:pt idx="1935">
                  <c:v>5541175.8844959997</c:v>
                </c:pt>
                <c:pt idx="1936">
                  <c:v>7178579.8204239998</c:v>
                </c:pt>
                <c:pt idx="1937">
                  <c:v>5344904.8763730004</c:v>
                </c:pt>
                <c:pt idx="1938">
                  <c:v>7518186.3755590003</c:v>
                </c:pt>
                <c:pt idx="1939">
                  <c:v>5737219.4422570001</c:v>
                </c:pt>
                <c:pt idx="1940">
                  <c:v>5918830.8717860002</c:v>
                </c:pt>
                <c:pt idx="1941">
                  <c:v>7443227.1107139997</c:v>
                </c:pt>
                <c:pt idx="1942">
                  <c:v>4627477.7153479997</c:v>
                </c:pt>
                <c:pt idx="1943">
                  <c:v>4306766.7547920002</c:v>
                </c:pt>
                <c:pt idx="1944">
                  <c:v>4230547.0840910003</c:v>
                </c:pt>
                <c:pt idx="1945">
                  <c:v>1952403.02471</c:v>
                </c:pt>
                <c:pt idx="1946">
                  <c:v>425769.81656000001</c:v>
                </c:pt>
                <c:pt idx="1947">
                  <c:v>729130.82736600004</c:v>
                </c:pt>
                <c:pt idx="1948">
                  <c:v>1248926.9007629999</c:v>
                </c:pt>
                <c:pt idx="1949">
                  <c:v>2670435.7045</c:v>
                </c:pt>
                <c:pt idx="1950">
                  <c:v>2243901.1554200002</c:v>
                </c:pt>
                <c:pt idx="1951">
                  <c:v>4280541.1233620001</c:v>
                </c:pt>
                <c:pt idx="1952">
                  <c:v>6965793.9834359996</c:v>
                </c:pt>
                <c:pt idx="1953">
                  <c:v>6026847.9871720001</c:v>
                </c:pt>
                <c:pt idx="1954">
                  <c:v>8537815.9907319993</c:v>
                </c:pt>
                <c:pt idx="1955">
                  <c:v>6090787.4932639999</c:v>
                </c:pt>
                <c:pt idx="1956">
                  <c:v>5900560.9574469998</c:v>
                </c:pt>
                <c:pt idx="1957">
                  <c:v>4271966.3702199999</c:v>
                </c:pt>
                <c:pt idx="1958">
                  <c:v>6601690.4693440003</c:v>
                </c:pt>
                <c:pt idx="1959">
                  <c:v>4928849.5673329998</c:v>
                </c:pt>
                <c:pt idx="1960">
                  <c:v>4821137.5813589999</c:v>
                </c:pt>
                <c:pt idx="1961">
                  <c:v>4584503.5746809999</c:v>
                </c:pt>
                <c:pt idx="1962">
                  <c:v>6096036.852465</c:v>
                </c:pt>
                <c:pt idx="1963">
                  <c:v>6217656.8575299997</c:v>
                </c:pt>
                <c:pt idx="1964">
                  <c:v>6593378.9890729999</c:v>
                </c:pt>
                <c:pt idx="1965">
                  <c:v>5049780.4328680001</c:v>
                </c:pt>
                <c:pt idx="1966">
                  <c:v>5855541.5999769997</c:v>
                </c:pt>
                <c:pt idx="1967">
                  <c:v>2375689.6875689998</c:v>
                </c:pt>
                <c:pt idx="1968">
                  <c:v>1921213.2971940001</c:v>
                </c:pt>
                <c:pt idx="1969">
                  <c:v>971165.19906799996</c:v>
                </c:pt>
                <c:pt idx="1970">
                  <c:v>998030.74936599995</c:v>
                </c:pt>
                <c:pt idx="1971">
                  <c:v>1471303.1474959999</c:v>
                </c:pt>
                <c:pt idx="1972">
                  <c:v>439500.61423299997</c:v>
                </c:pt>
                <c:pt idx="1973">
                  <c:v>2792795.8522589998</c:v>
                </c:pt>
                <c:pt idx="1974">
                  <c:v>3023491.0650849999</c:v>
                </c:pt>
                <c:pt idx="1975">
                  <c:v>4554675.409736</c:v>
                </c:pt>
                <c:pt idx="1976">
                  <c:v>3856208.0097269998</c:v>
                </c:pt>
                <c:pt idx="1977">
                  <c:v>3637378.8574950001</c:v>
                </c:pt>
                <c:pt idx="1978">
                  <c:v>8678319.8574819993</c:v>
                </c:pt>
                <c:pt idx="1979">
                  <c:v>6669117.29189</c:v>
                </c:pt>
                <c:pt idx="1980">
                  <c:v>4464705.1852390002</c:v>
                </c:pt>
                <c:pt idx="1981">
                  <c:v>6935096.6228390001</c:v>
                </c:pt>
                <c:pt idx="1982">
                  <c:v>6113475.5186609998</c:v>
                </c:pt>
                <c:pt idx="1983">
                  <c:v>6370788.5559419999</c:v>
                </c:pt>
                <c:pt idx="1984">
                  <c:v>7452228.0837989999</c:v>
                </c:pt>
                <c:pt idx="1985">
                  <c:v>7214189.9112109998</c:v>
                </c:pt>
                <c:pt idx="1986">
                  <c:v>7154385.9108100003</c:v>
                </c:pt>
                <c:pt idx="1987">
                  <c:v>6423000.9752989998</c:v>
                </c:pt>
                <c:pt idx="1988">
                  <c:v>5541266.6233989997</c:v>
                </c:pt>
                <c:pt idx="1989">
                  <c:v>4457949.6507980004</c:v>
                </c:pt>
                <c:pt idx="1990">
                  <c:v>4467188.9095069999</c:v>
                </c:pt>
                <c:pt idx="1991">
                  <c:v>4983892.0398850003</c:v>
                </c:pt>
                <c:pt idx="1992">
                  <c:v>2062198.3159390001</c:v>
                </c:pt>
                <c:pt idx="1993">
                  <c:v>3670880.3550120001</c:v>
                </c:pt>
                <c:pt idx="1994">
                  <c:v>1893579.409427</c:v>
                </c:pt>
                <c:pt idx="1995">
                  <c:v>1326744.3187559999</c:v>
                </c:pt>
                <c:pt idx="1996">
                  <c:v>441842.92216999998</c:v>
                </c:pt>
                <c:pt idx="1997">
                  <c:v>1221316.553386</c:v>
                </c:pt>
                <c:pt idx="1998">
                  <c:v>3553497.7811790002</c:v>
                </c:pt>
                <c:pt idx="1999">
                  <c:v>7914221.4772279998</c:v>
                </c:pt>
                <c:pt idx="2000">
                  <c:v>5361430.1483439999</c:v>
                </c:pt>
                <c:pt idx="2001">
                  <c:v>8123809.815893</c:v>
                </c:pt>
                <c:pt idx="2002">
                  <c:v>6720294.3082130002</c:v>
                </c:pt>
                <c:pt idx="2003">
                  <c:v>6780070.9938390004</c:v>
                </c:pt>
                <c:pt idx="2004">
                  <c:v>9403434.3938820008</c:v>
                </c:pt>
                <c:pt idx="2005">
                  <c:v>7533816.8754439997</c:v>
                </c:pt>
                <c:pt idx="2006">
                  <c:v>4416035.6741970005</c:v>
                </c:pt>
                <c:pt idx="2007">
                  <c:v>5354034.4901970001</c:v>
                </c:pt>
                <c:pt idx="2008">
                  <c:v>5795469.9869600004</c:v>
                </c:pt>
                <c:pt idx="2009">
                  <c:v>3729266.9716170002</c:v>
                </c:pt>
                <c:pt idx="2010">
                  <c:v>7245795.0546009997</c:v>
                </c:pt>
                <c:pt idx="2011">
                  <c:v>5920751.0895199999</c:v>
                </c:pt>
                <c:pt idx="2012">
                  <c:v>5459335.2654250003</c:v>
                </c:pt>
                <c:pt idx="2013">
                  <c:v>5727009.6181760002</c:v>
                </c:pt>
                <c:pt idx="2014">
                  <c:v>5237931.7683579996</c:v>
                </c:pt>
                <c:pt idx="2015">
                  <c:v>3540905.7294740002</c:v>
                </c:pt>
                <c:pt idx="2016">
                  <c:v>2595352.6673889998</c:v>
                </c:pt>
                <c:pt idx="2017">
                  <c:v>1714275.0705899999</c:v>
                </c:pt>
                <c:pt idx="2018">
                  <c:v>995130.99715399998</c:v>
                </c:pt>
                <c:pt idx="2019">
                  <c:v>1203385.5751360001</c:v>
                </c:pt>
                <c:pt idx="2020">
                  <c:v>1015451.860279</c:v>
                </c:pt>
                <c:pt idx="2021">
                  <c:v>881575.82473999995</c:v>
                </c:pt>
                <c:pt idx="2022">
                  <c:v>2036476.8046939999</c:v>
                </c:pt>
                <c:pt idx="2023">
                  <c:v>5053443.0877700001</c:v>
                </c:pt>
                <c:pt idx="2024">
                  <c:v>4465865.1512700003</c:v>
                </c:pt>
                <c:pt idx="2025">
                  <c:v>9224281.4195579998</c:v>
                </c:pt>
                <c:pt idx="2026">
                  <c:v>6042241.2498939997</c:v>
                </c:pt>
                <c:pt idx="2027">
                  <c:v>4282256.8065179996</c:v>
                </c:pt>
                <c:pt idx="2028">
                  <c:v>6710423.5307989996</c:v>
                </c:pt>
                <c:pt idx="2029">
                  <c:v>5829579.6296370002</c:v>
                </c:pt>
                <c:pt idx="2030">
                  <c:v>6099544.1867340002</c:v>
                </c:pt>
                <c:pt idx="2031">
                  <c:v>6208448.1018139999</c:v>
                </c:pt>
                <c:pt idx="2032">
                  <c:v>6802795.5271220002</c:v>
                </c:pt>
                <c:pt idx="2033">
                  <c:v>5911349.5271509998</c:v>
                </c:pt>
                <c:pt idx="2034">
                  <c:v>6102919.190769</c:v>
                </c:pt>
                <c:pt idx="2035">
                  <c:v>7764645.0768200001</c:v>
                </c:pt>
                <c:pt idx="2036">
                  <c:v>7065236.8771580001</c:v>
                </c:pt>
                <c:pt idx="2037">
                  <c:v>8221851.3622350004</c:v>
                </c:pt>
                <c:pt idx="2038">
                  <c:v>6558500.102093</c:v>
                </c:pt>
                <c:pt idx="2039">
                  <c:v>3684431.0496809999</c:v>
                </c:pt>
                <c:pt idx="2040">
                  <c:v>2980433.8198770001</c:v>
                </c:pt>
                <c:pt idx="2041">
                  <c:v>2122506.0948490002</c:v>
                </c:pt>
                <c:pt idx="2042">
                  <c:v>894982.45126999996</c:v>
                </c:pt>
                <c:pt idx="2043">
                  <c:v>1141896.6104309999</c:v>
                </c:pt>
                <c:pt idx="2044">
                  <c:v>1019228.409633</c:v>
                </c:pt>
                <c:pt idx="2045">
                  <c:v>1414351.071792</c:v>
                </c:pt>
                <c:pt idx="2046">
                  <c:v>2906631.7823939999</c:v>
                </c:pt>
                <c:pt idx="2047">
                  <c:v>4931059.9616830004</c:v>
                </c:pt>
                <c:pt idx="2048">
                  <c:v>4141391.8733839998</c:v>
                </c:pt>
                <c:pt idx="2049">
                  <c:v>4769320.8525170004</c:v>
                </c:pt>
                <c:pt idx="2050">
                  <c:v>8025652.9886039998</c:v>
                </c:pt>
                <c:pt idx="2051">
                  <c:v>3667236.755957</c:v>
                </c:pt>
                <c:pt idx="2052">
                  <c:v>6314579.8207390001</c:v>
                </c:pt>
                <c:pt idx="2053">
                  <c:v>3618321.6498750001</c:v>
                </c:pt>
                <c:pt idx="2054">
                  <c:v>5111718.6543669999</c:v>
                </c:pt>
                <c:pt idx="2055">
                  <c:v>6990130.9086650005</c:v>
                </c:pt>
                <c:pt idx="2056">
                  <c:v>6369981.0248779999</c:v>
                </c:pt>
                <c:pt idx="2057">
                  <c:v>8705583.6734669991</c:v>
                </c:pt>
                <c:pt idx="2058">
                  <c:v>6499603.8133810004</c:v>
                </c:pt>
                <c:pt idx="2059">
                  <c:v>6518988.4869280001</c:v>
                </c:pt>
                <c:pt idx="2060">
                  <c:v>6813404.1815680005</c:v>
                </c:pt>
                <c:pt idx="2061">
                  <c:v>6520897.0399970002</c:v>
                </c:pt>
                <c:pt idx="2062">
                  <c:v>6507067.3010569997</c:v>
                </c:pt>
                <c:pt idx="2063">
                  <c:v>4177895.5606149998</c:v>
                </c:pt>
                <c:pt idx="2064">
                  <c:v>3119575.3068320001</c:v>
                </c:pt>
                <c:pt idx="2065">
                  <c:v>888509.56073300005</c:v>
                </c:pt>
                <c:pt idx="2066">
                  <c:v>2270133.9244730002</c:v>
                </c:pt>
                <c:pt idx="2067">
                  <c:v>174084.76566800001</c:v>
                </c:pt>
                <c:pt idx="2068">
                  <c:v>965683.952697</c:v>
                </c:pt>
                <c:pt idx="2069">
                  <c:v>2437225.319778</c:v>
                </c:pt>
                <c:pt idx="2070">
                  <c:v>2241489.3574259998</c:v>
                </c:pt>
                <c:pt idx="2071">
                  <c:v>4528567.2878799997</c:v>
                </c:pt>
                <c:pt idx="2072">
                  <c:v>5171094.5645869998</c:v>
                </c:pt>
                <c:pt idx="2073">
                  <c:v>5663934.0805289997</c:v>
                </c:pt>
                <c:pt idx="2074">
                  <c:v>8723195.5819550008</c:v>
                </c:pt>
                <c:pt idx="2075">
                  <c:v>6434778.0490309997</c:v>
                </c:pt>
                <c:pt idx="2076">
                  <c:v>7265168.1121929996</c:v>
                </c:pt>
                <c:pt idx="2077">
                  <c:v>7457957.1592159998</c:v>
                </c:pt>
                <c:pt idx="2078">
                  <c:v>6787785.6659270003</c:v>
                </c:pt>
                <c:pt idx="2079">
                  <c:v>6729176.363411</c:v>
                </c:pt>
                <c:pt idx="2080">
                  <c:v>7095290.5110719996</c:v>
                </c:pt>
                <c:pt idx="2081">
                  <c:v>5446632.8154030005</c:v>
                </c:pt>
                <c:pt idx="2082">
                  <c:v>5907761.1496440005</c:v>
                </c:pt>
                <c:pt idx="2083">
                  <c:v>6148746.6132749999</c:v>
                </c:pt>
                <c:pt idx="2084">
                  <c:v>5777377.8483750001</c:v>
                </c:pt>
                <c:pt idx="2085">
                  <c:v>6899846.7264350001</c:v>
                </c:pt>
                <c:pt idx="2086">
                  <c:v>6643119.6942309998</c:v>
                </c:pt>
                <c:pt idx="2087">
                  <c:v>3823138.75611</c:v>
                </c:pt>
                <c:pt idx="2088">
                  <c:v>1871192.377081</c:v>
                </c:pt>
                <c:pt idx="2089">
                  <c:v>2248139.0387249999</c:v>
                </c:pt>
                <c:pt idx="2090">
                  <c:v>1141182.1369759999</c:v>
                </c:pt>
                <c:pt idx="2091">
                  <c:v>816367.62104</c:v>
                </c:pt>
                <c:pt idx="2092">
                  <c:v>369136.70423999999</c:v>
                </c:pt>
                <c:pt idx="2093">
                  <c:v>1754735.065858</c:v>
                </c:pt>
                <c:pt idx="2094">
                  <c:v>4083083.4816350001</c:v>
                </c:pt>
                <c:pt idx="2095">
                  <c:v>4372235.7671140004</c:v>
                </c:pt>
                <c:pt idx="2096">
                  <c:v>6277052.7945670001</c:v>
                </c:pt>
                <c:pt idx="2097">
                  <c:v>4728758.6043830002</c:v>
                </c:pt>
                <c:pt idx="2098">
                  <c:v>7127189.3911389997</c:v>
                </c:pt>
                <c:pt idx="2099">
                  <c:v>8645454.2166809998</c:v>
                </c:pt>
                <c:pt idx="2100">
                  <c:v>6618418.5378630003</c:v>
                </c:pt>
                <c:pt idx="2101">
                  <c:v>8087536.5589939998</c:v>
                </c:pt>
                <c:pt idx="2102">
                  <c:v>5156945.4583120001</c:v>
                </c:pt>
                <c:pt idx="2103">
                  <c:v>7345646.4684039997</c:v>
                </c:pt>
                <c:pt idx="2104">
                  <c:v>6136843.9326649997</c:v>
                </c:pt>
                <c:pt idx="2105">
                  <c:v>5867720.1393790003</c:v>
                </c:pt>
                <c:pt idx="2106">
                  <c:v>7990094.0630059997</c:v>
                </c:pt>
                <c:pt idx="2107">
                  <c:v>7318360.3716059998</c:v>
                </c:pt>
                <c:pt idx="2108">
                  <c:v>6595765.8656169996</c:v>
                </c:pt>
                <c:pt idx="2109">
                  <c:v>6709587.7450909996</c:v>
                </c:pt>
                <c:pt idx="2110">
                  <c:v>3151193.2103050002</c:v>
                </c:pt>
                <c:pt idx="2111">
                  <c:v>4141146.319782</c:v>
                </c:pt>
                <c:pt idx="2112">
                  <c:v>1790283.6787640001</c:v>
                </c:pt>
                <c:pt idx="2113">
                  <c:v>1880197.5590679999</c:v>
                </c:pt>
                <c:pt idx="2114">
                  <c:v>1487444.569564</c:v>
                </c:pt>
                <c:pt idx="2115">
                  <c:v>669015.81900599995</c:v>
                </c:pt>
                <c:pt idx="2116">
                  <c:v>675105.78995999997</c:v>
                </c:pt>
                <c:pt idx="2117">
                  <c:v>2663109.8770559998</c:v>
                </c:pt>
                <c:pt idx="2118">
                  <c:v>3099367.5849950002</c:v>
                </c:pt>
                <c:pt idx="2119">
                  <c:v>5487729.1730610002</c:v>
                </c:pt>
                <c:pt idx="2120">
                  <c:v>4881787.3549309997</c:v>
                </c:pt>
                <c:pt idx="2121">
                  <c:v>5442475.9123290004</c:v>
                </c:pt>
                <c:pt idx="2122">
                  <c:v>6783647.4184659999</c:v>
                </c:pt>
                <c:pt idx="2123">
                  <c:v>7770040.7172699999</c:v>
                </c:pt>
                <c:pt idx="2124">
                  <c:v>7489089.6102470001</c:v>
                </c:pt>
                <c:pt idx="2125">
                  <c:v>5859737.8321759999</c:v>
                </c:pt>
                <c:pt idx="2126">
                  <c:v>6306722.2086840002</c:v>
                </c:pt>
                <c:pt idx="2127">
                  <c:v>5509815.4967379998</c:v>
                </c:pt>
                <c:pt idx="2128">
                  <c:v>5746279.0956279999</c:v>
                </c:pt>
                <c:pt idx="2129">
                  <c:v>4088309.9876640001</c:v>
                </c:pt>
                <c:pt idx="2130">
                  <c:v>6633618.418788</c:v>
                </c:pt>
                <c:pt idx="2131">
                  <c:v>6190328.5044510001</c:v>
                </c:pt>
                <c:pt idx="2132">
                  <c:v>6485547.0134960003</c:v>
                </c:pt>
                <c:pt idx="2133">
                  <c:v>6214335.9225239996</c:v>
                </c:pt>
                <c:pt idx="2134">
                  <c:v>2446483.8614989999</c:v>
                </c:pt>
                <c:pt idx="2135">
                  <c:v>3313310.3235450001</c:v>
                </c:pt>
                <c:pt idx="2136">
                  <c:v>3757847.8115679999</c:v>
                </c:pt>
                <c:pt idx="2137">
                  <c:v>4108145.2025230001</c:v>
                </c:pt>
                <c:pt idx="2138">
                  <c:v>2772676.3876160001</c:v>
                </c:pt>
                <c:pt idx="2139">
                  <c:v>1959085.502329</c:v>
                </c:pt>
                <c:pt idx="2140">
                  <c:v>1624266.093724</c:v>
                </c:pt>
                <c:pt idx="2141">
                  <c:v>2299697.3943739999</c:v>
                </c:pt>
                <c:pt idx="2142">
                  <c:v>2728499.646766</c:v>
                </c:pt>
                <c:pt idx="2143">
                  <c:v>5790664.6706299996</c:v>
                </c:pt>
                <c:pt idx="2144">
                  <c:v>6119273.3389929999</c:v>
                </c:pt>
                <c:pt idx="2145">
                  <c:v>6763500.5124019999</c:v>
                </c:pt>
                <c:pt idx="2146">
                  <c:v>7186669.1029859995</c:v>
                </c:pt>
                <c:pt idx="2147">
                  <c:v>3968094.7269890001</c:v>
                </c:pt>
                <c:pt idx="2148">
                  <c:v>8866897.1663550008</c:v>
                </c:pt>
                <c:pt idx="2149">
                  <c:v>5071612.3497919999</c:v>
                </c:pt>
                <c:pt idx="2150">
                  <c:v>5755574.7510529999</c:v>
                </c:pt>
                <c:pt idx="2151">
                  <c:v>7693993.8838480003</c:v>
                </c:pt>
                <c:pt idx="2152">
                  <c:v>9348620.5842470005</c:v>
                </c:pt>
                <c:pt idx="2153">
                  <c:v>5279617.573082</c:v>
                </c:pt>
                <c:pt idx="2154">
                  <c:v>5220409.8309770003</c:v>
                </c:pt>
                <c:pt idx="2155">
                  <c:v>5771367.4716309998</c:v>
                </c:pt>
                <c:pt idx="2156">
                  <c:v>7083749.6267510001</c:v>
                </c:pt>
                <c:pt idx="2157">
                  <c:v>8449079.5879449993</c:v>
                </c:pt>
                <c:pt idx="2158">
                  <c:v>6613906.2628079997</c:v>
                </c:pt>
                <c:pt idx="2159">
                  <c:v>4187701.1150079998</c:v>
                </c:pt>
                <c:pt idx="2160">
                  <c:v>2422584.9624089999</c:v>
                </c:pt>
                <c:pt idx="2161">
                  <c:v>2071970.017302</c:v>
                </c:pt>
                <c:pt idx="2162">
                  <c:v>455706.270472</c:v>
                </c:pt>
                <c:pt idx="2163">
                  <c:v>1531260.1066050001</c:v>
                </c:pt>
                <c:pt idx="2164">
                  <c:v>2342383.530603</c:v>
                </c:pt>
                <c:pt idx="2165">
                  <c:v>784070.87158000004</c:v>
                </c:pt>
                <c:pt idx="2166">
                  <c:v>1620269.045041</c:v>
                </c:pt>
                <c:pt idx="2167">
                  <c:v>2122166.6758349999</c:v>
                </c:pt>
                <c:pt idx="2168">
                  <c:v>5347048.3742570002</c:v>
                </c:pt>
                <c:pt idx="2169">
                  <c:v>6769077.2463560002</c:v>
                </c:pt>
                <c:pt idx="2170">
                  <c:v>8157397.8162249997</c:v>
                </c:pt>
                <c:pt idx="2171">
                  <c:v>6333290.5344869997</c:v>
                </c:pt>
                <c:pt idx="2172">
                  <c:v>8044705.8955229996</c:v>
                </c:pt>
                <c:pt idx="2173">
                  <c:v>5010595.7614780003</c:v>
                </c:pt>
                <c:pt idx="2174">
                  <c:v>4297987.6075339997</c:v>
                </c:pt>
                <c:pt idx="2175">
                  <c:v>8561765.0078270007</c:v>
                </c:pt>
                <c:pt idx="2176">
                  <c:v>5451026.2644199999</c:v>
                </c:pt>
                <c:pt idx="2177">
                  <c:v>7248841.3400149997</c:v>
                </c:pt>
                <c:pt idx="2178">
                  <c:v>7311099.4567470001</c:v>
                </c:pt>
                <c:pt idx="2179">
                  <c:v>8255786.8724060003</c:v>
                </c:pt>
                <c:pt idx="2180">
                  <c:v>6923152.9826210001</c:v>
                </c:pt>
                <c:pt idx="2181">
                  <c:v>5906427.1952059995</c:v>
                </c:pt>
                <c:pt idx="2182">
                  <c:v>5062963.9020520002</c:v>
                </c:pt>
                <c:pt idx="2183">
                  <c:v>5010982.6183160003</c:v>
                </c:pt>
                <c:pt idx="2184">
                  <c:v>2508856.7756779999</c:v>
                </c:pt>
                <c:pt idx="2185">
                  <c:v>2129682.2245029998</c:v>
                </c:pt>
                <c:pt idx="2186">
                  <c:v>930594.257981</c:v>
                </c:pt>
                <c:pt idx="2187">
                  <c:v>376087.47474699997</c:v>
                </c:pt>
                <c:pt idx="2188">
                  <c:v>1722252.6004590001</c:v>
                </c:pt>
                <c:pt idx="2189">
                  <c:v>2341867.0547779999</c:v>
                </c:pt>
                <c:pt idx="2190">
                  <c:v>1954414.7698599999</c:v>
                </c:pt>
                <c:pt idx="2191">
                  <c:v>3912019.0237659998</c:v>
                </c:pt>
                <c:pt idx="2192">
                  <c:v>4997906.2690270003</c:v>
                </c:pt>
                <c:pt idx="2193">
                  <c:v>5344935.3625389999</c:v>
                </c:pt>
                <c:pt idx="2194">
                  <c:v>6690475.4768399997</c:v>
                </c:pt>
                <c:pt idx="2195">
                  <c:v>7949001.3993589999</c:v>
                </c:pt>
                <c:pt idx="2196">
                  <c:v>6900762.7285740003</c:v>
                </c:pt>
                <c:pt idx="2197">
                  <c:v>4511967.3842120003</c:v>
                </c:pt>
                <c:pt idx="2198">
                  <c:v>7254055.6175870001</c:v>
                </c:pt>
                <c:pt idx="2199">
                  <c:v>5907836.658028</c:v>
                </c:pt>
                <c:pt idx="2200">
                  <c:v>4893478.8187570004</c:v>
                </c:pt>
                <c:pt idx="2201">
                  <c:v>4432595.5558460001</c:v>
                </c:pt>
                <c:pt idx="2202">
                  <c:v>6923489.9533430003</c:v>
                </c:pt>
                <c:pt idx="2203">
                  <c:v>5669209.6951789996</c:v>
                </c:pt>
                <c:pt idx="2204">
                  <c:v>8863418.8471469991</c:v>
                </c:pt>
                <c:pt idx="2205">
                  <c:v>5545699.4008900002</c:v>
                </c:pt>
                <c:pt idx="2206">
                  <c:v>4953623.5493480004</c:v>
                </c:pt>
                <c:pt idx="2207">
                  <c:v>3439402.5112299998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AD-45CF-AF7C-70B68F06A191}"/>
            </c:ext>
          </c:extLst>
        </c:ser>
        <c:ser>
          <c:idx val="1"/>
          <c:order val="1"/>
          <c:tx>
            <c:strRef>
              <c:f>Amazon_hourly!$D$18</c:f>
              <c:strCache>
                <c:ptCount val="1"/>
                <c:pt idx="0">
                  <c:v>Walmart (main)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Amazon_hourly!$B$19:$B$2226</c:f>
              <c:numCache>
                <c:formatCode>mm/dd/yyyy\ hh</c:formatCode>
                <c:ptCount val="2208"/>
                <c:pt idx="0">
                  <c:v>42491</c:v>
                </c:pt>
                <c:pt idx="1">
                  <c:v>42491.041666666672</c:v>
                </c:pt>
                <c:pt idx="2">
                  <c:v>42491.083333333328</c:v>
                </c:pt>
                <c:pt idx="3">
                  <c:v>42491.125</c:v>
                </c:pt>
                <c:pt idx="4">
                  <c:v>42491.166666666672</c:v>
                </c:pt>
                <c:pt idx="5">
                  <c:v>42491.208333333328</c:v>
                </c:pt>
                <c:pt idx="6">
                  <c:v>42491.25</c:v>
                </c:pt>
                <c:pt idx="7">
                  <c:v>42491.291666666672</c:v>
                </c:pt>
                <c:pt idx="8">
                  <c:v>42491.333333333328</c:v>
                </c:pt>
                <c:pt idx="9">
                  <c:v>42491.375</c:v>
                </c:pt>
                <c:pt idx="10">
                  <c:v>42491.416666666672</c:v>
                </c:pt>
                <c:pt idx="11">
                  <c:v>42491.458333333328</c:v>
                </c:pt>
                <c:pt idx="12">
                  <c:v>42491.5</c:v>
                </c:pt>
                <c:pt idx="13">
                  <c:v>42491.541666666672</c:v>
                </c:pt>
                <c:pt idx="14">
                  <c:v>42491.583333333328</c:v>
                </c:pt>
                <c:pt idx="15">
                  <c:v>42491.625</c:v>
                </c:pt>
                <c:pt idx="16">
                  <c:v>42491.666666666672</c:v>
                </c:pt>
                <c:pt idx="17">
                  <c:v>42491.708333333328</c:v>
                </c:pt>
                <c:pt idx="18">
                  <c:v>42491.75</c:v>
                </c:pt>
                <c:pt idx="19">
                  <c:v>42491.791666666672</c:v>
                </c:pt>
                <c:pt idx="20">
                  <c:v>42491.833333333328</c:v>
                </c:pt>
                <c:pt idx="21">
                  <c:v>42491.875</c:v>
                </c:pt>
                <c:pt idx="22">
                  <c:v>42491.916666666672</c:v>
                </c:pt>
                <c:pt idx="23">
                  <c:v>42491.958333333328</c:v>
                </c:pt>
                <c:pt idx="24">
                  <c:v>42492</c:v>
                </c:pt>
                <c:pt idx="25">
                  <c:v>42492.041666666672</c:v>
                </c:pt>
                <c:pt idx="26">
                  <c:v>42492.083333333328</c:v>
                </c:pt>
                <c:pt idx="27">
                  <c:v>42492.125</c:v>
                </c:pt>
                <c:pt idx="28">
                  <c:v>42492.166666666672</c:v>
                </c:pt>
                <c:pt idx="29">
                  <c:v>42492.208333333328</c:v>
                </c:pt>
                <c:pt idx="30">
                  <c:v>42492.25</c:v>
                </c:pt>
                <c:pt idx="31">
                  <c:v>42492.291666666672</c:v>
                </c:pt>
                <c:pt idx="32">
                  <c:v>42492.333333333328</c:v>
                </c:pt>
                <c:pt idx="33">
                  <c:v>42492.375</c:v>
                </c:pt>
                <c:pt idx="34">
                  <c:v>42492.416666666672</c:v>
                </c:pt>
                <c:pt idx="35">
                  <c:v>42492.458333333328</c:v>
                </c:pt>
                <c:pt idx="36">
                  <c:v>42492.5</c:v>
                </c:pt>
                <c:pt idx="37">
                  <c:v>42492.541666666672</c:v>
                </c:pt>
                <c:pt idx="38">
                  <c:v>42492.583333333328</c:v>
                </c:pt>
                <c:pt idx="39">
                  <c:v>42492.625</c:v>
                </c:pt>
                <c:pt idx="40">
                  <c:v>42492.666666666672</c:v>
                </c:pt>
                <c:pt idx="41">
                  <c:v>42492.708333333328</c:v>
                </c:pt>
                <c:pt idx="42">
                  <c:v>42492.75</c:v>
                </c:pt>
                <c:pt idx="43">
                  <c:v>42492.791666666672</c:v>
                </c:pt>
                <c:pt idx="44">
                  <c:v>42492.833333333328</c:v>
                </c:pt>
                <c:pt idx="45">
                  <c:v>42492.875</c:v>
                </c:pt>
                <c:pt idx="46">
                  <c:v>42492.916666666672</c:v>
                </c:pt>
                <c:pt idx="47">
                  <c:v>42492.958333333328</c:v>
                </c:pt>
                <c:pt idx="48">
                  <c:v>42493</c:v>
                </c:pt>
                <c:pt idx="49">
                  <c:v>42493.041666666672</c:v>
                </c:pt>
                <c:pt idx="50">
                  <c:v>42493.083333333328</c:v>
                </c:pt>
                <c:pt idx="51">
                  <c:v>42493.125</c:v>
                </c:pt>
                <c:pt idx="52">
                  <c:v>42493.166666666672</c:v>
                </c:pt>
                <c:pt idx="53">
                  <c:v>42493.208333333328</c:v>
                </c:pt>
                <c:pt idx="54">
                  <c:v>42493.25</c:v>
                </c:pt>
                <c:pt idx="55">
                  <c:v>42493.291666666672</c:v>
                </c:pt>
                <c:pt idx="56">
                  <c:v>42493.333333333328</c:v>
                </c:pt>
                <c:pt idx="57">
                  <c:v>42493.375</c:v>
                </c:pt>
                <c:pt idx="58">
                  <c:v>42493.416666666672</c:v>
                </c:pt>
                <c:pt idx="59">
                  <c:v>42493.458333333328</c:v>
                </c:pt>
                <c:pt idx="60">
                  <c:v>42493.5</c:v>
                </c:pt>
                <c:pt idx="61">
                  <c:v>42493.541666666672</c:v>
                </c:pt>
                <c:pt idx="62">
                  <c:v>42493.583333333328</c:v>
                </c:pt>
                <c:pt idx="63">
                  <c:v>42493.625</c:v>
                </c:pt>
                <c:pt idx="64">
                  <c:v>42493.666666666672</c:v>
                </c:pt>
                <c:pt idx="65">
                  <c:v>42493.708333333328</c:v>
                </c:pt>
                <c:pt idx="66">
                  <c:v>42493.75</c:v>
                </c:pt>
                <c:pt idx="67">
                  <c:v>42493.791666666672</c:v>
                </c:pt>
                <c:pt idx="68">
                  <c:v>42493.833333333328</c:v>
                </c:pt>
                <c:pt idx="69">
                  <c:v>42493.875</c:v>
                </c:pt>
                <c:pt idx="70">
                  <c:v>42493.916666666672</c:v>
                </c:pt>
                <c:pt idx="71">
                  <c:v>42493.958333333328</c:v>
                </c:pt>
                <c:pt idx="72">
                  <c:v>42494</c:v>
                </c:pt>
                <c:pt idx="73">
                  <c:v>42494.041666666672</c:v>
                </c:pt>
                <c:pt idx="74">
                  <c:v>42494.083333333328</c:v>
                </c:pt>
                <c:pt idx="75">
                  <c:v>42494.125</c:v>
                </c:pt>
                <c:pt idx="76">
                  <c:v>42494.166666666672</c:v>
                </c:pt>
                <c:pt idx="77">
                  <c:v>42494.208333333328</c:v>
                </c:pt>
                <c:pt idx="78">
                  <c:v>42494.25</c:v>
                </c:pt>
                <c:pt idx="79">
                  <c:v>42494.291666666672</c:v>
                </c:pt>
                <c:pt idx="80">
                  <c:v>42494.333333333328</c:v>
                </c:pt>
                <c:pt idx="81">
                  <c:v>42494.375</c:v>
                </c:pt>
                <c:pt idx="82">
                  <c:v>42494.416666666672</c:v>
                </c:pt>
                <c:pt idx="83">
                  <c:v>42494.458333333328</c:v>
                </c:pt>
                <c:pt idx="84">
                  <c:v>42494.5</c:v>
                </c:pt>
                <c:pt idx="85">
                  <c:v>42494.541666666672</c:v>
                </c:pt>
                <c:pt idx="86">
                  <c:v>42494.583333333328</c:v>
                </c:pt>
                <c:pt idx="87">
                  <c:v>42494.625</c:v>
                </c:pt>
                <c:pt idx="88">
                  <c:v>42494.666666666672</c:v>
                </c:pt>
                <c:pt idx="89">
                  <c:v>42494.708333333328</c:v>
                </c:pt>
                <c:pt idx="90">
                  <c:v>42494.75</c:v>
                </c:pt>
                <c:pt idx="91">
                  <c:v>42494.791666666672</c:v>
                </c:pt>
                <c:pt idx="92">
                  <c:v>42494.833333333328</c:v>
                </c:pt>
                <c:pt idx="93">
                  <c:v>42494.875</c:v>
                </c:pt>
                <c:pt idx="94">
                  <c:v>42494.916666666672</c:v>
                </c:pt>
                <c:pt idx="95">
                  <c:v>42494.958333333328</c:v>
                </c:pt>
                <c:pt idx="96">
                  <c:v>42495</c:v>
                </c:pt>
                <c:pt idx="97">
                  <c:v>42495.041666666672</c:v>
                </c:pt>
                <c:pt idx="98">
                  <c:v>42495.083333333328</c:v>
                </c:pt>
                <c:pt idx="99">
                  <c:v>42495.125</c:v>
                </c:pt>
                <c:pt idx="100">
                  <c:v>42495.166666666672</c:v>
                </c:pt>
                <c:pt idx="101">
                  <c:v>42495.208333333328</c:v>
                </c:pt>
                <c:pt idx="102">
                  <c:v>42495.25</c:v>
                </c:pt>
                <c:pt idx="103">
                  <c:v>42495.291666666672</c:v>
                </c:pt>
                <c:pt idx="104">
                  <c:v>42495.333333333328</c:v>
                </c:pt>
                <c:pt idx="105">
                  <c:v>42495.375</c:v>
                </c:pt>
                <c:pt idx="106">
                  <c:v>42495.416666666672</c:v>
                </c:pt>
                <c:pt idx="107">
                  <c:v>42495.458333333328</c:v>
                </c:pt>
                <c:pt idx="108">
                  <c:v>42495.5</c:v>
                </c:pt>
                <c:pt idx="109">
                  <c:v>42495.541666666672</c:v>
                </c:pt>
                <c:pt idx="110">
                  <c:v>42495.583333333328</c:v>
                </c:pt>
                <c:pt idx="111">
                  <c:v>42495.625</c:v>
                </c:pt>
                <c:pt idx="112">
                  <c:v>42495.666666666672</c:v>
                </c:pt>
                <c:pt idx="113">
                  <c:v>42495.708333333328</c:v>
                </c:pt>
                <c:pt idx="114">
                  <c:v>42495.75</c:v>
                </c:pt>
                <c:pt idx="115">
                  <c:v>42495.791666666672</c:v>
                </c:pt>
                <c:pt idx="116">
                  <c:v>42495.833333333328</c:v>
                </c:pt>
                <c:pt idx="117">
                  <c:v>42495.875</c:v>
                </c:pt>
                <c:pt idx="118">
                  <c:v>42495.916666666672</c:v>
                </c:pt>
                <c:pt idx="119">
                  <c:v>42495.958333333328</c:v>
                </c:pt>
                <c:pt idx="120">
                  <c:v>42496</c:v>
                </c:pt>
                <c:pt idx="121">
                  <c:v>42496.041666666672</c:v>
                </c:pt>
                <c:pt idx="122">
                  <c:v>42496.083333333328</c:v>
                </c:pt>
                <c:pt idx="123">
                  <c:v>42496.125</c:v>
                </c:pt>
                <c:pt idx="124">
                  <c:v>42496.166666666672</c:v>
                </c:pt>
                <c:pt idx="125">
                  <c:v>42496.208333333328</c:v>
                </c:pt>
                <c:pt idx="126">
                  <c:v>42496.25</c:v>
                </c:pt>
                <c:pt idx="127">
                  <c:v>42496.291666666672</c:v>
                </c:pt>
                <c:pt idx="128">
                  <c:v>42496.333333333328</c:v>
                </c:pt>
                <c:pt idx="129">
                  <c:v>42496.375</c:v>
                </c:pt>
                <c:pt idx="130">
                  <c:v>42496.416666666672</c:v>
                </c:pt>
                <c:pt idx="131">
                  <c:v>42496.458333333328</c:v>
                </c:pt>
                <c:pt idx="132">
                  <c:v>42496.5</c:v>
                </c:pt>
                <c:pt idx="133">
                  <c:v>42496.541666666672</c:v>
                </c:pt>
                <c:pt idx="134">
                  <c:v>42496.583333333328</c:v>
                </c:pt>
                <c:pt idx="135">
                  <c:v>42496.625</c:v>
                </c:pt>
                <c:pt idx="136">
                  <c:v>42496.666666666672</c:v>
                </c:pt>
                <c:pt idx="137">
                  <c:v>42496.708333333328</c:v>
                </c:pt>
                <c:pt idx="138">
                  <c:v>42496.75</c:v>
                </c:pt>
                <c:pt idx="139">
                  <c:v>42496.791666666672</c:v>
                </c:pt>
                <c:pt idx="140">
                  <c:v>42496.833333333328</c:v>
                </c:pt>
                <c:pt idx="141">
                  <c:v>42496.875</c:v>
                </c:pt>
                <c:pt idx="142">
                  <c:v>42496.916666666672</c:v>
                </c:pt>
                <c:pt idx="143">
                  <c:v>42496.958333333328</c:v>
                </c:pt>
                <c:pt idx="144">
                  <c:v>42497</c:v>
                </c:pt>
                <c:pt idx="145">
                  <c:v>42497.041666666672</c:v>
                </c:pt>
                <c:pt idx="146">
                  <c:v>42497.083333333328</c:v>
                </c:pt>
                <c:pt idx="147">
                  <c:v>42497.125</c:v>
                </c:pt>
                <c:pt idx="148">
                  <c:v>42497.166666666672</c:v>
                </c:pt>
                <c:pt idx="149">
                  <c:v>42497.208333333328</c:v>
                </c:pt>
                <c:pt idx="150">
                  <c:v>42497.25</c:v>
                </c:pt>
                <c:pt idx="151">
                  <c:v>42497.291666666672</c:v>
                </c:pt>
                <c:pt idx="152">
                  <c:v>42497.333333333328</c:v>
                </c:pt>
                <c:pt idx="153">
                  <c:v>42497.375</c:v>
                </c:pt>
                <c:pt idx="154">
                  <c:v>42497.416666666672</c:v>
                </c:pt>
                <c:pt idx="155">
                  <c:v>42497.458333333328</c:v>
                </c:pt>
                <c:pt idx="156">
                  <c:v>42497.5</c:v>
                </c:pt>
                <c:pt idx="157">
                  <c:v>42497.541666666672</c:v>
                </c:pt>
                <c:pt idx="158">
                  <c:v>42497.583333333328</c:v>
                </c:pt>
                <c:pt idx="159">
                  <c:v>42497.625</c:v>
                </c:pt>
                <c:pt idx="160">
                  <c:v>42497.666666666672</c:v>
                </c:pt>
                <c:pt idx="161">
                  <c:v>42497.708333333328</c:v>
                </c:pt>
                <c:pt idx="162">
                  <c:v>42497.75</c:v>
                </c:pt>
                <c:pt idx="163">
                  <c:v>42497.791666666672</c:v>
                </c:pt>
                <c:pt idx="164">
                  <c:v>42497.833333333328</c:v>
                </c:pt>
                <c:pt idx="165">
                  <c:v>42497.875</c:v>
                </c:pt>
                <c:pt idx="166">
                  <c:v>42497.916666666672</c:v>
                </c:pt>
                <c:pt idx="167">
                  <c:v>42497.958333333328</c:v>
                </c:pt>
                <c:pt idx="168">
                  <c:v>42498</c:v>
                </c:pt>
                <c:pt idx="169">
                  <c:v>42498.041666666672</c:v>
                </c:pt>
                <c:pt idx="170">
                  <c:v>42498.083333333328</c:v>
                </c:pt>
                <c:pt idx="171">
                  <c:v>42498.125</c:v>
                </c:pt>
                <c:pt idx="172">
                  <c:v>42498.166666666672</c:v>
                </c:pt>
                <c:pt idx="173">
                  <c:v>42498.208333333328</c:v>
                </c:pt>
                <c:pt idx="174">
                  <c:v>42498.25</c:v>
                </c:pt>
                <c:pt idx="175">
                  <c:v>42498.291666666672</c:v>
                </c:pt>
                <c:pt idx="176">
                  <c:v>42498.333333333328</c:v>
                </c:pt>
                <c:pt idx="177">
                  <c:v>42498.375</c:v>
                </c:pt>
                <c:pt idx="178">
                  <c:v>42498.416666666672</c:v>
                </c:pt>
                <c:pt idx="179">
                  <c:v>42498.458333333328</c:v>
                </c:pt>
                <c:pt idx="180">
                  <c:v>42498.5</c:v>
                </c:pt>
                <c:pt idx="181">
                  <c:v>42498.541666666672</c:v>
                </c:pt>
                <c:pt idx="182">
                  <c:v>42498.583333333328</c:v>
                </c:pt>
                <c:pt idx="183">
                  <c:v>42498.625</c:v>
                </c:pt>
                <c:pt idx="184">
                  <c:v>42498.666666666672</c:v>
                </c:pt>
                <c:pt idx="185">
                  <c:v>42498.708333333328</c:v>
                </c:pt>
                <c:pt idx="186">
                  <c:v>42498.75</c:v>
                </c:pt>
                <c:pt idx="187">
                  <c:v>42498.791666666672</c:v>
                </c:pt>
                <c:pt idx="188">
                  <c:v>42498.833333333328</c:v>
                </c:pt>
                <c:pt idx="189">
                  <c:v>42498.875</c:v>
                </c:pt>
                <c:pt idx="190">
                  <c:v>42498.916666666672</c:v>
                </c:pt>
                <c:pt idx="191">
                  <c:v>42498.958333333328</c:v>
                </c:pt>
                <c:pt idx="192">
                  <c:v>42499</c:v>
                </c:pt>
                <c:pt idx="193">
                  <c:v>42499.041666666672</c:v>
                </c:pt>
                <c:pt idx="194">
                  <c:v>42499.083333333328</c:v>
                </c:pt>
                <c:pt idx="195">
                  <c:v>42499.125</c:v>
                </c:pt>
                <c:pt idx="196">
                  <c:v>42499.166666666672</c:v>
                </c:pt>
                <c:pt idx="197">
                  <c:v>42499.208333333328</c:v>
                </c:pt>
                <c:pt idx="198">
                  <c:v>42499.25</c:v>
                </c:pt>
                <c:pt idx="199">
                  <c:v>42499.291666666672</c:v>
                </c:pt>
                <c:pt idx="200">
                  <c:v>42499.333333333328</c:v>
                </c:pt>
                <c:pt idx="201">
                  <c:v>42499.375</c:v>
                </c:pt>
                <c:pt idx="202">
                  <c:v>42499.416666666672</c:v>
                </c:pt>
                <c:pt idx="203">
                  <c:v>42499.458333333328</c:v>
                </c:pt>
                <c:pt idx="204">
                  <c:v>42499.5</c:v>
                </c:pt>
                <c:pt idx="205">
                  <c:v>42499.541666666672</c:v>
                </c:pt>
                <c:pt idx="206">
                  <c:v>42499.583333333328</c:v>
                </c:pt>
                <c:pt idx="207">
                  <c:v>42499.625</c:v>
                </c:pt>
                <c:pt idx="208">
                  <c:v>42499.666666666672</c:v>
                </c:pt>
                <c:pt idx="209">
                  <c:v>42499.708333333328</c:v>
                </c:pt>
                <c:pt idx="210">
                  <c:v>42499.75</c:v>
                </c:pt>
                <c:pt idx="211">
                  <c:v>42499.791666666672</c:v>
                </c:pt>
                <c:pt idx="212">
                  <c:v>42499.833333333328</c:v>
                </c:pt>
                <c:pt idx="213">
                  <c:v>42499.875</c:v>
                </c:pt>
                <c:pt idx="214">
                  <c:v>42499.916666666672</c:v>
                </c:pt>
                <c:pt idx="215">
                  <c:v>42499.958333333328</c:v>
                </c:pt>
                <c:pt idx="216">
                  <c:v>42500</c:v>
                </c:pt>
                <c:pt idx="217">
                  <c:v>42500.041666666672</c:v>
                </c:pt>
                <c:pt idx="218">
                  <c:v>42500.083333333328</c:v>
                </c:pt>
                <c:pt idx="219">
                  <c:v>42500.125</c:v>
                </c:pt>
                <c:pt idx="220">
                  <c:v>42500.166666666672</c:v>
                </c:pt>
                <c:pt idx="221">
                  <c:v>42500.208333333328</c:v>
                </c:pt>
                <c:pt idx="222">
                  <c:v>42500.25</c:v>
                </c:pt>
                <c:pt idx="223">
                  <c:v>42500.291666666672</c:v>
                </c:pt>
                <c:pt idx="224">
                  <c:v>42500.333333333328</c:v>
                </c:pt>
                <c:pt idx="225">
                  <c:v>42500.375</c:v>
                </c:pt>
                <c:pt idx="226">
                  <c:v>42500.416666666672</c:v>
                </c:pt>
                <c:pt idx="227">
                  <c:v>42500.458333333328</c:v>
                </c:pt>
                <c:pt idx="228">
                  <c:v>42500.5</c:v>
                </c:pt>
                <c:pt idx="229">
                  <c:v>42500.541666666672</c:v>
                </c:pt>
                <c:pt idx="230">
                  <c:v>42500.583333333328</c:v>
                </c:pt>
                <c:pt idx="231">
                  <c:v>42500.625</c:v>
                </c:pt>
                <c:pt idx="232">
                  <c:v>42500.666666666672</c:v>
                </c:pt>
                <c:pt idx="233">
                  <c:v>42500.708333333328</c:v>
                </c:pt>
                <c:pt idx="234">
                  <c:v>42500.75</c:v>
                </c:pt>
                <c:pt idx="235">
                  <c:v>42500.791666666672</c:v>
                </c:pt>
                <c:pt idx="236">
                  <c:v>42500.833333333328</c:v>
                </c:pt>
                <c:pt idx="237">
                  <c:v>42500.875</c:v>
                </c:pt>
                <c:pt idx="238">
                  <c:v>42500.916666666672</c:v>
                </c:pt>
                <c:pt idx="239">
                  <c:v>42500.958333333328</c:v>
                </c:pt>
                <c:pt idx="240">
                  <c:v>42501</c:v>
                </c:pt>
                <c:pt idx="241">
                  <c:v>42501.041666666672</c:v>
                </c:pt>
                <c:pt idx="242">
                  <c:v>42501.083333333328</c:v>
                </c:pt>
                <c:pt idx="243">
                  <c:v>42501.125</c:v>
                </c:pt>
                <c:pt idx="244">
                  <c:v>42501.166666666672</c:v>
                </c:pt>
                <c:pt idx="245">
                  <c:v>42501.208333333328</c:v>
                </c:pt>
                <c:pt idx="246">
                  <c:v>42501.25</c:v>
                </c:pt>
                <c:pt idx="247">
                  <c:v>42501.291666666672</c:v>
                </c:pt>
                <c:pt idx="248">
                  <c:v>42501.333333333328</c:v>
                </c:pt>
                <c:pt idx="249">
                  <c:v>42501.375</c:v>
                </c:pt>
                <c:pt idx="250">
                  <c:v>42501.416666666672</c:v>
                </c:pt>
                <c:pt idx="251">
                  <c:v>42501.458333333328</c:v>
                </c:pt>
                <c:pt idx="252">
                  <c:v>42501.5</c:v>
                </c:pt>
                <c:pt idx="253">
                  <c:v>42501.541666666672</c:v>
                </c:pt>
                <c:pt idx="254">
                  <c:v>42501.583333333328</c:v>
                </c:pt>
                <c:pt idx="255">
                  <c:v>42501.625</c:v>
                </c:pt>
                <c:pt idx="256">
                  <c:v>42501.666666666672</c:v>
                </c:pt>
                <c:pt idx="257">
                  <c:v>42501.708333333328</c:v>
                </c:pt>
                <c:pt idx="258">
                  <c:v>42501.75</c:v>
                </c:pt>
                <c:pt idx="259">
                  <c:v>42501.791666666672</c:v>
                </c:pt>
                <c:pt idx="260">
                  <c:v>42501.833333333328</c:v>
                </c:pt>
                <c:pt idx="261">
                  <c:v>42501.875</c:v>
                </c:pt>
                <c:pt idx="262">
                  <c:v>42501.916666666672</c:v>
                </c:pt>
                <c:pt idx="263">
                  <c:v>42501.958333333328</c:v>
                </c:pt>
                <c:pt idx="264">
                  <c:v>42502</c:v>
                </c:pt>
                <c:pt idx="265">
                  <c:v>42502.041666666672</c:v>
                </c:pt>
                <c:pt idx="266">
                  <c:v>42502.083333333328</c:v>
                </c:pt>
                <c:pt idx="267">
                  <c:v>42502.125</c:v>
                </c:pt>
                <c:pt idx="268">
                  <c:v>42502.166666666672</c:v>
                </c:pt>
                <c:pt idx="269">
                  <c:v>42502.208333333328</c:v>
                </c:pt>
                <c:pt idx="270">
                  <c:v>42502.25</c:v>
                </c:pt>
                <c:pt idx="271">
                  <c:v>42502.291666666672</c:v>
                </c:pt>
                <c:pt idx="272">
                  <c:v>42502.333333333328</c:v>
                </c:pt>
                <c:pt idx="273">
                  <c:v>42502.375</c:v>
                </c:pt>
                <c:pt idx="274">
                  <c:v>42502.416666666672</c:v>
                </c:pt>
                <c:pt idx="275">
                  <c:v>42502.458333333328</c:v>
                </c:pt>
                <c:pt idx="276">
                  <c:v>42502.5</c:v>
                </c:pt>
                <c:pt idx="277">
                  <c:v>42502.541666666672</c:v>
                </c:pt>
                <c:pt idx="278">
                  <c:v>42502.583333333328</c:v>
                </c:pt>
                <c:pt idx="279">
                  <c:v>42502.625</c:v>
                </c:pt>
                <c:pt idx="280">
                  <c:v>42502.666666666672</c:v>
                </c:pt>
                <c:pt idx="281">
                  <c:v>42502.708333333328</c:v>
                </c:pt>
                <c:pt idx="282">
                  <c:v>42502.75</c:v>
                </c:pt>
                <c:pt idx="283">
                  <c:v>42502.791666666672</c:v>
                </c:pt>
                <c:pt idx="284">
                  <c:v>42502.833333333328</c:v>
                </c:pt>
                <c:pt idx="285">
                  <c:v>42502.875</c:v>
                </c:pt>
                <c:pt idx="286">
                  <c:v>42502.916666666672</c:v>
                </c:pt>
                <c:pt idx="287">
                  <c:v>42502.958333333328</c:v>
                </c:pt>
                <c:pt idx="288">
                  <c:v>42503</c:v>
                </c:pt>
                <c:pt idx="289">
                  <c:v>42503.041666666672</c:v>
                </c:pt>
                <c:pt idx="290">
                  <c:v>42503.083333333328</c:v>
                </c:pt>
                <c:pt idx="291">
                  <c:v>42503.125</c:v>
                </c:pt>
                <c:pt idx="292">
                  <c:v>42503.166666666672</c:v>
                </c:pt>
                <c:pt idx="293">
                  <c:v>42503.208333333328</c:v>
                </c:pt>
                <c:pt idx="294">
                  <c:v>42503.25</c:v>
                </c:pt>
                <c:pt idx="295">
                  <c:v>42503.291666666672</c:v>
                </c:pt>
                <c:pt idx="296">
                  <c:v>42503.333333333328</c:v>
                </c:pt>
                <c:pt idx="297">
                  <c:v>42503.375</c:v>
                </c:pt>
                <c:pt idx="298">
                  <c:v>42503.416666666672</c:v>
                </c:pt>
                <c:pt idx="299">
                  <c:v>42503.458333333328</c:v>
                </c:pt>
                <c:pt idx="300">
                  <c:v>42503.5</c:v>
                </c:pt>
                <c:pt idx="301">
                  <c:v>42503.541666666672</c:v>
                </c:pt>
                <c:pt idx="302">
                  <c:v>42503.583333333328</c:v>
                </c:pt>
                <c:pt idx="303">
                  <c:v>42503.625</c:v>
                </c:pt>
                <c:pt idx="304">
                  <c:v>42503.666666666672</c:v>
                </c:pt>
                <c:pt idx="305">
                  <c:v>42503.708333333328</c:v>
                </c:pt>
                <c:pt idx="306">
                  <c:v>42503.75</c:v>
                </c:pt>
                <c:pt idx="307">
                  <c:v>42503.791666666672</c:v>
                </c:pt>
                <c:pt idx="308">
                  <c:v>42503.833333333328</c:v>
                </c:pt>
                <c:pt idx="309">
                  <c:v>42503.875</c:v>
                </c:pt>
                <c:pt idx="310">
                  <c:v>42503.916666666672</c:v>
                </c:pt>
                <c:pt idx="311">
                  <c:v>42503.958333333328</c:v>
                </c:pt>
                <c:pt idx="312">
                  <c:v>42504</c:v>
                </c:pt>
                <c:pt idx="313">
                  <c:v>42504.041666666672</c:v>
                </c:pt>
                <c:pt idx="314">
                  <c:v>42504.083333333328</c:v>
                </c:pt>
                <c:pt idx="315">
                  <c:v>42504.125</c:v>
                </c:pt>
                <c:pt idx="316">
                  <c:v>42504.166666666672</c:v>
                </c:pt>
                <c:pt idx="317">
                  <c:v>42504.208333333328</c:v>
                </c:pt>
                <c:pt idx="318">
                  <c:v>42504.25</c:v>
                </c:pt>
                <c:pt idx="319">
                  <c:v>42504.291666666672</c:v>
                </c:pt>
                <c:pt idx="320">
                  <c:v>42504.333333333328</c:v>
                </c:pt>
                <c:pt idx="321">
                  <c:v>42504.375</c:v>
                </c:pt>
                <c:pt idx="322">
                  <c:v>42504.416666666672</c:v>
                </c:pt>
                <c:pt idx="323">
                  <c:v>42504.458333333328</c:v>
                </c:pt>
                <c:pt idx="324">
                  <c:v>42504.5</c:v>
                </c:pt>
                <c:pt idx="325">
                  <c:v>42504.541666666672</c:v>
                </c:pt>
                <c:pt idx="326">
                  <c:v>42504.583333333328</c:v>
                </c:pt>
                <c:pt idx="327">
                  <c:v>42504.625</c:v>
                </c:pt>
                <c:pt idx="328">
                  <c:v>42504.666666666672</c:v>
                </c:pt>
                <c:pt idx="329">
                  <c:v>42504.708333333328</c:v>
                </c:pt>
                <c:pt idx="330">
                  <c:v>42504.75</c:v>
                </c:pt>
                <c:pt idx="331">
                  <c:v>42504.791666666672</c:v>
                </c:pt>
                <c:pt idx="332">
                  <c:v>42504.833333333328</c:v>
                </c:pt>
                <c:pt idx="333">
                  <c:v>42504.875</c:v>
                </c:pt>
                <c:pt idx="334">
                  <c:v>42504.916666666672</c:v>
                </c:pt>
                <c:pt idx="335">
                  <c:v>42504.958333333328</c:v>
                </c:pt>
                <c:pt idx="336">
                  <c:v>42505</c:v>
                </c:pt>
                <c:pt idx="337">
                  <c:v>42505.041666666672</c:v>
                </c:pt>
                <c:pt idx="338">
                  <c:v>42505.083333333328</c:v>
                </c:pt>
                <c:pt idx="339">
                  <c:v>42505.125</c:v>
                </c:pt>
                <c:pt idx="340">
                  <c:v>42505.166666666672</c:v>
                </c:pt>
                <c:pt idx="341">
                  <c:v>42505.208333333328</c:v>
                </c:pt>
                <c:pt idx="342">
                  <c:v>42505.25</c:v>
                </c:pt>
                <c:pt idx="343">
                  <c:v>42505.291666666672</c:v>
                </c:pt>
                <c:pt idx="344">
                  <c:v>42505.333333333328</c:v>
                </c:pt>
                <c:pt idx="345">
                  <c:v>42505.375</c:v>
                </c:pt>
                <c:pt idx="346">
                  <c:v>42505.416666666672</c:v>
                </c:pt>
                <c:pt idx="347">
                  <c:v>42505.458333333328</c:v>
                </c:pt>
                <c:pt idx="348">
                  <c:v>42505.5</c:v>
                </c:pt>
                <c:pt idx="349">
                  <c:v>42505.541666666672</c:v>
                </c:pt>
                <c:pt idx="350">
                  <c:v>42505.583333333328</c:v>
                </c:pt>
                <c:pt idx="351">
                  <c:v>42505.625</c:v>
                </c:pt>
                <c:pt idx="352">
                  <c:v>42505.666666666672</c:v>
                </c:pt>
                <c:pt idx="353">
                  <c:v>42505.708333333328</c:v>
                </c:pt>
                <c:pt idx="354">
                  <c:v>42505.75</c:v>
                </c:pt>
                <c:pt idx="355">
                  <c:v>42505.791666666672</c:v>
                </c:pt>
                <c:pt idx="356">
                  <c:v>42505.833333333328</c:v>
                </c:pt>
                <c:pt idx="357">
                  <c:v>42505.875</c:v>
                </c:pt>
                <c:pt idx="358">
                  <c:v>42505.916666666672</c:v>
                </c:pt>
                <c:pt idx="359">
                  <c:v>42505.958333333328</c:v>
                </c:pt>
                <c:pt idx="360">
                  <c:v>42506</c:v>
                </c:pt>
                <c:pt idx="361">
                  <c:v>42506.041666666672</c:v>
                </c:pt>
                <c:pt idx="362">
                  <c:v>42506.083333333328</c:v>
                </c:pt>
                <c:pt idx="363">
                  <c:v>42506.125</c:v>
                </c:pt>
                <c:pt idx="364">
                  <c:v>42506.166666666672</c:v>
                </c:pt>
                <c:pt idx="365">
                  <c:v>42506.208333333328</c:v>
                </c:pt>
                <c:pt idx="366">
                  <c:v>42506.25</c:v>
                </c:pt>
                <c:pt idx="367">
                  <c:v>42506.291666666672</c:v>
                </c:pt>
                <c:pt idx="368">
                  <c:v>42506.333333333328</c:v>
                </c:pt>
                <c:pt idx="369">
                  <c:v>42506.375</c:v>
                </c:pt>
                <c:pt idx="370">
                  <c:v>42506.416666666672</c:v>
                </c:pt>
                <c:pt idx="371">
                  <c:v>42506.458333333328</c:v>
                </c:pt>
                <c:pt idx="372">
                  <c:v>42506.5</c:v>
                </c:pt>
                <c:pt idx="373">
                  <c:v>42506.541666666672</c:v>
                </c:pt>
                <c:pt idx="374">
                  <c:v>42506.583333333328</c:v>
                </c:pt>
                <c:pt idx="375">
                  <c:v>42506.625</c:v>
                </c:pt>
                <c:pt idx="376">
                  <c:v>42506.666666666672</c:v>
                </c:pt>
                <c:pt idx="377">
                  <c:v>42506.708333333328</c:v>
                </c:pt>
                <c:pt idx="378">
                  <c:v>42506.75</c:v>
                </c:pt>
                <c:pt idx="379">
                  <c:v>42506.791666666672</c:v>
                </c:pt>
                <c:pt idx="380">
                  <c:v>42506.833333333328</c:v>
                </c:pt>
                <c:pt idx="381">
                  <c:v>42506.875</c:v>
                </c:pt>
                <c:pt idx="382">
                  <c:v>42506.916666666672</c:v>
                </c:pt>
                <c:pt idx="383">
                  <c:v>42506.958333333328</c:v>
                </c:pt>
                <c:pt idx="384">
                  <c:v>42507</c:v>
                </c:pt>
                <c:pt idx="385">
                  <c:v>42507.041666666672</c:v>
                </c:pt>
                <c:pt idx="386">
                  <c:v>42507.083333333328</c:v>
                </c:pt>
                <c:pt idx="387">
                  <c:v>42507.125</c:v>
                </c:pt>
                <c:pt idx="388">
                  <c:v>42507.166666666672</c:v>
                </c:pt>
                <c:pt idx="389">
                  <c:v>42507.208333333328</c:v>
                </c:pt>
                <c:pt idx="390">
                  <c:v>42507.25</c:v>
                </c:pt>
                <c:pt idx="391">
                  <c:v>42507.291666666672</c:v>
                </c:pt>
                <c:pt idx="392">
                  <c:v>42507.333333333328</c:v>
                </c:pt>
                <c:pt idx="393">
                  <c:v>42507.375</c:v>
                </c:pt>
                <c:pt idx="394">
                  <c:v>42507.416666666672</c:v>
                </c:pt>
                <c:pt idx="395">
                  <c:v>42507.458333333328</c:v>
                </c:pt>
                <c:pt idx="396">
                  <c:v>42507.5</c:v>
                </c:pt>
                <c:pt idx="397">
                  <c:v>42507.541666666672</c:v>
                </c:pt>
                <c:pt idx="398">
                  <c:v>42507.583333333328</c:v>
                </c:pt>
                <c:pt idx="399">
                  <c:v>42507.625</c:v>
                </c:pt>
                <c:pt idx="400">
                  <c:v>42507.666666666672</c:v>
                </c:pt>
                <c:pt idx="401">
                  <c:v>42507.708333333328</c:v>
                </c:pt>
                <c:pt idx="402">
                  <c:v>42507.75</c:v>
                </c:pt>
                <c:pt idx="403">
                  <c:v>42507.791666666672</c:v>
                </c:pt>
                <c:pt idx="404">
                  <c:v>42507.833333333328</c:v>
                </c:pt>
                <c:pt idx="405">
                  <c:v>42507.875</c:v>
                </c:pt>
                <c:pt idx="406">
                  <c:v>42507.916666666672</c:v>
                </c:pt>
                <c:pt idx="407">
                  <c:v>42507.958333333328</c:v>
                </c:pt>
                <c:pt idx="408">
                  <c:v>42508</c:v>
                </c:pt>
                <c:pt idx="409">
                  <c:v>42508.041666666672</c:v>
                </c:pt>
                <c:pt idx="410">
                  <c:v>42508.083333333328</c:v>
                </c:pt>
                <c:pt idx="411">
                  <c:v>42508.125</c:v>
                </c:pt>
                <c:pt idx="412">
                  <c:v>42508.166666666672</c:v>
                </c:pt>
                <c:pt idx="413">
                  <c:v>42508.208333333328</c:v>
                </c:pt>
                <c:pt idx="414">
                  <c:v>42508.25</c:v>
                </c:pt>
                <c:pt idx="415">
                  <c:v>42508.291666666672</c:v>
                </c:pt>
                <c:pt idx="416">
                  <c:v>42508.333333333328</c:v>
                </c:pt>
                <c:pt idx="417">
                  <c:v>42508.375</c:v>
                </c:pt>
                <c:pt idx="418">
                  <c:v>42508.416666666672</c:v>
                </c:pt>
                <c:pt idx="419">
                  <c:v>42508.458333333328</c:v>
                </c:pt>
                <c:pt idx="420">
                  <c:v>42508.5</c:v>
                </c:pt>
                <c:pt idx="421">
                  <c:v>42508.541666666672</c:v>
                </c:pt>
                <c:pt idx="422">
                  <c:v>42508.583333333328</c:v>
                </c:pt>
                <c:pt idx="423">
                  <c:v>42508.625</c:v>
                </c:pt>
                <c:pt idx="424">
                  <c:v>42508.666666666672</c:v>
                </c:pt>
                <c:pt idx="425">
                  <c:v>42508.708333333328</c:v>
                </c:pt>
                <c:pt idx="426">
                  <c:v>42508.75</c:v>
                </c:pt>
                <c:pt idx="427">
                  <c:v>42508.791666666672</c:v>
                </c:pt>
                <c:pt idx="428">
                  <c:v>42508.833333333328</c:v>
                </c:pt>
                <c:pt idx="429">
                  <c:v>42508.875</c:v>
                </c:pt>
                <c:pt idx="430">
                  <c:v>42508.916666666672</c:v>
                </c:pt>
                <c:pt idx="431">
                  <c:v>42508.958333333328</c:v>
                </c:pt>
                <c:pt idx="432">
                  <c:v>42509</c:v>
                </c:pt>
                <c:pt idx="433">
                  <c:v>42509.041666666672</c:v>
                </c:pt>
                <c:pt idx="434">
                  <c:v>42509.083333333328</c:v>
                </c:pt>
                <c:pt idx="435">
                  <c:v>42509.125</c:v>
                </c:pt>
                <c:pt idx="436">
                  <c:v>42509.166666666672</c:v>
                </c:pt>
                <c:pt idx="437">
                  <c:v>42509.208333333328</c:v>
                </c:pt>
                <c:pt idx="438">
                  <c:v>42509.25</c:v>
                </c:pt>
                <c:pt idx="439">
                  <c:v>42509.291666666672</c:v>
                </c:pt>
                <c:pt idx="440">
                  <c:v>42509.333333333328</c:v>
                </c:pt>
                <c:pt idx="441">
                  <c:v>42509.375</c:v>
                </c:pt>
                <c:pt idx="442">
                  <c:v>42509.416666666672</c:v>
                </c:pt>
                <c:pt idx="443">
                  <c:v>42509.458333333328</c:v>
                </c:pt>
                <c:pt idx="444">
                  <c:v>42509.5</c:v>
                </c:pt>
                <c:pt idx="445">
                  <c:v>42509.541666666672</c:v>
                </c:pt>
                <c:pt idx="446">
                  <c:v>42509.583333333328</c:v>
                </c:pt>
                <c:pt idx="447">
                  <c:v>42509.625</c:v>
                </c:pt>
                <c:pt idx="448">
                  <c:v>42509.666666666672</c:v>
                </c:pt>
                <c:pt idx="449">
                  <c:v>42509.708333333328</c:v>
                </c:pt>
                <c:pt idx="450">
                  <c:v>42509.75</c:v>
                </c:pt>
                <c:pt idx="451">
                  <c:v>42509.791666666672</c:v>
                </c:pt>
                <c:pt idx="452">
                  <c:v>42509.833333333328</c:v>
                </c:pt>
                <c:pt idx="453">
                  <c:v>42509.875</c:v>
                </c:pt>
                <c:pt idx="454">
                  <c:v>42509.916666666672</c:v>
                </c:pt>
                <c:pt idx="455">
                  <c:v>42509.958333333328</c:v>
                </c:pt>
                <c:pt idx="456">
                  <c:v>42510</c:v>
                </c:pt>
                <c:pt idx="457">
                  <c:v>42510.041666666672</c:v>
                </c:pt>
                <c:pt idx="458">
                  <c:v>42510.083333333328</c:v>
                </c:pt>
                <c:pt idx="459">
                  <c:v>42510.125</c:v>
                </c:pt>
                <c:pt idx="460">
                  <c:v>42510.166666666672</c:v>
                </c:pt>
                <c:pt idx="461">
                  <c:v>42510.208333333328</c:v>
                </c:pt>
                <c:pt idx="462">
                  <c:v>42510.25</c:v>
                </c:pt>
                <c:pt idx="463">
                  <c:v>42510.291666666672</c:v>
                </c:pt>
                <c:pt idx="464">
                  <c:v>42510.333333333328</c:v>
                </c:pt>
                <c:pt idx="465">
                  <c:v>42510.375</c:v>
                </c:pt>
                <c:pt idx="466">
                  <c:v>42510.416666666672</c:v>
                </c:pt>
                <c:pt idx="467">
                  <c:v>42510.458333333328</c:v>
                </c:pt>
                <c:pt idx="468">
                  <c:v>42510.5</c:v>
                </c:pt>
                <c:pt idx="469">
                  <c:v>42510.541666666672</c:v>
                </c:pt>
                <c:pt idx="470">
                  <c:v>42510.583333333328</c:v>
                </c:pt>
                <c:pt idx="471">
                  <c:v>42510.625</c:v>
                </c:pt>
                <c:pt idx="472">
                  <c:v>42510.666666666672</c:v>
                </c:pt>
                <c:pt idx="473">
                  <c:v>42510.708333333328</c:v>
                </c:pt>
                <c:pt idx="474">
                  <c:v>42510.75</c:v>
                </c:pt>
                <c:pt idx="475">
                  <c:v>42510.791666666672</c:v>
                </c:pt>
                <c:pt idx="476">
                  <c:v>42510.833333333328</c:v>
                </c:pt>
                <c:pt idx="477">
                  <c:v>42510.875</c:v>
                </c:pt>
                <c:pt idx="478">
                  <c:v>42510.916666666672</c:v>
                </c:pt>
                <c:pt idx="479">
                  <c:v>42510.958333333328</c:v>
                </c:pt>
                <c:pt idx="480">
                  <c:v>42511</c:v>
                </c:pt>
                <c:pt idx="481">
                  <c:v>42511.041666666672</c:v>
                </c:pt>
                <c:pt idx="482">
                  <c:v>42511.083333333328</c:v>
                </c:pt>
                <c:pt idx="483">
                  <c:v>42511.125</c:v>
                </c:pt>
                <c:pt idx="484">
                  <c:v>42511.166666666672</c:v>
                </c:pt>
                <c:pt idx="485">
                  <c:v>42511.208333333328</c:v>
                </c:pt>
                <c:pt idx="486">
                  <c:v>42511.25</c:v>
                </c:pt>
                <c:pt idx="487">
                  <c:v>42511.291666666672</c:v>
                </c:pt>
                <c:pt idx="488">
                  <c:v>42511.333333333328</c:v>
                </c:pt>
                <c:pt idx="489">
                  <c:v>42511.375</c:v>
                </c:pt>
                <c:pt idx="490">
                  <c:v>42511.416666666672</c:v>
                </c:pt>
                <c:pt idx="491">
                  <c:v>42511.458333333328</c:v>
                </c:pt>
                <c:pt idx="492">
                  <c:v>42511.5</c:v>
                </c:pt>
                <c:pt idx="493">
                  <c:v>42511.541666666672</c:v>
                </c:pt>
                <c:pt idx="494">
                  <c:v>42511.583333333328</c:v>
                </c:pt>
                <c:pt idx="495">
                  <c:v>42511.625</c:v>
                </c:pt>
                <c:pt idx="496">
                  <c:v>42511.666666666672</c:v>
                </c:pt>
                <c:pt idx="497">
                  <c:v>42511.708333333328</c:v>
                </c:pt>
                <c:pt idx="498">
                  <c:v>42511.75</c:v>
                </c:pt>
                <c:pt idx="499">
                  <c:v>42511.791666666672</c:v>
                </c:pt>
                <c:pt idx="500">
                  <c:v>42511.833333333328</c:v>
                </c:pt>
                <c:pt idx="501">
                  <c:v>42511.875</c:v>
                </c:pt>
                <c:pt idx="502">
                  <c:v>42511.916666666672</c:v>
                </c:pt>
                <c:pt idx="503">
                  <c:v>42511.958333333328</c:v>
                </c:pt>
                <c:pt idx="504">
                  <c:v>42512</c:v>
                </c:pt>
                <c:pt idx="505">
                  <c:v>42512.041666666672</c:v>
                </c:pt>
                <c:pt idx="506">
                  <c:v>42512.083333333328</c:v>
                </c:pt>
                <c:pt idx="507">
                  <c:v>42512.125</c:v>
                </c:pt>
                <c:pt idx="508">
                  <c:v>42512.166666666672</c:v>
                </c:pt>
                <c:pt idx="509">
                  <c:v>42512.208333333328</c:v>
                </c:pt>
                <c:pt idx="510">
                  <c:v>42512.25</c:v>
                </c:pt>
                <c:pt idx="511">
                  <c:v>42512.291666666672</c:v>
                </c:pt>
                <c:pt idx="512">
                  <c:v>42512.333333333328</c:v>
                </c:pt>
                <c:pt idx="513">
                  <c:v>42512.375</c:v>
                </c:pt>
                <c:pt idx="514">
                  <c:v>42512.416666666672</c:v>
                </c:pt>
                <c:pt idx="515">
                  <c:v>42512.458333333328</c:v>
                </c:pt>
                <c:pt idx="516">
                  <c:v>42512.5</c:v>
                </c:pt>
                <c:pt idx="517">
                  <c:v>42512.541666666672</c:v>
                </c:pt>
                <c:pt idx="518">
                  <c:v>42512.583333333328</c:v>
                </c:pt>
                <c:pt idx="519">
                  <c:v>42512.625</c:v>
                </c:pt>
                <c:pt idx="520">
                  <c:v>42512.666666666672</c:v>
                </c:pt>
                <c:pt idx="521">
                  <c:v>42512.708333333328</c:v>
                </c:pt>
                <c:pt idx="522">
                  <c:v>42512.75</c:v>
                </c:pt>
                <c:pt idx="523">
                  <c:v>42512.791666666672</c:v>
                </c:pt>
                <c:pt idx="524">
                  <c:v>42512.833333333328</c:v>
                </c:pt>
                <c:pt idx="525">
                  <c:v>42512.875</c:v>
                </c:pt>
                <c:pt idx="526">
                  <c:v>42512.916666666672</c:v>
                </c:pt>
                <c:pt idx="527">
                  <c:v>42512.958333333328</c:v>
                </c:pt>
                <c:pt idx="528">
                  <c:v>42513</c:v>
                </c:pt>
                <c:pt idx="529">
                  <c:v>42513.041666666672</c:v>
                </c:pt>
                <c:pt idx="530">
                  <c:v>42513.083333333328</c:v>
                </c:pt>
                <c:pt idx="531">
                  <c:v>42513.125</c:v>
                </c:pt>
                <c:pt idx="532">
                  <c:v>42513.166666666672</c:v>
                </c:pt>
                <c:pt idx="533">
                  <c:v>42513.208333333328</c:v>
                </c:pt>
                <c:pt idx="534">
                  <c:v>42513.25</c:v>
                </c:pt>
                <c:pt idx="535">
                  <c:v>42513.291666666672</c:v>
                </c:pt>
                <c:pt idx="536">
                  <c:v>42513.333333333328</c:v>
                </c:pt>
                <c:pt idx="537">
                  <c:v>42513.375</c:v>
                </c:pt>
                <c:pt idx="538">
                  <c:v>42513.416666666672</c:v>
                </c:pt>
                <c:pt idx="539">
                  <c:v>42513.458333333328</c:v>
                </c:pt>
                <c:pt idx="540">
                  <c:v>42513.5</c:v>
                </c:pt>
                <c:pt idx="541">
                  <c:v>42513.541666666672</c:v>
                </c:pt>
                <c:pt idx="542">
                  <c:v>42513.583333333328</c:v>
                </c:pt>
                <c:pt idx="543">
                  <c:v>42513.625</c:v>
                </c:pt>
                <c:pt idx="544">
                  <c:v>42513.666666666672</c:v>
                </c:pt>
                <c:pt idx="545">
                  <c:v>42513.708333333328</c:v>
                </c:pt>
                <c:pt idx="546">
                  <c:v>42513.75</c:v>
                </c:pt>
                <c:pt idx="547">
                  <c:v>42513.791666666672</c:v>
                </c:pt>
                <c:pt idx="548">
                  <c:v>42513.833333333328</c:v>
                </c:pt>
                <c:pt idx="549">
                  <c:v>42513.875</c:v>
                </c:pt>
                <c:pt idx="550">
                  <c:v>42513.916666666672</c:v>
                </c:pt>
                <c:pt idx="551">
                  <c:v>42513.958333333328</c:v>
                </c:pt>
                <c:pt idx="552">
                  <c:v>42514</c:v>
                </c:pt>
                <c:pt idx="553">
                  <c:v>42514.041666666672</c:v>
                </c:pt>
                <c:pt idx="554">
                  <c:v>42514.083333333328</c:v>
                </c:pt>
                <c:pt idx="555">
                  <c:v>42514.125</c:v>
                </c:pt>
                <c:pt idx="556">
                  <c:v>42514.166666666672</c:v>
                </c:pt>
                <c:pt idx="557">
                  <c:v>42514.208333333328</c:v>
                </c:pt>
                <c:pt idx="558">
                  <c:v>42514.25</c:v>
                </c:pt>
                <c:pt idx="559">
                  <c:v>42514.291666666672</c:v>
                </c:pt>
                <c:pt idx="560">
                  <c:v>42514.333333333328</c:v>
                </c:pt>
                <c:pt idx="561">
                  <c:v>42514.375</c:v>
                </c:pt>
                <c:pt idx="562">
                  <c:v>42514.416666666672</c:v>
                </c:pt>
                <c:pt idx="563">
                  <c:v>42514.458333333328</c:v>
                </c:pt>
                <c:pt idx="564">
                  <c:v>42514.5</c:v>
                </c:pt>
                <c:pt idx="565">
                  <c:v>42514.541666666672</c:v>
                </c:pt>
                <c:pt idx="566">
                  <c:v>42514.583333333328</c:v>
                </c:pt>
                <c:pt idx="567">
                  <c:v>42514.625</c:v>
                </c:pt>
                <c:pt idx="568">
                  <c:v>42514.666666666672</c:v>
                </c:pt>
                <c:pt idx="569">
                  <c:v>42514.708333333328</c:v>
                </c:pt>
                <c:pt idx="570">
                  <c:v>42514.75</c:v>
                </c:pt>
                <c:pt idx="571">
                  <c:v>42514.791666666672</c:v>
                </c:pt>
                <c:pt idx="572">
                  <c:v>42514.833333333328</c:v>
                </c:pt>
                <c:pt idx="573">
                  <c:v>42514.875</c:v>
                </c:pt>
                <c:pt idx="574">
                  <c:v>42514.916666666672</c:v>
                </c:pt>
                <c:pt idx="575">
                  <c:v>42514.958333333328</c:v>
                </c:pt>
                <c:pt idx="576">
                  <c:v>42515</c:v>
                </c:pt>
                <c:pt idx="577">
                  <c:v>42515.041666666672</c:v>
                </c:pt>
                <c:pt idx="578">
                  <c:v>42515.083333333328</c:v>
                </c:pt>
                <c:pt idx="579">
                  <c:v>42515.125</c:v>
                </c:pt>
                <c:pt idx="580">
                  <c:v>42515.166666666672</c:v>
                </c:pt>
                <c:pt idx="581">
                  <c:v>42515.208333333328</c:v>
                </c:pt>
                <c:pt idx="582">
                  <c:v>42515.25</c:v>
                </c:pt>
                <c:pt idx="583">
                  <c:v>42515.291666666672</c:v>
                </c:pt>
                <c:pt idx="584">
                  <c:v>42515.333333333328</c:v>
                </c:pt>
                <c:pt idx="585">
                  <c:v>42515.375</c:v>
                </c:pt>
                <c:pt idx="586">
                  <c:v>42515.416666666672</c:v>
                </c:pt>
                <c:pt idx="587">
                  <c:v>42515.458333333328</c:v>
                </c:pt>
                <c:pt idx="588">
                  <c:v>42515.5</c:v>
                </c:pt>
                <c:pt idx="589">
                  <c:v>42515.541666666672</c:v>
                </c:pt>
                <c:pt idx="590">
                  <c:v>42515.583333333328</c:v>
                </c:pt>
                <c:pt idx="591">
                  <c:v>42515.625</c:v>
                </c:pt>
                <c:pt idx="592">
                  <c:v>42515.666666666672</c:v>
                </c:pt>
                <c:pt idx="593">
                  <c:v>42515.708333333328</c:v>
                </c:pt>
                <c:pt idx="594">
                  <c:v>42515.75</c:v>
                </c:pt>
                <c:pt idx="595">
                  <c:v>42515.791666666672</c:v>
                </c:pt>
                <c:pt idx="596">
                  <c:v>42515.833333333328</c:v>
                </c:pt>
                <c:pt idx="597">
                  <c:v>42515.875</c:v>
                </c:pt>
                <c:pt idx="598">
                  <c:v>42515.916666666672</c:v>
                </c:pt>
                <c:pt idx="599">
                  <c:v>42515.958333333328</c:v>
                </c:pt>
                <c:pt idx="600">
                  <c:v>42516</c:v>
                </c:pt>
                <c:pt idx="601">
                  <c:v>42516.041666666672</c:v>
                </c:pt>
                <c:pt idx="602">
                  <c:v>42516.083333333328</c:v>
                </c:pt>
                <c:pt idx="603">
                  <c:v>42516.125</c:v>
                </c:pt>
                <c:pt idx="604">
                  <c:v>42516.166666666672</c:v>
                </c:pt>
                <c:pt idx="605">
                  <c:v>42516.208333333328</c:v>
                </c:pt>
                <c:pt idx="606">
                  <c:v>42516.25</c:v>
                </c:pt>
                <c:pt idx="607">
                  <c:v>42516.291666666672</c:v>
                </c:pt>
                <c:pt idx="608">
                  <c:v>42516.333333333328</c:v>
                </c:pt>
                <c:pt idx="609">
                  <c:v>42516.375</c:v>
                </c:pt>
                <c:pt idx="610">
                  <c:v>42516.416666666672</c:v>
                </c:pt>
                <c:pt idx="611">
                  <c:v>42516.458333333328</c:v>
                </c:pt>
                <c:pt idx="612">
                  <c:v>42516.5</c:v>
                </c:pt>
                <c:pt idx="613">
                  <c:v>42516.541666666672</c:v>
                </c:pt>
                <c:pt idx="614">
                  <c:v>42516.583333333328</c:v>
                </c:pt>
                <c:pt idx="615">
                  <c:v>42516.625</c:v>
                </c:pt>
                <c:pt idx="616">
                  <c:v>42516.666666666672</c:v>
                </c:pt>
                <c:pt idx="617">
                  <c:v>42516.708333333328</c:v>
                </c:pt>
                <c:pt idx="618">
                  <c:v>42516.75</c:v>
                </c:pt>
                <c:pt idx="619">
                  <c:v>42516.791666666672</c:v>
                </c:pt>
                <c:pt idx="620">
                  <c:v>42516.833333333328</c:v>
                </c:pt>
                <c:pt idx="621">
                  <c:v>42516.875</c:v>
                </c:pt>
                <c:pt idx="622">
                  <c:v>42516.916666666672</c:v>
                </c:pt>
                <c:pt idx="623">
                  <c:v>42516.958333333328</c:v>
                </c:pt>
                <c:pt idx="624">
                  <c:v>42517</c:v>
                </c:pt>
                <c:pt idx="625">
                  <c:v>42517.041666666672</c:v>
                </c:pt>
                <c:pt idx="626">
                  <c:v>42517.083333333328</c:v>
                </c:pt>
                <c:pt idx="627">
                  <c:v>42517.125</c:v>
                </c:pt>
                <c:pt idx="628">
                  <c:v>42517.166666666672</c:v>
                </c:pt>
                <c:pt idx="629">
                  <c:v>42517.208333333328</c:v>
                </c:pt>
                <c:pt idx="630">
                  <c:v>42517.25</c:v>
                </c:pt>
                <c:pt idx="631">
                  <c:v>42517.291666666672</c:v>
                </c:pt>
                <c:pt idx="632">
                  <c:v>42517.333333333328</c:v>
                </c:pt>
                <c:pt idx="633">
                  <c:v>42517.375</c:v>
                </c:pt>
                <c:pt idx="634">
                  <c:v>42517.416666666672</c:v>
                </c:pt>
                <c:pt idx="635">
                  <c:v>42517.458333333328</c:v>
                </c:pt>
                <c:pt idx="636">
                  <c:v>42517.5</c:v>
                </c:pt>
                <c:pt idx="637">
                  <c:v>42517.541666666672</c:v>
                </c:pt>
                <c:pt idx="638">
                  <c:v>42517.583333333328</c:v>
                </c:pt>
                <c:pt idx="639">
                  <c:v>42517.625</c:v>
                </c:pt>
                <c:pt idx="640">
                  <c:v>42517.666666666672</c:v>
                </c:pt>
                <c:pt idx="641">
                  <c:v>42517.708333333328</c:v>
                </c:pt>
                <c:pt idx="642">
                  <c:v>42517.75</c:v>
                </c:pt>
                <c:pt idx="643">
                  <c:v>42517.791666666672</c:v>
                </c:pt>
                <c:pt idx="644">
                  <c:v>42517.833333333328</c:v>
                </c:pt>
                <c:pt idx="645">
                  <c:v>42517.875</c:v>
                </c:pt>
                <c:pt idx="646">
                  <c:v>42517.916666666672</c:v>
                </c:pt>
                <c:pt idx="647">
                  <c:v>42517.958333333328</c:v>
                </c:pt>
                <c:pt idx="648">
                  <c:v>42518</c:v>
                </c:pt>
                <c:pt idx="649">
                  <c:v>42518.041666666672</c:v>
                </c:pt>
                <c:pt idx="650">
                  <c:v>42518.083333333328</c:v>
                </c:pt>
                <c:pt idx="651">
                  <c:v>42518.125</c:v>
                </c:pt>
                <c:pt idx="652">
                  <c:v>42518.166666666672</c:v>
                </c:pt>
                <c:pt idx="653">
                  <c:v>42518.208333333328</c:v>
                </c:pt>
                <c:pt idx="654">
                  <c:v>42518.25</c:v>
                </c:pt>
                <c:pt idx="655">
                  <c:v>42518.291666666672</c:v>
                </c:pt>
                <c:pt idx="656">
                  <c:v>42518.333333333328</c:v>
                </c:pt>
                <c:pt idx="657">
                  <c:v>42518.375</c:v>
                </c:pt>
                <c:pt idx="658">
                  <c:v>42518.416666666672</c:v>
                </c:pt>
                <c:pt idx="659">
                  <c:v>42518.458333333328</c:v>
                </c:pt>
                <c:pt idx="660">
                  <c:v>42518.5</c:v>
                </c:pt>
                <c:pt idx="661">
                  <c:v>42518.541666666672</c:v>
                </c:pt>
                <c:pt idx="662">
                  <c:v>42518.583333333328</c:v>
                </c:pt>
                <c:pt idx="663">
                  <c:v>42518.625</c:v>
                </c:pt>
                <c:pt idx="664">
                  <c:v>42518.666666666672</c:v>
                </c:pt>
                <c:pt idx="665">
                  <c:v>42518.708333333328</c:v>
                </c:pt>
                <c:pt idx="666">
                  <c:v>42518.75</c:v>
                </c:pt>
                <c:pt idx="667">
                  <c:v>42518.791666666672</c:v>
                </c:pt>
                <c:pt idx="668">
                  <c:v>42518.833333333328</c:v>
                </c:pt>
                <c:pt idx="669">
                  <c:v>42518.875</c:v>
                </c:pt>
                <c:pt idx="670">
                  <c:v>42518.916666666672</c:v>
                </c:pt>
                <c:pt idx="671">
                  <c:v>42518.958333333328</c:v>
                </c:pt>
                <c:pt idx="672">
                  <c:v>42519</c:v>
                </c:pt>
                <c:pt idx="673">
                  <c:v>42519.041666666672</c:v>
                </c:pt>
                <c:pt idx="674">
                  <c:v>42519.083333333328</c:v>
                </c:pt>
                <c:pt idx="675">
                  <c:v>42519.125</c:v>
                </c:pt>
                <c:pt idx="676">
                  <c:v>42519.166666666672</c:v>
                </c:pt>
                <c:pt idx="677">
                  <c:v>42519.208333333328</c:v>
                </c:pt>
                <c:pt idx="678">
                  <c:v>42519.25</c:v>
                </c:pt>
                <c:pt idx="679">
                  <c:v>42519.291666666672</c:v>
                </c:pt>
                <c:pt idx="680">
                  <c:v>42519.333333333328</c:v>
                </c:pt>
                <c:pt idx="681">
                  <c:v>42519.375</c:v>
                </c:pt>
                <c:pt idx="682">
                  <c:v>42519.416666666672</c:v>
                </c:pt>
                <c:pt idx="683">
                  <c:v>42519.458333333328</c:v>
                </c:pt>
                <c:pt idx="684">
                  <c:v>42519.5</c:v>
                </c:pt>
                <c:pt idx="685">
                  <c:v>42519.541666666672</c:v>
                </c:pt>
                <c:pt idx="686">
                  <c:v>42519.583333333328</c:v>
                </c:pt>
                <c:pt idx="687">
                  <c:v>42519.625</c:v>
                </c:pt>
                <c:pt idx="688">
                  <c:v>42519.666666666672</c:v>
                </c:pt>
                <c:pt idx="689">
                  <c:v>42519.708333333328</c:v>
                </c:pt>
                <c:pt idx="690">
                  <c:v>42519.75</c:v>
                </c:pt>
                <c:pt idx="691">
                  <c:v>42519.791666666672</c:v>
                </c:pt>
                <c:pt idx="692">
                  <c:v>42519.833333333328</c:v>
                </c:pt>
                <c:pt idx="693">
                  <c:v>42519.875</c:v>
                </c:pt>
                <c:pt idx="694">
                  <c:v>42519.916666666672</c:v>
                </c:pt>
                <c:pt idx="695">
                  <c:v>42519.958333333328</c:v>
                </c:pt>
                <c:pt idx="696">
                  <c:v>42520</c:v>
                </c:pt>
                <c:pt idx="697">
                  <c:v>42520.041666666672</c:v>
                </c:pt>
                <c:pt idx="698">
                  <c:v>42520.083333333328</c:v>
                </c:pt>
                <c:pt idx="699">
                  <c:v>42520.125</c:v>
                </c:pt>
                <c:pt idx="700">
                  <c:v>42520.166666666672</c:v>
                </c:pt>
                <c:pt idx="701">
                  <c:v>42520.208333333328</c:v>
                </c:pt>
                <c:pt idx="702">
                  <c:v>42520.25</c:v>
                </c:pt>
                <c:pt idx="703">
                  <c:v>42520.291666666672</c:v>
                </c:pt>
                <c:pt idx="704">
                  <c:v>42520.333333333328</c:v>
                </c:pt>
                <c:pt idx="705">
                  <c:v>42520.375</c:v>
                </c:pt>
                <c:pt idx="706">
                  <c:v>42520.416666666672</c:v>
                </c:pt>
                <c:pt idx="707">
                  <c:v>42520.458333333328</c:v>
                </c:pt>
                <c:pt idx="708">
                  <c:v>42520.5</c:v>
                </c:pt>
                <c:pt idx="709">
                  <c:v>42520.541666666672</c:v>
                </c:pt>
                <c:pt idx="710">
                  <c:v>42520.583333333328</c:v>
                </c:pt>
                <c:pt idx="711">
                  <c:v>42520.625</c:v>
                </c:pt>
                <c:pt idx="712">
                  <c:v>42520.666666666672</c:v>
                </c:pt>
                <c:pt idx="713">
                  <c:v>42520.708333333328</c:v>
                </c:pt>
                <c:pt idx="714">
                  <c:v>42520.75</c:v>
                </c:pt>
                <c:pt idx="715">
                  <c:v>42520.791666666672</c:v>
                </c:pt>
                <c:pt idx="716">
                  <c:v>42520.833333333328</c:v>
                </c:pt>
                <c:pt idx="717">
                  <c:v>42520.875</c:v>
                </c:pt>
                <c:pt idx="718">
                  <c:v>42520.916666666672</c:v>
                </c:pt>
                <c:pt idx="719">
                  <c:v>42520.958333333328</c:v>
                </c:pt>
                <c:pt idx="720">
                  <c:v>42521</c:v>
                </c:pt>
                <c:pt idx="721">
                  <c:v>42521.041666666672</c:v>
                </c:pt>
                <c:pt idx="722">
                  <c:v>42521.083333333328</c:v>
                </c:pt>
                <c:pt idx="723">
                  <c:v>42521.125</c:v>
                </c:pt>
                <c:pt idx="724">
                  <c:v>42521.166666666672</c:v>
                </c:pt>
                <c:pt idx="725">
                  <c:v>42521.208333333328</c:v>
                </c:pt>
                <c:pt idx="726">
                  <c:v>42521.25</c:v>
                </c:pt>
                <c:pt idx="727">
                  <c:v>42521.291666666672</c:v>
                </c:pt>
                <c:pt idx="728">
                  <c:v>42521.333333333328</c:v>
                </c:pt>
                <c:pt idx="729">
                  <c:v>42521.375</c:v>
                </c:pt>
                <c:pt idx="730">
                  <c:v>42521.416666666672</c:v>
                </c:pt>
                <c:pt idx="731">
                  <c:v>42521.458333333328</c:v>
                </c:pt>
                <c:pt idx="732">
                  <c:v>42521.5</c:v>
                </c:pt>
                <c:pt idx="733">
                  <c:v>42521.541666666672</c:v>
                </c:pt>
                <c:pt idx="734">
                  <c:v>42521.583333333328</c:v>
                </c:pt>
                <c:pt idx="735">
                  <c:v>42521.625</c:v>
                </c:pt>
                <c:pt idx="736">
                  <c:v>42521.666666666672</c:v>
                </c:pt>
                <c:pt idx="737">
                  <c:v>42521.708333333328</c:v>
                </c:pt>
                <c:pt idx="738">
                  <c:v>42521.75</c:v>
                </c:pt>
                <c:pt idx="739">
                  <c:v>42521.791666666672</c:v>
                </c:pt>
                <c:pt idx="740">
                  <c:v>42521.833333333328</c:v>
                </c:pt>
                <c:pt idx="741">
                  <c:v>42521.875</c:v>
                </c:pt>
                <c:pt idx="742">
                  <c:v>42521.916666666672</c:v>
                </c:pt>
                <c:pt idx="743">
                  <c:v>42521.958333333328</c:v>
                </c:pt>
                <c:pt idx="744">
                  <c:v>42522</c:v>
                </c:pt>
                <c:pt idx="745">
                  <c:v>42522.041666666672</c:v>
                </c:pt>
                <c:pt idx="746">
                  <c:v>42522.083333333328</c:v>
                </c:pt>
                <c:pt idx="747">
                  <c:v>42522.125</c:v>
                </c:pt>
                <c:pt idx="748">
                  <c:v>42522.166666666672</c:v>
                </c:pt>
                <c:pt idx="749">
                  <c:v>42522.208333333328</c:v>
                </c:pt>
                <c:pt idx="750">
                  <c:v>42522.25</c:v>
                </c:pt>
                <c:pt idx="751">
                  <c:v>42522.291666666672</c:v>
                </c:pt>
                <c:pt idx="752">
                  <c:v>42522.333333333328</c:v>
                </c:pt>
                <c:pt idx="753">
                  <c:v>42522.375</c:v>
                </c:pt>
                <c:pt idx="754">
                  <c:v>42522.416666666672</c:v>
                </c:pt>
                <c:pt idx="755">
                  <c:v>42522.458333333328</c:v>
                </c:pt>
                <c:pt idx="756">
                  <c:v>42522.5</c:v>
                </c:pt>
                <c:pt idx="757">
                  <c:v>42522.541666666672</c:v>
                </c:pt>
                <c:pt idx="758">
                  <c:v>42522.583333333328</c:v>
                </c:pt>
                <c:pt idx="759">
                  <c:v>42522.625</c:v>
                </c:pt>
                <c:pt idx="760">
                  <c:v>42522.666666666672</c:v>
                </c:pt>
                <c:pt idx="761">
                  <c:v>42522.708333333328</c:v>
                </c:pt>
                <c:pt idx="762">
                  <c:v>42522.75</c:v>
                </c:pt>
                <c:pt idx="763">
                  <c:v>42522.791666666672</c:v>
                </c:pt>
                <c:pt idx="764">
                  <c:v>42522.833333333328</c:v>
                </c:pt>
                <c:pt idx="765">
                  <c:v>42522.875</c:v>
                </c:pt>
                <c:pt idx="766">
                  <c:v>42522.916666666672</c:v>
                </c:pt>
                <c:pt idx="767">
                  <c:v>42522.958333333328</c:v>
                </c:pt>
                <c:pt idx="768">
                  <c:v>42523</c:v>
                </c:pt>
                <c:pt idx="769">
                  <c:v>42523.041666666672</c:v>
                </c:pt>
                <c:pt idx="770">
                  <c:v>42523.083333333328</c:v>
                </c:pt>
                <c:pt idx="771">
                  <c:v>42523.125</c:v>
                </c:pt>
                <c:pt idx="772">
                  <c:v>42523.166666666672</c:v>
                </c:pt>
                <c:pt idx="773">
                  <c:v>42523.208333333328</c:v>
                </c:pt>
                <c:pt idx="774">
                  <c:v>42523.25</c:v>
                </c:pt>
                <c:pt idx="775">
                  <c:v>42523.291666666672</c:v>
                </c:pt>
                <c:pt idx="776">
                  <c:v>42523.333333333328</c:v>
                </c:pt>
                <c:pt idx="777">
                  <c:v>42523.375</c:v>
                </c:pt>
                <c:pt idx="778">
                  <c:v>42523.416666666672</c:v>
                </c:pt>
                <c:pt idx="779">
                  <c:v>42523.458333333328</c:v>
                </c:pt>
                <c:pt idx="780">
                  <c:v>42523.5</c:v>
                </c:pt>
                <c:pt idx="781">
                  <c:v>42523.541666666672</c:v>
                </c:pt>
                <c:pt idx="782">
                  <c:v>42523.583333333328</c:v>
                </c:pt>
                <c:pt idx="783">
                  <c:v>42523.625</c:v>
                </c:pt>
                <c:pt idx="784">
                  <c:v>42523.666666666672</c:v>
                </c:pt>
                <c:pt idx="785">
                  <c:v>42523.708333333328</c:v>
                </c:pt>
                <c:pt idx="786">
                  <c:v>42523.75</c:v>
                </c:pt>
                <c:pt idx="787">
                  <c:v>42523.791666666672</c:v>
                </c:pt>
                <c:pt idx="788">
                  <c:v>42523.833333333328</c:v>
                </c:pt>
                <c:pt idx="789">
                  <c:v>42523.875</c:v>
                </c:pt>
                <c:pt idx="790">
                  <c:v>42523.916666666672</c:v>
                </c:pt>
                <c:pt idx="791">
                  <c:v>42523.958333333328</c:v>
                </c:pt>
                <c:pt idx="792">
                  <c:v>42524</c:v>
                </c:pt>
                <c:pt idx="793">
                  <c:v>42524.041666666672</c:v>
                </c:pt>
                <c:pt idx="794">
                  <c:v>42524.083333333328</c:v>
                </c:pt>
                <c:pt idx="795">
                  <c:v>42524.125</c:v>
                </c:pt>
                <c:pt idx="796">
                  <c:v>42524.166666666672</c:v>
                </c:pt>
                <c:pt idx="797">
                  <c:v>42524.208333333328</c:v>
                </c:pt>
                <c:pt idx="798">
                  <c:v>42524.25</c:v>
                </c:pt>
                <c:pt idx="799">
                  <c:v>42524.291666666672</c:v>
                </c:pt>
                <c:pt idx="800">
                  <c:v>42524.333333333328</c:v>
                </c:pt>
                <c:pt idx="801">
                  <c:v>42524.375</c:v>
                </c:pt>
                <c:pt idx="802">
                  <c:v>42524.416666666672</c:v>
                </c:pt>
                <c:pt idx="803">
                  <c:v>42524.458333333328</c:v>
                </c:pt>
                <c:pt idx="804">
                  <c:v>42524.5</c:v>
                </c:pt>
                <c:pt idx="805">
                  <c:v>42524.541666666672</c:v>
                </c:pt>
                <c:pt idx="806">
                  <c:v>42524.583333333328</c:v>
                </c:pt>
                <c:pt idx="807">
                  <c:v>42524.625</c:v>
                </c:pt>
                <c:pt idx="808">
                  <c:v>42524.666666666672</c:v>
                </c:pt>
                <c:pt idx="809">
                  <c:v>42524.708333333328</c:v>
                </c:pt>
                <c:pt idx="810">
                  <c:v>42524.75</c:v>
                </c:pt>
                <c:pt idx="811">
                  <c:v>42524.791666666672</c:v>
                </c:pt>
                <c:pt idx="812">
                  <c:v>42524.833333333328</c:v>
                </c:pt>
                <c:pt idx="813">
                  <c:v>42524.875</c:v>
                </c:pt>
                <c:pt idx="814">
                  <c:v>42524.916666666672</c:v>
                </c:pt>
                <c:pt idx="815">
                  <c:v>42524.958333333328</c:v>
                </c:pt>
                <c:pt idx="816">
                  <c:v>42525</c:v>
                </c:pt>
                <c:pt idx="817">
                  <c:v>42525.041666666672</c:v>
                </c:pt>
                <c:pt idx="818">
                  <c:v>42525.083333333328</c:v>
                </c:pt>
                <c:pt idx="819">
                  <c:v>42525.125</c:v>
                </c:pt>
                <c:pt idx="820">
                  <c:v>42525.166666666672</c:v>
                </c:pt>
                <c:pt idx="821">
                  <c:v>42525.208333333328</c:v>
                </c:pt>
                <c:pt idx="822">
                  <c:v>42525.25</c:v>
                </c:pt>
                <c:pt idx="823">
                  <c:v>42525.291666666672</c:v>
                </c:pt>
                <c:pt idx="824">
                  <c:v>42525.333333333328</c:v>
                </c:pt>
                <c:pt idx="825">
                  <c:v>42525.375</c:v>
                </c:pt>
                <c:pt idx="826">
                  <c:v>42525.416666666672</c:v>
                </c:pt>
                <c:pt idx="827">
                  <c:v>42525.458333333328</c:v>
                </c:pt>
                <c:pt idx="828">
                  <c:v>42525.5</c:v>
                </c:pt>
                <c:pt idx="829">
                  <c:v>42525.541666666672</c:v>
                </c:pt>
                <c:pt idx="830">
                  <c:v>42525.583333333328</c:v>
                </c:pt>
                <c:pt idx="831">
                  <c:v>42525.625</c:v>
                </c:pt>
                <c:pt idx="832">
                  <c:v>42525.666666666672</c:v>
                </c:pt>
                <c:pt idx="833">
                  <c:v>42525.708333333328</c:v>
                </c:pt>
                <c:pt idx="834">
                  <c:v>42525.75</c:v>
                </c:pt>
                <c:pt idx="835">
                  <c:v>42525.791666666672</c:v>
                </c:pt>
                <c:pt idx="836">
                  <c:v>42525.833333333328</c:v>
                </c:pt>
                <c:pt idx="837">
                  <c:v>42525.875</c:v>
                </c:pt>
                <c:pt idx="838">
                  <c:v>42525.916666666672</c:v>
                </c:pt>
                <c:pt idx="839">
                  <c:v>42525.958333333328</c:v>
                </c:pt>
                <c:pt idx="840">
                  <c:v>42526</c:v>
                </c:pt>
                <c:pt idx="841">
                  <c:v>42526.041666666672</c:v>
                </c:pt>
                <c:pt idx="842">
                  <c:v>42526.083333333328</c:v>
                </c:pt>
                <c:pt idx="843">
                  <c:v>42526.125</c:v>
                </c:pt>
                <c:pt idx="844">
                  <c:v>42526.166666666672</c:v>
                </c:pt>
                <c:pt idx="845">
                  <c:v>42526.208333333328</c:v>
                </c:pt>
                <c:pt idx="846">
                  <c:v>42526.25</c:v>
                </c:pt>
                <c:pt idx="847">
                  <c:v>42526.291666666672</c:v>
                </c:pt>
                <c:pt idx="848">
                  <c:v>42526.333333333328</c:v>
                </c:pt>
                <c:pt idx="849">
                  <c:v>42526.375</c:v>
                </c:pt>
                <c:pt idx="850">
                  <c:v>42526.416666666672</c:v>
                </c:pt>
                <c:pt idx="851">
                  <c:v>42526.458333333328</c:v>
                </c:pt>
                <c:pt idx="852">
                  <c:v>42526.5</c:v>
                </c:pt>
                <c:pt idx="853">
                  <c:v>42526.541666666672</c:v>
                </c:pt>
                <c:pt idx="854">
                  <c:v>42526.583333333328</c:v>
                </c:pt>
                <c:pt idx="855">
                  <c:v>42526.625</c:v>
                </c:pt>
                <c:pt idx="856">
                  <c:v>42526.666666666672</c:v>
                </c:pt>
                <c:pt idx="857">
                  <c:v>42526.708333333328</c:v>
                </c:pt>
                <c:pt idx="858">
                  <c:v>42526.75</c:v>
                </c:pt>
                <c:pt idx="859">
                  <c:v>42526.791666666672</c:v>
                </c:pt>
                <c:pt idx="860">
                  <c:v>42526.833333333328</c:v>
                </c:pt>
                <c:pt idx="861">
                  <c:v>42526.875</c:v>
                </c:pt>
                <c:pt idx="862">
                  <c:v>42526.916666666672</c:v>
                </c:pt>
                <c:pt idx="863">
                  <c:v>42526.958333333328</c:v>
                </c:pt>
                <c:pt idx="864">
                  <c:v>42527</c:v>
                </c:pt>
                <c:pt idx="865">
                  <c:v>42527.041666666672</c:v>
                </c:pt>
                <c:pt idx="866">
                  <c:v>42527.083333333328</c:v>
                </c:pt>
                <c:pt idx="867">
                  <c:v>42527.125</c:v>
                </c:pt>
                <c:pt idx="868">
                  <c:v>42527.166666666672</c:v>
                </c:pt>
                <c:pt idx="869">
                  <c:v>42527.208333333328</c:v>
                </c:pt>
                <c:pt idx="870">
                  <c:v>42527.25</c:v>
                </c:pt>
                <c:pt idx="871">
                  <c:v>42527.291666666672</c:v>
                </c:pt>
                <c:pt idx="872">
                  <c:v>42527.333333333328</c:v>
                </c:pt>
                <c:pt idx="873">
                  <c:v>42527.375</c:v>
                </c:pt>
                <c:pt idx="874">
                  <c:v>42527.416666666672</c:v>
                </c:pt>
                <c:pt idx="875">
                  <c:v>42527.458333333328</c:v>
                </c:pt>
                <c:pt idx="876">
                  <c:v>42527.5</c:v>
                </c:pt>
                <c:pt idx="877">
                  <c:v>42527.541666666672</c:v>
                </c:pt>
                <c:pt idx="878">
                  <c:v>42527.583333333328</c:v>
                </c:pt>
                <c:pt idx="879">
                  <c:v>42527.625</c:v>
                </c:pt>
                <c:pt idx="880">
                  <c:v>42527.666666666672</c:v>
                </c:pt>
                <c:pt idx="881">
                  <c:v>42527.708333333328</c:v>
                </c:pt>
                <c:pt idx="882">
                  <c:v>42527.75</c:v>
                </c:pt>
                <c:pt idx="883">
                  <c:v>42527.791666666672</c:v>
                </c:pt>
                <c:pt idx="884">
                  <c:v>42527.833333333328</c:v>
                </c:pt>
                <c:pt idx="885">
                  <c:v>42527.875</c:v>
                </c:pt>
                <c:pt idx="886">
                  <c:v>42527.916666666672</c:v>
                </c:pt>
                <c:pt idx="887">
                  <c:v>42527.958333333328</c:v>
                </c:pt>
                <c:pt idx="888">
                  <c:v>42528</c:v>
                </c:pt>
                <c:pt idx="889">
                  <c:v>42528.041666666672</c:v>
                </c:pt>
                <c:pt idx="890">
                  <c:v>42528.083333333328</c:v>
                </c:pt>
                <c:pt idx="891">
                  <c:v>42528.125</c:v>
                </c:pt>
                <c:pt idx="892">
                  <c:v>42528.166666666672</c:v>
                </c:pt>
                <c:pt idx="893">
                  <c:v>42528.208333333328</c:v>
                </c:pt>
                <c:pt idx="894">
                  <c:v>42528.25</c:v>
                </c:pt>
                <c:pt idx="895">
                  <c:v>42528.291666666672</c:v>
                </c:pt>
                <c:pt idx="896">
                  <c:v>42528.333333333328</c:v>
                </c:pt>
                <c:pt idx="897">
                  <c:v>42528.375</c:v>
                </c:pt>
                <c:pt idx="898">
                  <c:v>42528.416666666672</c:v>
                </c:pt>
                <c:pt idx="899">
                  <c:v>42528.458333333328</c:v>
                </c:pt>
                <c:pt idx="900">
                  <c:v>42528.5</c:v>
                </c:pt>
                <c:pt idx="901">
                  <c:v>42528.541666666672</c:v>
                </c:pt>
                <c:pt idx="902">
                  <c:v>42528.583333333328</c:v>
                </c:pt>
                <c:pt idx="903">
                  <c:v>42528.625</c:v>
                </c:pt>
                <c:pt idx="904">
                  <c:v>42528.666666666672</c:v>
                </c:pt>
                <c:pt idx="905">
                  <c:v>42528.708333333328</c:v>
                </c:pt>
                <c:pt idx="906">
                  <c:v>42528.75</c:v>
                </c:pt>
                <c:pt idx="907">
                  <c:v>42528.791666666672</c:v>
                </c:pt>
                <c:pt idx="908">
                  <c:v>42528.833333333328</c:v>
                </c:pt>
                <c:pt idx="909">
                  <c:v>42528.875</c:v>
                </c:pt>
                <c:pt idx="910">
                  <c:v>42528.916666666672</c:v>
                </c:pt>
                <c:pt idx="911">
                  <c:v>42528.958333333328</c:v>
                </c:pt>
                <c:pt idx="912">
                  <c:v>42529</c:v>
                </c:pt>
                <c:pt idx="913">
                  <c:v>42529.041666666672</c:v>
                </c:pt>
                <c:pt idx="914">
                  <c:v>42529.083333333328</c:v>
                </c:pt>
                <c:pt idx="915">
                  <c:v>42529.125</c:v>
                </c:pt>
                <c:pt idx="916">
                  <c:v>42529.166666666672</c:v>
                </c:pt>
                <c:pt idx="917">
                  <c:v>42529.208333333328</c:v>
                </c:pt>
                <c:pt idx="918">
                  <c:v>42529.25</c:v>
                </c:pt>
                <c:pt idx="919">
                  <c:v>42529.291666666672</c:v>
                </c:pt>
                <c:pt idx="920">
                  <c:v>42529.333333333328</c:v>
                </c:pt>
                <c:pt idx="921">
                  <c:v>42529.375</c:v>
                </c:pt>
                <c:pt idx="922">
                  <c:v>42529.416666666672</c:v>
                </c:pt>
                <c:pt idx="923">
                  <c:v>42529.458333333328</c:v>
                </c:pt>
                <c:pt idx="924">
                  <c:v>42529.5</c:v>
                </c:pt>
                <c:pt idx="925">
                  <c:v>42529.541666666672</c:v>
                </c:pt>
                <c:pt idx="926">
                  <c:v>42529.583333333328</c:v>
                </c:pt>
                <c:pt idx="927">
                  <c:v>42529.625</c:v>
                </c:pt>
                <c:pt idx="928">
                  <c:v>42529.666666666672</c:v>
                </c:pt>
                <c:pt idx="929">
                  <c:v>42529.708333333328</c:v>
                </c:pt>
                <c:pt idx="930">
                  <c:v>42529.75</c:v>
                </c:pt>
                <c:pt idx="931">
                  <c:v>42529.791666666672</c:v>
                </c:pt>
                <c:pt idx="932">
                  <c:v>42529.833333333328</c:v>
                </c:pt>
                <c:pt idx="933">
                  <c:v>42529.875</c:v>
                </c:pt>
                <c:pt idx="934">
                  <c:v>42529.916666666672</c:v>
                </c:pt>
                <c:pt idx="935">
                  <c:v>42529.958333333328</c:v>
                </c:pt>
                <c:pt idx="936">
                  <c:v>42530</c:v>
                </c:pt>
                <c:pt idx="937">
                  <c:v>42530.041666666672</c:v>
                </c:pt>
                <c:pt idx="938">
                  <c:v>42530.083333333328</c:v>
                </c:pt>
                <c:pt idx="939">
                  <c:v>42530.125</c:v>
                </c:pt>
                <c:pt idx="940">
                  <c:v>42530.166666666672</c:v>
                </c:pt>
                <c:pt idx="941">
                  <c:v>42530.208333333328</c:v>
                </c:pt>
                <c:pt idx="942">
                  <c:v>42530.25</c:v>
                </c:pt>
                <c:pt idx="943">
                  <c:v>42530.291666666672</c:v>
                </c:pt>
                <c:pt idx="944">
                  <c:v>42530.333333333328</c:v>
                </c:pt>
                <c:pt idx="945">
                  <c:v>42530.375</c:v>
                </c:pt>
                <c:pt idx="946">
                  <c:v>42530.416666666672</c:v>
                </c:pt>
                <c:pt idx="947">
                  <c:v>42530.458333333328</c:v>
                </c:pt>
                <c:pt idx="948">
                  <c:v>42530.5</c:v>
                </c:pt>
                <c:pt idx="949">
                  <c:v>42530.541666666672</c:v>
                </c:pt>
                <c:pt idx="950">
                  <c:v>42530.583333333328</c:v>
                </c:pt>
                <c:pt idx="951">
                  <c:v>42530.625</c:v>
                </c:pt>
                <c:pt idx="952">
                  <c:v>42530.666666666672</c:v>
                </c:pt>
                <c:pt idx="953">
                  <c:v>42530.708333333328</c:v>
                </c:pt>
                <c:pt idx="954">
                  <c:v>42530.75</c:v>
                </c:pt>
                <c:pt idx="955">
                  <c:v>42530.791666666672</c:v>
                </c:pt>
                <c:pt idx="956">
                  <c:v>42530.833333333328</c:v>
                </c:pt>
                <c:pt idx="957">
                  <c:v>42530.875</c:v>
                </c:pt>
                <c:pt idx="958">
                  <c:v>42530.916666666672</c:v>
                </c:pt>
                <c:pt idx="959">
                  <c:v>42530.958333333328</c:v>
                </c:pt>
                <c:pt idx="960">
                  <c:v>42531</c:v>
                </c:pt>
                <c:pt idx="961">
                  <c:v>42531.041666666672</c:v>
                </c:pt>
                <c:pt idx="962">
                  <c:v>42531.083333333328</c:v>
                </c:pt>
                <c:pt idx="963">
                  <c:v>42531.125</c:v>
                </c:pt>
                <c:pt idx="964">
                  <c:v>42531.166666666672</c:v>
                </c:pt>
                <c:pt idx="965">
                  <c:v>42531.208333333328</c:v>
                </c:pt>
                <c:pt idx="966">
                  <c:v>42531.25</c:v>
                </c:pt>
                <c:pt idx="967">
                  <c:v>42531.291666666672</c:v>
                </c:pt>
                <c:pt idx="968">
                  <c:v>42531.333333333328</c:v>
                </c:pt>
                <c:pt idx="969">
                  <c:v>42531.375</c:v>
                </c:pt>
                <c:pt idx="970">
                  <c:v>42531.416666666672</c:v>
                </c:pt>
                <c:pt idx="971">
                  <c:v>42531.458333333328</c:v>
                </c:pt>
                <c:pt idx="972">
                  <c:v>42531.5</c:v>
                </c:pt>
                <c:pt idx="973">
                  <c:v>42531.541666666672</c:v>
                </c:pt>
                <c:pt idx="974">
                  <c:v>42531.583333333328</c:v>
                </c:pt>
                <c:pt idx="975">
                  <c:v>42531.625</c:v>
                </c:pt>
                <c:pt idx="976">
                  <c:v>42531.666666666672</c:v>
                </c:pt>
                <c:pt idx="977">
                  <c:v>42531.708333333328</c:v>
                </c:pt>
                <c:pt idx="978">
                  <c:v>42531.75</c:v>
                </c:pt>
                <c:pt idx="979">
                  <c:v>42531.791666666672</c:v>
                </c:pt>
                <c:pt idx="980">
                  <c:v>42531.833333333328</c:v>
                </c:pt>
                <c:pt idx="981">
                  <c:v>42531.875</c:v>
                </c:pt>
                <c:pt idx="982">
                  <c:v>42531.916666666672</c:v>
                </c:pt>
                <c:pt idx="983">
                  <c:v>42531.958333333328</c:v>
                </c:pt>
                <c:pt idx="984">
                  <c:v>42532</c:v>
                </c:pt>
                <c:pt idx="985">
                  <c:v>42532.041666666672</c:v>
                </c:pt>
                <c:pt idx="986">
                  <c:v>42532.083333333328</c:v>
                </c:pt>
                <c:pt idx="987">
                  <c:v>42532.125</c:v>
                </c:pt>
                <c:pt idx="988">
                  <c:v>42532.166666666672</c:v>
                </c:pt>
                <c:pt idx="989">
                  <c:v>42532.208333333328</c:v>
                </c:pt>
                <c:pt idx="990">
                  <c:v>42532.25</c:v>
                </c:pt>
                <c:pt idx="991">
                  <c:v>42532.291666666672</c:v>
                </c:pt>
                <c:pt idx="992">
                  <c:v>42532.333333333328</c:v>
                </c:pt>
                <c:pt idx="993">
                  <c:v>42532.375</c:v>
                </c:pt>
                <c:pt idx="994">
                  <c:v>42532.416666666672</c:v>
                </c:pt>
                <c:pt idx="995">
                  <c:v>42532.458333333328</c:v>
                </c:pt>
                <c:pt idx="996">
                  <c:v>42532.5</c:v>
                </c:pt>
                <c:pt idx="997">
                  <c:v>42532.541666666672</c:v>
                </c:pt>
                <c:pt idx="998">
                  <c:v>42532.583333333328</c:v>
                </c:pt>
                <c:pt idx="999">
                  <c:v>42532.625</c:v>
                </c:pt>
                <c:pt idx="1000">
                  <c:v>42532.666666666672</c:v>
                </c:pt>
                <c:pt idx="1001">
                  <c:v>42532.708333333328</c:v>
                </c:pt>
                <c:pt idx="1002">
                  <c:v>42532.75</c:v>
                </c:pt>
                <c:pt idx="1003">
                  <c:v>42532.791666666672</c:v>
                </c:pt>
                <c:pt idx="1004">
                  <c:v>42532.833333333328</c:v>
                </c:pt>
                <c:pt idx="1005">
                  <c:v>42532.875</c:v>
                </c:pt>
                <c:pt idx="1006">
                  <c:v>42532.916666666672</c:v>
                </c:pt>
                <c:pt idx="1007">
                  <c:v>42532.958333333328</c:v>
                </c:pt>
                <c:pt idx="1008">
                  <c:v>42533</c:v>
                </c:pt>
                <c:pt idx="1009">
                  <c:v>42533.041666666672</c:v>
                </c:pt>
                <c:pt idx="1010">
                  <c:v>42533.083333333328</c:v>
                </c:pt>
                <c:pt idx="1011">
                  <c:v>42533.125</c:v>
                </c:pt>
                <c:pt idx="1012">
                  <c:v>42533.166666666672</c:v>
                </c:pt>
                <c:pt idx="1013">
                  <c:v>42533.208333333328</c:v>
                </c:pt>
                <c:pt idx="1014">
                  <c:v>42533.25</c:v>
                </c:pt>
                <c:pt idx="1015">
                  <c:v>42533.291666666672</c:v>
                </c:pt>
                <c:pt idx="1016">
                  <c:v>42533.333333333328</c:v>
                </c:pt>
                <c:pt idx="1017">
                  <c:v>42533.375</c:v>
                </c:pt>
                <c:pt idx="1018">
                  <c:v>42533.416666666672</c:v>
                </c:pt>
                <c:pt idx="1019">
                  <c:v>42533.458333333328</c:v>
                </c:pt>
                <c:pt idx="1020">
                  <c:v>42533.5</c:v>
                </c:pt>
                <c:pt idx="1021">
                  <c:v>42533.541666666672</c:v>
                </c:pt>
                <c:pt idx="1022">
                  <c:v>42533.583333333328</c:v>
                </c:pt>
                <c:pt idx="1023">
                  <c:v>42533.625</c:v>
                </c:pt>
                <c:pt idx="1024">
                  <c:v>42533.666666666672</c:v>
                </c:pt>
                <c:pt idx="1025">
                  <c:v>42533.708333333328</c:v>
                </c:pt>
                <c:pt idx="1026">
                  <c:v>42533.75</c:v>
                </c:pt>
                <c:pt idx="1027">
                  <c:v>42533.791666666672</c:v>
                </c:pt>
                <c:pt idx="1028">
                  <c:v>42533.833333333328</c:v>
                </c:pt>
                <c:pt idx="1029">
                  <c:v>42533.875</c:v>
                </c:pt>
                <c:pt idx="1030">
                  <c:v>42533.916666666672</c:v>
                </c:pt>
                <c:pt idx="1031">
                  <c:v>42533.958333333328</c:v>
                </c:pt>
                <c:pt idx="1032">
                  <c:v>42534</c:v>
                </c:pt>
                <c:pt idx="1033">
                  <c:v>42534.041666666672</c:v>
                </c:pt>
                <c:pt idx="1034">
                  <c:v>42534.083333333328</c:v>
                </c:pt>
                <c:pt idx="1035">
                  <c:v>42534.125</c:v>
                </c:pt>
                <c:pt idx="1036">
                  <c:v>42534.166666666672</c:v>
                </c:pt>
                <c:pt idx="1037">
                  <c:v>42534.208333333328</c:v>
                </c:pt>
                <c:pt idx="1038">
                  <c:v>42534.25</c:v>
                </c:pt>
                <c:pt idx="1039">
                  <c:v>42534.291666666672</c:v>
                </c:pt>
                <c:pt idx="1040">
                  <c:v>42534.333333333328</c:v>
                </c:pt>
                <c:pt idx="1041">
                  <c:v>42534.375</c:v>
                </c:pt>
                <c:pt idx="1042">
                  <c:v>42534.416666666672</c:v>
                </c:pt>
                <c:pt idx="1043">
                  <c:v>42534.458333333328</c:v>
                </c:pt>
                <c:pt idx="1044">
                  <c:v>42534.5</c:v>
                </c:pt>
                <c:pt idx="1045">
                  <c:v>42534.541666666672</c:v>
                </c:pt>
                <c:pt idx="1046">
                  <c:v>42534.583333333328</c:v>
                </c:pt>
                <c:pt idx="1047">
                  <c:v>42534.625</c:v>
                </c:pt>
                <c:pt idx="1048">
                  <c:v>42534.666666666672</c:v>
                </c:pt>
                <c:pt idx="1049">
                  <c:v>42534.708333333328</c:v>
                </c:pt>
                <c:pt idx="1050">
                  <c:v>42534.75</c:v>
                </c:pt>
                <c:pt idx="1051">
                  <c:v>42534.791666666672</c:v>
                </c:pt>
                <c:pt idx="1052">
                  <c:v>42534.833333333328</c:v>
                </c:pt>
                <c:pt idx="1053">
                  <c:v>42534.875</c:v>
                </c:pt>
                <c:pt idx="1054">
                  <c:v>42534.916666666672</c:v>
                </c:pt>
                <c:pt idx="1055">
                  <c:v>42534.958333333328</c:v>
                </c:pt>
                <c:pt idx="1056">
                  <c:v>42535</c:v>
                </c:pt>
                <c:pt idx="1057">
                  <c:v>42535.041666666672</c:v>
                </c:pt>
                <c:pt idx="1058">
                  <c:v>42535.083333333328</c:v>
                </c:pt>
                <c:pt idx="1059">
                  <c:v>42535.125</c:v>
                </c:pt>
                <c:pt idx="1060">
                  <c:v>42535.166666666672</c:v>
                </c:pt>
                <c:pt idx="1061">
                  <c:v>42535.208333333328</c:v>
                </c:pt>
                <c:pt idx="1062">
                  <c:v>42535.25</c:v>
                </c:pt>
                <c:pt idx="1063">
                  <c:v>42535.291666666672</c:v>
                </c:pt>
                <c:pt idx="1064">
                  <c:v>42535.333333333328</c:v>
                </c:pt>
                <c:pt idx="1065">
                  <c:v>42535.375</c:v>
                </c:pt>
                <c:pt idx="1066">
                  <c:v>42535.416666666672</c:v>
                </c:pt>
                <c:pt idx="1067">
                  <c:v>42535.458333333328</c:v>
                </c:pt>
                <c:pt idx="1068">
                  <c:v>42535.5</c:v>
                </c:pt>
                <c:pt idx="1069">
                  <c:v>42535.541666666672</c:v>
                </c:pt>
                <c:pt idx="1070">
                  <c:v>42535.583333333328</c:v>
                </c:pt>
                <c:pt idx="1071">
                  <c:v>42535.625</c:v>
                </c:pt>
                <c:pt idx="1072">
                  <c:v>42535.666666666672</c:v>
                </c:pt>
                <c:pt idx="1073">
                  <c:v>42535.708333333328</c:v>
                </c:pt>
                <c:pt idx="1074">
                  <c:v>42535.75</c:v>
                </c:pt>
                <c:pt idx="1075">
                  <c:v>42535.791666666672</c:v>
                </c:pt>
                <c:pt idx="1076">
                  <c:v>42535.833333333328</c:v>
                </c:pt>
                <c:pt idx="1077">
                  <c:v>42535.875</c:v>
                </c:pt>
                <c:pt idx="1078">
                  <c:v>42535.916666666672</c:v>
                </c:pt>
                <c:pt idx="1079">
                  <c:v>42535.958333333328</c:v>
                </c:pt>
                <c:pt idx="1080">
                  <c:v>42536</c:v>
                </c:pt>
                <c:pt idx="1081">
                  <c:v>42536.041666666672</c:v>
                </c:pt>
                <c:pt idx="1082">
                  <c:v>42536.083333333328</c:v>
                </c:pt>
                <c:pt idx="1083">
                  <c:v>42536.125</c:v>
                </c:pt>
                <c:pt idx="1084">
                  <c:v>42536.166666666672</c:v>
                </c:pt>
                <c:pt idx="1085">
                  <c:v>42536.208333333328</c:v>
                </c:pt>
                <c:pt idx="1086">
                  <c:v>42536.25</c:v>
                </c:pt>
                <c:pt idx="1087">
                  <c:v>42536.291666666672</c:v>
                </c:pt>
                <c:pt idx="1088">
                  <c:v>42536.333333333328</c:v>
                </c:pt>
                <c:pt idx="1089">
                  <c:v>42536.375</c:v>
                </c:pt>
                <c:pt idx="1090">
                  <c:v>42536.416666666672</c:v>
                </c:pt>
                <c:pt idx="1091">
                  <c:v>42536.458333333328</c:v>
                </c:pt>
                <c:pt idx="1092">
                  <c:v>42536.5</c:v>
                </c:pt>
                <c:pt idx="1093">
                  <c:v>42536.541666666672</c:v>
                </c:pt>
                <c:pt idx="1094">
                  <c:v>42536.583333333328</c:v>
                </c:pt>
                <c:pt idx="1095">
                  <c:v>42536.625</c:v>
                </c:pt>
                <c:pt idx="1096">
                  <c:v>42536.666666666672</c:v>
                </c:pt>
                <c:pt idx="1097">
                  <c:v>42536.708333333328</c:v>
                </c:pt>
                <c:pt idx="1098">
                  <c:v>42536.75</c:v>
                </c:pt>
                <c:pt idx="1099">
                  <c:v>42536.791666666672</c:v>
                </c:pt>
                <c:pt idx="1100">
                  <c:v>42536.833333333328</c:v>
                </c:pt>
                <c:pt idx="1101">
                  <c:v>42536.875</c:v>
                </c:pt>
                <c:pt idx="1102">
                  <c:v>42536.916666666672</c:v>
                </c:pt>
                <c:pt idx="1103">
                  <c:v>42536.958333333328</c:v>
                </c:pt>
                <c:pt idx="1104">
                  <c:v>42537</c:v>
                </c:pt>
                <c:pt idx="1105">
                  <c:v>42537.041666666672</c:v>
                </c:pt>
                <c:pt idx="1106">
                  <c:v>42537.083333333328</c:v>
                </c:pt>
                <c:pt idx="1107">
                  <c:v>42537.125</c:v>
                </c:pt>
                <c:pt idx="1108">
                  <c:v>42537.166666666672</c:v>
                </c:pt>
                <c:pt idx="1109">
                  <c:v>42537.208333333328</c:v>
                </c:pt>
                <c:pt idx="1110">
                  <c:v>42537.25</c:v>
                </c:pt>
                <c:pt idx="1111">
                  <c:v>42537.291666666672</c:v>
                </c:pt>
                <c:pt idx="1112">
                  <c:v>42537.333333333328</c:v>
                </c:pt>
                <c:pt idx="1113">
                  <c:v>42537.375</c:v>
                </c:pt>
                <c:pt idx="1114">
                  <c:v>42537.416666666672</c:v>
                </c:pt>
                <c:pt idx="1115">
                  <c:v>42537.458333333328</c:v>
                </c:pt>
                <c:pt idx="1116">
                  <c:v>42537.5</c:v>
                </c:pt>
                <c:pt idx="1117">
                  <c:v>42537.541666666672</c:v>
                </c:pt>
                <c:pt idx="1118">
                  <c:v>42537.583333333328</c:v>
                </c:pt>
                <c:pt idx="1119">
                  <c:v>42537.625</c:v>
                </c:pt>
                <c:pt idx="1120">
                  <c:v>42537.666666666672</c:v>
                </c:pt>
                <c:pt idx="1121">
                  <c:v>42537.708333333328</c:v>
                </c:pt>
                <c:pt idx="1122">
                  <c:v>42537.75</c:v>
                </c:pt>
                <c:pt idx="1123">
                  <c:v>42537.791666666672</c:v>
                </c:pt>
                <c:pt idx="1124">
                  <c:v>42537.833333333328</c:v>
                </c:pt>
                <c:pt idx="1125">
                  <c:v>42537.875</c:v>
                </c:pt>
                <c:pt idx="1126">
                  <c:v>42537.916666666672</c:v>
                </c:pt>
                <c:pt idx="1127">
                  <c:v>42537.958333333328</c:v>
                </c:pt>
                <c:pt idx="1128">
                  <c:v>42538</c:v>
                </c:pt>
                <c:pt idx="1129">
                  <c:v>42538.041666666672</c:v>
                </c:pt>
                <c:pt idx="1130">
                  <c:v>42538.083333333328</c:v>
                </c:pt>
                <c:pt idx="1131">
                  <c:v>42538.125</c:v>
                </c:pt>
                <c:pt idx="1132">
                  <c:v>42538.166666666672</c:v>
                </c:pt>
                <c:pt idx="1133">
                  <c:v>42538.208333333328</c:v>
                </c:pt>
                <c:pt idx="1134">
                  <c:v>42538.25</c:v>
                </c:pt>
                <c:pt idx="1135">
                  <c:v>42538.291666666672</c:v>
                </c:pt>
                <c:pt idx="1136">
                  <c:v>42538.333333333328</c:v>
                </c:pt>
                <c:pt idx="1137">
                  <c:v>42538.375</c:v>
                </c:pt>
                <c:pt idx="1138">
                  <c:v>42538.416666666672</c:v>
                </c:pt>
                <c:pt idx="1139">
                  <c:v>42538.458333333328</c:v>
                </c:pt>
                <c:pt idx="1140">
                  <c:v>42538.5</c:v>
                </c:pt>
                <c:pt idx="1141">
                  <c:v>42538.541666666672</c:v>
                </c:pt>
                <c:pt idx="1142">
                  <c:v>42538.583333333328</c:v>
                </c:pt>
                <c:pt idx="1143">
                  <c:v>42538.625</c:v>
                </c:pt>
                <c:pt idx="1144">
                  <c:v>42538.666666666672</c:v>
                </c:pt>
                <c:pt idx="1145">
                  <c:v>42538.708333333328</c:v>
                </c:pt>
                <c:pt idx="1146">
                  <c:v>42538.75</c:v>
                </c:pt>
                <c:pt idx="1147">
                  <c:v>42538.791666666672</c:v>
                </c:pt>
                <c:pt idx="1148">
                  <c:v>42538.833333333328</c:v>
                </c:pt>
                <c:pt idx="1149">
                  <c:v>42538.875</c:v>
                </c:pt>
                <c:pt idx="1150">
                  <c:v>42538.916666666672</c:v>
                </c:pt>
                <c:pt idx="1151">
                  <c:v>42538.958333333328</c:v>
                </c:pt>
                <c:pt idx="1152">
                  <c:v>42539</c:v>
                </c:pt>
                <c:pt idx="1153">
                  <c:v>42539.041666666672</c:v>
                </c:pt>
                <c:pt idx="1154">
                  <c:v>42539.083333333328</c:v>
                </c:pt>
                <c:pt idx="1155">
                  <c:v>42539.125</c:v>
                </c:pt>
                <c:pt idx="1156">
                  <c:v>42539.166666666672</c:v>
                </c:pt>
                <c:pt idx="1157">
                  <c:v>42539.208333333328</c:v>
                </c:pt>
                <c:pt idx="1158">
                  <c:v>42539.25</c:v>
                </c:pt>
                <c:pt idx="1159">
                  <c:v>42539.291666666672</c:v>
                </c:pt>
                <c:pt idx="1160">
                  <c:v>42539.333333333328</c:v>
                </c:pt>
                <c:pt idx="1161">
                  <c:v>42539.375</c:v>
                </c:pt>
                <c:pt idx="1162">
                  <c:v>42539.416666666672</c:v>
                </c:pt>
                <c:pt idx="1163">
                  <c:v>42539.458333333328</c:v>
                </c:pt>
                <c:pt idx="1164">
                  <c:v>42539.5</c:v>
                </c:pt>
                <c:pt idx="1165">
                  <c:v>42539.541666666672</c:v>
                </c:pt>
                <c:pt idx="1166">
                  <c:v>42539.583333333328</c:v>
                </c:pt>
                <c:pt idx="1167">
                  <c:v>42539.625</c:v>
                </c:pt>
                <c:pt idx="1168">
                  <c:v>42539.666666666672</c:v>
                </c:pt>
                <c:pt idx="1169">
                  <c:v>42539.708333333328</c:v>
                </c:pt>
                <c:pt idx="1170">
                  <c:v>42539.75</c:v>
                </c:pt>
                <c:pt idx="1171">
                  <c:v>42539.791666666672</c:v>
                </c:pt>
                <c:pt idx="1172">
                  <c:v>42539.833333333328</c:v>
                </c:pt>
                <c:pt idx="1173">
                  <c:v>42539.875</c:v>
                </c:pt>
                <c:pt idx="1174">
                  <c:v>42539.916666666672</c:v>
                </c:pt>
                <c:pt idx="1175">
                  <c:v>42539.958333333328</c:v>
                </c:pt>
                <c:pt idx="1176">
                  <c:v>42540</c:v>
                </c:pt>
                <c:pt idx="1177">
                  <c:v>42540.041666666672</c:v>
                </c:pt>
                <c:pt idx="1178">
                  <c:v>42540.083333333328</c:v>
                </c:pt>
                <c:pt idx="1179">
                  <c:v>42540.125</c:v>
                </c:pt>
                <c:pt idx="1180">
                  <c:v>42540.166666666672</c:v>
                </c:pt>
                <c:pt idx="1181">
                  <c:v>42540.208333333328</c:v>
                </c:pt>
                <c:pt idx="1182">
                  <c:v>42540.25</c:v>
                </c:pt>
                <c:pt idx="1183">
                  <c:v>42540.291666666672</c:v>
                </c:pt>
                <c:pt idx="1184">
                  <c:v>42540.333333333328</c:v>
                </c:pt>
                <c:pt idx="1185">
                  <c:v>42540.375</c:v>
                </c:pt>
                <c:pt idx="1186">
                  <c:v>42540.416666666672</c:v>
                </c:pt>
                <c:pt idx="1187">
                  <c:v>42540.458333333328</c:v>
                </c:pt>
                <c:pt idx="1188">
                  <c:v>42540.5</c:v>
                </c:pt>
                <c:pt idx="1189">
                  <c:v>42540.541666666672</c:v>
                </c:pt>
                <c:pt idx="1190">
                  <c:v>42540.583333333328</c:v>
                </c:pt>
                <c:pt idx="1191">
                  <c:v>42540.625</c:v>
                </c:pt>
                <c:pt idx="1192">
                  <c:v>42540.666666666672</c:v>
                </c:pt>
                <c:pt idx="1193">
                  <c:v>42540.708333333328</c:v>
                </c:pt>
                <c:pt idx="1194">
                  <c:v>42540.75</c:v>
                </c:pt>
                <c:pt idx="1195">
                  <c:v>42540.791666666672</c:v>
                </c:pt>
                <c:pt idx="1196">
                  <c:v>42540.833333333328</c:v>
                </c:pt>
                <c:pt idx="1197">
                  <c:v>42540.875</c:v>
                </c:pt>
                <c:pt idx="1198">
                  <c:v>42540.916666666672</c:v>
                </c:pt>
                <c:pt idx="1199">
                  <c:v>42540.958333333328</c:v>
                </c:pt>
                <c:pt idx="1200">
                  <c:v>42541</c:v>
                </c:pt>
                <c:pt idx="1201">
                  <c:v>42541.041666666672</c:v>
                </c:pt>
                <c:pt idx="1202">
                  <c:v>42541.083333333328</c:v>
                </c:pt>
                <c:pt idx="1203">
                  <c:v>42541.125</c:v>
                </c:pt>
                <c:pt idx="1204">
                  <c:v>42541.166666666672</c:v>
                </c:pt>
                <c:pt idx="1205">
                  <c:v>42541.208333333328</c:v>
                </c:pt>
                <c:pt idx="1206">
                  <c:v>42541.25</c:v>
                </c:pt>
                <c:pt idx="1207">
                  <c:v>42541.291666666672</c:v>
                </c:pt>
                <c:pt idx="1208">
                  <c:v>42541.333333333328</c:v>
                </c:pt>
                <c:pt idx="1209">
                  <c:v>42541.375</c:v>
                </c:pt>
                <c:pt idx="1210">
                  <c:v>42541.416666666672</c:v>
                </c:pt>
                <c:pt idx="1211">
                  <c:v>42541.458333333328</c:v>
                </c:pt>
                <c:pt idx="1212">
                  <c:v>42541.5</c:v>
                </c:pt>
                <c:pt idx="1213">
                  <c:v>42541.541666666672</c:v>
                </c:pt>
                <c:pt idx="1214">
                  <c:v>42541.583333333328</c:v>
                </c:pt>
                <c:pt idx="1215">
                  <c:v>42541.625</c:v>
                </c:pt>
                <c:pt idx="1216">
                  <c:v>42541.666666666672</c:v>
                </c:pt>
                <c:pt idx="1217">
                  <c:v>42541.708333333328</c:v>
                </c:pt>
                <c:pt idx="1218">
                  <c:v>42541.75</c:v>
                </c:pt>
                <c:pt idx="1219">
                  <c:v>42541.791666666672</c:v>
                </c:pt>
                <c:pt idx="1220">
                  <c:v>42541.833333333328</c:v>
                </c:pt>
                <c:pt idx="1221">
                  <c:v>42541.875</c:v>
                </c:pt>
                <c:pt idx="1222">
                  <c:v>42541.916666666672</c:v>
                </c:pt>
                <c:pt idx="1223">
                  <c:v>42541.958333333328</c:v>
                </c:pt>
                <c:pt idx="1224">
                  <c:v>42542</c:v>
                </c:pt>
                <c:pt idx="1225">
                  <c:v>42542.041666666672</c:v>
                </c:pt>
                <c:pt idx="1226">
                  <c:v>42542.083333333328</c:v>
                </c:pt>
                <c:pt idx="1227">
                  <c:v>42542.125</c:v>
                </c:pt>
                <c:pt idx="1228">
                  <c:v>42542.166666666672</c:v>
                </c:pt>
                <c:pt idx="1229">
                  <c:v>42542.208333333328</c:v>
                </c:pt>
                <c:pt idx="1230">
                  <c:v>42542.25</c:v>
                </c:pt>
                <c:pt idx="1231">
                  <c:v>42542.291666666672</c:v>
                </c:pt>
                <c:pt idx="1232">
                  <c:v>42542.333333333328</c:v>
                </c:pt>
                <c:pt idx="1233">
                  <c:v>42542.375</c:v>
                </c:pt>
                <c:pt idx="1234">
                  <c:v>42542.416666666672</c:v>
                </c:pt>
                <c:pt idx="1235">
                  <c:v>42542.458333333328</c:v>
                </c:pt>
                <c:pt idx="1236">
                  <c:v>42542.5</c:v>
                </c:pt>
                <c:pt idx="1237">
                  <c:v>42542.541666666672</c:v>
                </c:pt>
                <c:pt idx="1238">
                  <c:v>42542.583333333328</c:v>
                </c:pt>
                <c:pt idx="1239">
                  <c:v>42542.625</c:v>
                </c:pt>
                <c:pt idx="1240">
                  <c:v>42542.666666666672</c:v>
                </c:pt>
                <c:pt idx="1241">
                  <c:v>42542.708333333328</c:v>
                </c:pt>
                <c:pt idx="1242">
                  <c:v>42542.75</c:v>
                </c:pt>
                <c:pt idx="1243">
                  <c:v>42542.791666666672</c:v>
                </c:pt>
                <c:pt idx="1244">
                  <c:v>42542.833333333328</c:v>
                </c:pt>
                <c:pt idx="1245">
                  <c:v>42542.875</c:v>
                </c:pt>
                <c:pt idx="1246">
                  <c:v>42542.916666666672</c:v>
                </c:pt>
                <c:pt idx="1247">
                  <c:v>42542.958333333328</c:v>
                </c:pt>
                <c:pt idx="1248">
                  <c:v>42543</c:v>
                </c:pt>
                <c:pt idx="1249">
                  <c:v>42543.041666666672</c:v>
                </c:pt>
                <c:pt idx="1250">
                  <c:v>42543.083333333328</c:v>
                </c:pt>
                <c:pt idx="1251">
                  <c:v>42543.125</c:v>
                </c:pt>
                <c:pt idx="1252">
                  <c:v>42543.166666666672</c:v>
                </c:pt>
                <c:pt idx="1253">
                  <c:v>42543.208333333328</c:v>
                </c:pt>
                <c:pt idx="1254">
                  <c:v>42543.25</c:v>
                </c:pt>
                <c:pt idx="1255">
                  <c:v>42543.291666666672</c:v>
                </c:pt>
                <c:pt idx="1256">
                  <c:v>42543.333333333328</c:v>
                </c:pt>
                <c:pt idx="1257">
                  <c:v>42543.375</c:v>
                </c:pt>
                <c:pt idx="1258">
                  <c:v>42543.416666666672</c:v>
                </c:pt>
                <c:pt idx="1259">
                  <c:v>42543.458333333328</c:v>
                </c:pt>
                <c:pt idx="1260">
                  <c:v>42543.5</c:v>
                </c:pt>
                <c:pt idx="1261">
                  <c:v>42543.541666666672</c:v>
                </c:pt>
                <c:pt idx="1262">
                  <c:v>42543.583333333328</c:v>
                </c:pt>
                <c:pt idx="1263">
                  <c:v>42543.625</c:v>
                </c:pt>
                <c:pt idx="1264">
                  <c:v>42543.666666666672</c:v>
                </c:pt>
                <c:pt idx="1265">
                  <c:v>42543.708333333328</c:v>
                </c:pt>
                <c:pt idx="1266">
                  <c:v>42543.75</c:v>
                </c:pt>
                <c:pt idx="1267">
                  <c:v>42543.791666666672</c:v>
                </c:pt>
                <c:pt idx="1268">
                  <c:v>42543.833333333328</c:v>
                </c:pt>
                <c:pt idx="1269">
                  <c:v>42543.875</c:v>
                </c:pt>
                <c:pt idx="1270">
                  <c:v>42543.916666666672</c:v>
                </c:pt>
                <c:pt idx="1271">
                  <c:v>42543.958333333328</c:v>
                </c:pt>
                <c:pt idx="1272">
                  <c:v>42544</c:v>
                </c:pt>
                <c:pt idx="1273">
                  <c:v>42544.041666666672</c:v>
                </c:pt>
                <c:pt idx="1274">
                  <c:v>42544.083333333328</c:v>
                </c:pt>
                <c:pt idx="1275">
                  <c:v>42544.125</c:v>
                </c:pt>
                <c:pt idx="1276">
                  <c:v>42544.166666666672</c:v>
                </c:pt>
                <c:pt idx="1277">
                  <c:v>42544.208333333328</c:v>
                </c:pt>
                <c:pt idx="1278">
                  <c:v>42544.25</c:v>
                </c:pt>
                <c:pt idx="1279">
                  <c:v>42544.291666666672</c:v>
                </c:pt>
                <c:pt idx="1280">
                  <c:v>42544.333333333328</c:v>
                </c:pt>
                <c:pt idx="1281">
                  <c:v>42544.375</c:v>
                </c:pt>
                <c:pt idx="1282">
                  <c:v>42544.416666666672</c:v>
                </c:pt>
                <c:pt idx="1283">
                  <c:v>42544.458333333328</c:v>
                </c:pt>
                <c:pt idx="1284">
                  <c:v>42544.5</c:v>
                </c:pt>
                <c:pt idx="1285">
                  <c:v>42544.541666666672</c:v>
                </c:pt>
                <c:pt idx="1286">
                  <c:v>42544.583333333328</c:v>
                </c:pt>
                <c:pt idx="1287">
                  <c:v>42544.625</c:v>
                </c:pt>
                <c:pt idx="1288">
                  <c:v>42544.666666666672</c:v>
                </c:pt>
                <c:pt idx="1289">
                  <c:v>42544.708333333328</c:v>
                </c:pt>
                <c:pt idx="1290">
                  <c:v>42544.75</c:v>
                </c:pt>
                <c:pt idx="1291">
                  <c:v>42544.791666666672</c:v>
                </c:pt>
                <c:pt idx="1292">
                  <c:v>42544.833333333328</c:v>
                </c:pt>
                <c:pt idx="1293">
                  <c:v>42544.875</c:v>
                </c:pt>
                <c:pt idx="1294">
                  <c:v>42544.916666666672</c:v>
                </c:pt>
                <c:pt idx="1295">
                  <c:v>42544.958333333328</c:v>
                </c:pt>
                <c:pt idx="1296">
                  <c:v>42545</c:v>
                </c:pt>
                <c:pt idx="1297">
                  <c:v>42545.041666666672</c:v>
                </c:pt>
                <c:pt idx="1298">
                  <c:v>42545.083333333328</c:v>
                </c:pt>
                <c:pt idx="1299">
                  <c:v>42545.125</c:v>
                </c:pt>
                <c:pt idx="1300">
                  <c:v>42545.166666666672</c:v>
                </c:pt>
                <c:pt idx="1301">
                  <c:v>42545.208333333328</c:v>
                </c:pt>
                <c:pt idx="1302">
                  <c:v>42545.25</c:v>
                </c:pt>
                <c:pt idx="1303">
                  <c:v>42545.291666666672</c:v>
                </c:pt>
                <c:pt idx="1304">
                  <c:v>42545.333333333328</c:v>
                </c:pt>
                <c:pt idx="1305">
                  <c:v>42545.375</c:v>
                </c:pt>
                <c:pt idx="1306">
                  <c:v>42545.416666666672</c:v>
                </c:pt>
                <c:pt idx="1307">
                  <c:v>42545.458333333328</c:v>
                </c:pt>
                <c:pt idx="1308">
                  <c:v>42545.5</c:v>
                </c:pt>
                <c:pt idx="1309">
                  <c:v>42545.541666666672</c:v>
                </c:pt>
                <c:pt idx="1310">
                  <c:v>42545.583333333328</c:v>
                </c:pt>
                <c:pt idx="1311">
                  <c:v>42545.625</c:v>
                </c:pt>
                <c:pt idx="1312">
                  <c:v>42545.666666666672</c:v>
                </c:pt>
                <c:pt idx="1313">
                  <c:v>42545.708333333328</c:v>
                </c:pt>
                <c:pt idx="1314">
                  <c:v>42545.75</c:v>
                </c:pt>
                <c:pt idx="1315">
                  <c:v>42545.791666666672</c:v>
                </c:pt>
                <c:pt idx="1316">
                  <c:v>42545.833333333328</c:v>
                </c:pt>
                <c:pt idx="1317">
                  <c:v>42545.875</c:v>
                </c:pt>
                <c:pt idx="1318">
                  <c:v>42545.916666666672</c:v>
                </c:pt>
                <c:pt idx="1319">
                  <c:v>42545.958333333328</c:v>
                </c:pt>
                <c:pt idx="1320">
                  <c:v>42546</c:v>
                </c:pt>
                <c:pt idx="1321">
                  <c:v>42546.041666666672</c:v>
                </c:pt>
                <c:pt idx="1322">
                  <c:v>42546.083333333328</c:v>
                </c:pt>
                <c:pt idx="1323">
                  <c:v>42546.125</c:v>
                </c:pt>
                <c:pt idx="1324">
                  <c:v>42546.166666666672</c:v>
                </c:pt>
                <c:pt idx="1325">
                  <c:v>42546.208333333328</c:v>
                </c:pt>
                <c:pt idx="1326">
                  <c:v>42546.25</c:v>
                </c:pt>
                <c:pt idx="1327">
                  <c:v>42546.291666666672</c:v>
                </c:pt>
                <c:pt idx="1328">
                  <c:v>42546.333333333328</c:v>
                </c:pt>
                <c:pt idx="1329">
                  <c:v>42546.375</c:v>
                </c:pt>
                <c:pt idx="1330">
                  <c:v>42546.416666666672</c:v>
                </c:pt>
                <c:pt idx="1331">
                  <c:v>42546.458333333328</c:v>
                </c:pt>
                <c:pt idx="1332">
                  <c:v>42546.5</c:v>
                </c:pt>
                <c:pt idx="1333">
                  <c:v>42546.541666666672</c:v>
                </c:pt>
                <c:pt idx="1334">
                  <c:v>42546.583333333328</c:v>
                </c:pt>
                <c:pt idx="1335">
                  <c:v>42546.625</c:v>
                </c:pt>
                <c:pt idx="1336">
                  <c:v>42546.666666666672</c:v>
                </c:pt>
                <c:pt idx="1337">
                  <c:v>42546.708333333328</c:v>
                </c:pt>
                <c:pt idx="1338">
                  <c:v>42546.75</c:v>
                </c:pt>
                <c:pt idx="1339">
                  <c:v>42546.791666666672</c:v>
                </c:pt>
                <c:pt idx="1340">
                  <c:v>42546.833333333328</c:v>
                </c:pt>
                <c:pt idx="1341">
                  <c:v>42546.875</c:v>
                </c:pt>
                <c:pt idx="1342">
                  <c:v>42546.916666666672</c:v>
                </c:pt>
                <c:pt idx="1343">
                  <c:v>42546.958333333328</c:v>
                </c:pt>
                <c:pt idx="1344">
                  <c:v>42547</c:v>
                </c:pt>
                <c:pt idx="1345">
                  <c:v>42547.041666666672</c:v>
                </c:pt>
                <c:pt idx="1346">
                  <c:v>42547.083333333328</c:v>
                </c:pt>
                <c:pt idx="1347">
                  <c:v>42547.125</c:v>
                </c:pt>
                <c:pt idx="1348">
                  <c:v>42547.166666666672</c:v>
                </c:pt>
                <c:pt idx="1349">
                  <c:v>42547.208333333328</c:v>
                </c:pt>
                <c:pt idx="1350">
                  <c:v>42547.25</c:v>
                </c:pt>
                <c:pt idx="1351">
                  <c:v>42547.291666666672</c:v>
                </c:pt>
                <c:pt idx="1352">
                  <c:v>42547.333333333328</c:v>
                </c:pt>
                <c:pt idx="1353">
                  <c:v>42547.375</c:v>
                </c:pt>
                <c:pt idx="1354">
                  <c:v>42547.416666666672</c:v>
                </c:pt>
                <c:pt idx="1355">
                  <c:v>42547.458333333328</c:v>
                </c:pt>
                <c:pt idx="1356">
                  <c:v>42547.5</c:v>
                </c:pt>
                <c:pt idx="1357">
                  <c:v>42547.541666666672</c:v>
                </c:pt>
                <c:pt idx="1358">
                  <c:v>42547.583333333328</c:v>
                </c:pt>
                <c:pt idx="1359">
                  <c:v>42547.625</c:v>
                </c:pt>
                <c:pt idx="1360">
                  <c:v>42547.666666666672</c:v>
                </c:pt>
                <c:pt idx="1361">
                  <c:v>42547.708333333328</c:v>
                </c:pt>
                <c:pt idx="1362">
                  <c:v>42547.75</c:v>
                </c:pt>
                <c:pt idx="1363">
                  <c:v>42547.791666666672</c:v>
                </c:pt>
                <c:pt idx="1364">
                  <c:v>42547.833333333328</c:v>
                </c:pt>
                <c:pt idx="1365">
                  <c:v>42547.875</c:v>
                </c:pt>
                <c:pt idx="1366">
                  <c:v>42547.916666666672</c:v>
                </c:pt>
                <c:pt idx="1367">
                  <c:v>42547.958333333328</c:v>
                </c:pt>
                <c:pt idx="1368">
                  <c:v>42548</c:v>
                </c:pt>
                <c:pt idx="1369">
                  <c:v>42548.041666666672</c:v>
                </c:pt>
                <c:pt idx="1370">
                  <c:v>42548.083333333328</c:v>
                </c:pt>
                <c:pt idx="1371">
                  <c:v>42548.125</c:v>
                </c:pt>
                <c:pt idx="1372">
                  <c:v>42548.166666666672</c:v>
                </c:pt>
                <c:pt idx="1373">
                  <c:v>42548.208333333328</c:v>
                </c:pt>
                <c:pt idx="1374">
                  <c:v>42548.25</c:v>
                </c:pt>
                <c:pt idx="1375">
                  <c:v>42548.291666666672</c:v>
                </c:pt>
                <c:pt idx="1376">
                  <c:v>42548.333333333328</c:v>
                </c:pt>
                <c:pt idx="1377">
                  <c:v>42548.375</c:v>
                </c:pt>
                <c:pt idx="1378">
                  <c:v>42548.416666666672</c:v>
                </c:pt>
                <c:pt idx="1379">
                  <c:v>42548.458333333328</c:v>
                </c:pt>
                <c:pt idx="1380">
                  <c:v>42548.5</c:v>
                </c:pt>
                <c:pt idx="1381">
                  <c:v>42548.541666666672</c:v>
                </c:pt>
                <c:pt idx="1382">
                  <c:v>42548.583333333328</c:v>
                </c:pt>
                <c:pt idx="1383">
                  <c:v>42548.625</c:v>
                </c:pt>
                <c:pt idx="1384">
                  <c:v>42548.666666666672</c:v>
                </c:pt>
                <c:pt idx="1385">
                  <c:v>42548.708333333328</c:v>
                </c:pt>
                <c:pt idx="1386">
                  <c:v>42548.75</c:v>
                </c:pt>
                <c:pt idx="1387">
                  <c:v>42548.791666666672</c:v>
                </c:pt>
                <c:pt idx="1388">
                  <c:v>42548.833333333328</c:v>
                </c:pt>
                <c:pt idx="1389">
                  <c:v>42548.875</c:v>
                </c:pt>
                <c:pt idx="1390">
                  <c:v>42548.916666666672</c:v>
                </c:pt>
                <c:pt idx="1391">
                  <c:v>42548.958333333328</c:v>
                </c:pt>
                <c:pt idx="1392">
                  <c:v>42549</c:v>
                </c:pt>
                <c:pt idx="1393">
                  <c:v>42549.041666666672</c:v>
                </c:pt>
                <c:pt idx="1394">
                  <c:v>42549.083333333328</c:v>
                </c:pt>
                <c:pt idx="1395">
                  <c:v>42549.125</c:v>
                </c:pt>
                <c:pt idx="1396">
                  <c:v>42549.166666666672</c:v>
                </c:pt>
                <c:pt idx="1397">
                  <c:v>42549.208333333328</c:v>
                </c:pt>
                <c:pt idx="1398">
                  <c:v>42549.25</c:v>
                </c:pt>
                <c:pt idx="1399">
                  <c:v>42549.291666666672</c:v>
                </c:pt>
                <c:pt idx="1400">
                  <c:v>42549.333333333328</c:v>
                </c:pt>
                <c:pt idx="1401">
                  <c:v>42549.375</c:v>
                </c:pt>
                <c:pt idx="1402">
                  <c:v>42549.416666666672</c:v>
                </c:pt>
                <c:pt idx="1403">
                  <c:v>42549.458333333328</c:v>
                </c:pt>
                <c:pt idx="1404">
                  <c:v>42549.5</c:v>
                </c:pt>
                <c:pt idx="1405">
                  <c:v>42549.541666666672</c:v>
                </c:pt>
                <c:pt idx="1406">
                  <c:v>42549.583333333328</c:v>
                </c:pt>
                <c:pt idx="1407">
                  <c:v>42549.625</c:v>
                </c:pt>
                <c:pt idx="1408">
                  <c:v>42549.666666666672</c:v>
                </c:pt>
                <c:pt idx="1409">
                  <c:v>42549.708333333328</c:v>
                </c:pt>
                <c:pt idx="1410">
                  <c:v>42549.75</c:v>
                </c:pt>
                <c:pt idx="1411">
                  <c:v>42549.791666666672</c:v>
                </c:pt>
                <c:pt idx="1412">
                  <c:v>42549.833333333328</c:v>
                </c:pt>
                <c:pt idx="1413">
                  <c:v>42549.875</c:v>
                </c:pt>
                <c:pt idx="1414">
                  <c:v>42549.916666666672</c:v>
                </c:pt>
                <c:pt idx="1415">
                  <c:v>42549.958333333328</c:v>
                </c:pt>
                <c:pt idx="1416">
                  <c:v>42550</c:v>
                </c:pt>
                <c:pt idx="1417">
                  <c:v>42550.041666666672</c:v>
                </c:pt>
                <c:pt idx="1418">
                  <c:v>42550.083333333328</c:v>
                </c:pt>
                <c:pt idx="1419">
                  <c:v>42550.125</c:v>
                </c:pt>
                <c:pt idx="1420">
                  <c:v>42550.166666666672</c:v>
                </c:pt>
                <c:pt idx="1421">
                  <c:v>42550.208333333328</c:v>
                </c:pt>
                <c:pt idx="1422">
                  <c:v>42550.25</c:v>
                </c:pt>
                <c:pt idx="1423">
                  <c:v>42550.291666666672</c:v>
                </c:pt>
                <c:pt idx="1424">
                  <c:v>42550.333333333328</c:v>
                </c:pt>
                <c:pt idx="1425">
                  <c:v>42550.375</c:v>
                </c:pt>
                <c:pt idx="1426">
                  <c:v>42550.416666666672</c:v>
                </c:pt>
                <c:pt idx="1427">
                  <c:v>42550.458333333328</c:v>
                </c:pt>
                <c:pt idx="1428">
                  <c:v>42550.5</c:v>
                </c:pt>
                <c:pt idx="1429">
                  <c:v>42550.541666666672</c:v>
                </c:pt>
                <c:pt idx="1430">
                  <c:v>42550.583333333328</c:v>
                </c:pt>
                <c:pt idx="1431">
                  <c:v>42550.625</c:v>
                </c:pt>
                <c:pt idx="1432">
                  <c:v>42550.666666666672</c:v>
                </c:pt>
                <c:pt idx="1433">
                  <c:v>42550.708333333328</c:v>
                </c:pt>
                <c:pt idx="1434">
                  <c:v>42550.75</c:v>
                </c:pt>
                <c:pt idx="1435">
                  <c:v>42550.791666666672</c:v>
                </c:pt>
                <c:pt idx="1436">
                  <c:v>42550.833333333328</c:v>
                </c:pt>
                <c:pt idx="1437">
                  <c:v>42550.875</c:v>
                </c:pt>
                <c:pt idx="1438">
                  <c:v>42550.916666666672</c:v>
                </c:pt>
                <c:pt idx="1439">
                  <c:v>42550.958333333328</c:v>
                </c:pt>
                <c:pt idx="1440">
                  <c:v>42551</c:v>
                </c:pt>
                <c:pt idx="1441">
                  <c:v>42551.041666666672</c:v>
                </c:pt>
                <c:pt idx="1442">
                  <c:v>42551.083333333328</c:v>
                </c:pt>
                <c:pt idx="1443">
                  <c:v>42551.125</c:v>
                </c:pt>
                <c:pt idx="1444">
                  <c:v>42551.166666666672</c:v>
                </c:pt>
                <c:pt idx="1445">
                  <c:v>42551.208333333328</c:v>
                </c:pt>
                <c:pt idx="1446">
                  <c:v>42551.25</c:v>
                </c:pt>
                <c:pt idx="1447">
                  <c:v>42551.291666666672</c:v>
                </c:pt>
                <c:pt idx="1448">
                  <c:v>42551.333333333328</c:v>
                </c:pt>
                <c:pt idx="1449">
                  <c:v>42551.375</c:v>
                </c:pt>
                <c:pt idx="1450">
                  <c:v>42551.416666666672</c:v>
                </c:pt>
                <c:pt idx="1451">
                  <c:v>42551.458333333328</c:v>
                </c:pt>
                <c:pt idx="1452">
                  <c:v>42551.5</c:v>
                </c:pt>
                <c:pt idx="1453">
                  <c:v>42551.541666666672</c:v>
                </c:pt>
                <c:pt idx="1454">
                  <c:v>42551.583333333328</c:v>
                </c:pt>
                <c:pt idx="1455">
                  <c:v>42551.625</c:v>
                </c:pt>
                <c:pt idx="1456">
                  <c:v>42551.666666666672</c:v>
                </c:pt>
                <c:pt idx="1457">
                  <c:v>42551.708333333328</c:v>
                </c:pt>
                <c:pt idx="1458">
                  <c:v>42551.75</c:v>
                </c:pt>
                <c:pt idx="1459">
                  <c:v>42551.791666666672</c:v>
                </c:pt>
                <c:pt idx="1460">
                  <c:v>42551.833333333328</c:v>
                </c:pt>
                <c:pt idx="1461">
                  <c:v>42551.875</c:v>
                </c:pt>
                <c:pt idx="1462">
                  <c:v>42551.916666666672</c:v>
                </c:pt>
                <c:pt idx="1463">
                  <c:v>42551.958333333328</c:v>
                </c:pt>
                <c:pt idx="1464">
                  <c:v>42552</c:v>
                </c:pt>
                <c:pt idx="1465">
                  <c:v>42552.041666666672</c:v>
                </c:pt>
                <c:pt idx="1466">
                  <c:v>42552.083333333328</c:v>
                </c:pt>
                <c:pt idx="1467">
                  <c:v>42552.125</c:v>
                </c:pt>
                <c:pt idx="1468">
                  <c:v>42552.166666666672</c:v>
                </c:pt>
                <c:pt idx="1469">
                  <c:v>42552.208333333328</c:v>
                </c:pt>
                <c:pt idx="1470">
                  <c:v>42552.25</c:v>
                </c:pt>
                <c:pt idx="1471">
                  <c:v>42552.291666666672</c:v>
                </c:pt>
                <c:pt idx="1472">
                  <c:v>42552.333333333328</c:v>
                </c:pt>
                <c:pt idx="1473">
                  <c:v>42552.375</c:v>
                </c:pt>
                <c:pt idx="1474">
                  <c:v>42552.416666666672</c:v>
                </c:pt>
                <c:pt idx="1475">
                  <c:v>42552.458333333328</c:v>
                </c:pt>
                <c:pt idx="1476">
                  <c:v>42552.5</c:v>
                </c:pt>
                <c:pt idx="1477">
                  <c:v>42552.541666666672</c:v>
                </c:pt>
                <c:pt idx="1478">
                  <c:v>42552.583333333328</c:v>
                </c:pt>
                <c:pt idx="1479">
                  <c:v>42552.625</c:v>
                </c:pt>
                <c:pt idx="1480">
                  <c:v>42552.666666666672</c:v>
                </c:pt>
                <c:pt idx="1481">
                  <c:v>42552.708333333328</c:v>
                </c:pt>
                <c:pt idx="1482">
                  <c:v>42552.75</c:v>
                </c:pt>
                <c:pt idx="1483">
                  <c:v>42552.791666666672</c:v>
                </c:pt>
                <c:pt idx="1484">
                  <c:v>42552.833333333328</c:v>
                </c:pt>
                <c:pt idx="1485">
                  <c:v>42552.875</c:v>
                </c:pt>
                <c:pt idx="1486">
                  <c:v>42552.916666666672</c:v>
                </c:pt>
                <c:pt idx="1487">
                  <c:v>42552.958333333328</c:v>
                </c:pt>
                <c:pt idx="1488">
                  <c:v>42553</c:v>
                </c:pt>
                <c:pt idx="1489">
                  <c:v>42553.041666666672</c:v>
                </c:pt>
                <c:pt idx="1490">
                  <c:v>42553.083333333328</c:v>
                </c:pt>
                <c:pt idx="1491">
                  <c:v>42553.125</c:v>
                </c:pt>
                <c:pt idx="1492">
                  <c:v>42553.166666666672</c:v>
                </c:pt>
                <c:pt idx="1493">
                  <c:v>42553.208333333328</c:v>
                </c:pt>
                <c:pt idx="1494">
                  <c:v>42553.25</c:v>
                </c:pt>
                <c:pt idx="1495">
                  <c:v>42553.291666666672</c:v>
                </c:pt>
                <c:pt idx="1496">
                  <c:v>42553.333333333328</c:v>
                </c:pt>
                <c:pt idx="1497">
                  <c:v>42553.375</c:v>
                </c:pt>
                <c:pt idx="1498">
                  <c:v>42553.416666666672</c:v>
                </c:pt>
                <c:pt idx="1499">
                  <c:v>42553.458333333328</c:v>
                </c:pt>
                <c:pt idx="1500">
                  <c:v>42553.5</c:v>
                </c:pt>
                <c:pt idx="1501">
                  <c:v>42553.541666666672</c:v>
                </c:pt>
                <c:pt idx="1502">
                  <c:v>42553.583333333328</c:v>
                </c:pt>
                <c:pt idx="1503">
                  <c:v>42553.625</c:v>
                </c:pt>
                <c:pt idx="1504">
                  <c:v>42553.666666666672</c:v>
                </c:pt>
                <c:pt idx="1505">
                  <c:v>42553.708333333328</c:v>
                </c:pt>
                <c:pt idx="1506">
                  <c:v>42553.75</c:v>
                </c:pt>
                <c:pt idx="1507">
                  <c:v>42553.791666666672</c:v>
                </c:pt>
                <c:pt idx="1508">
                  <c:v>42553.833333333328</c:v>
                </c:pt>
                <c:pt idx="1509">
                  <c:v>42553.875</c:v>
                </c:pt>
                <c:pt idx="1510">
                  <c:v>42553.916666666672</c:v>
                </c:pt>
                <c:pt idx="1511">
                  <c:v>42553.958333333328</c:v>
                </c:pt>
                <c:pt idx="1512">
                  <c:v>42554</c:v>
                </c:pt>
                <c:pt idx="1513">
                  <c:v>42554.041666666672</c:v>
                </c:pt>
                <c:pt idx="1514">
                  <c:v>42554.083333333328</c:v>
                </c:pt>
                <c:pt idx="1515">
                  <c:v>42554.125</c:v>
                </c:pt>
                <c:pt idx="1516">
                  <c:v>42554.166666666672</c:v>
                </c:pt>
                <c:pt idx="1517">
                  <c:v>42554.208333333328</c:v>
                </c:pt>
                <c:pt idx="1518">
                  <c:v>42554.25</c:v>
                </c:pt>
                <c:pt idx="1519">
                  <c:v>42554.291666666672</c:v>
                </c:pt>
                <c:pt idx="1520">
                  <c:v>42554.333333333328</c:v>
                </c:pt>
                <c:pt idx="1521">
                  <c:v>42554.375</c:v>
                </c:pt>
                <c:pt idx="1522">
                  <c:v>42554.416666666672</c:v>
                </c:pt>
                <c:pt idx="1523">
                  <c:v>42554.458333333328</c:v>
                </c:pt>
                <c:pt idx="1524">
                  <c:v>42554.5</c:v>
                </c:pt>
                <c:pt idx="1525">
                  <c:v>42554.541666666672</c:v>
                </c:pt>
                <c:pt idx="1526">
                  <c:v>42554.583333333328</c:v>
                </c:pt>
                <c:pt idx="1527">
                  <c:v>42554.625</c:v>
                </c:pt>
                <c:pt idx="1528">
                  <c:v>42554.666666666672</c:v>
                </c:pt>
                <c:pt idx="1529">
                  <c:v>42554.708333333328</c:v>
                </c:pt>
                <c:pt idx="1530">
                  <c:v>42554.75</c:v>
                </c:pt>
                <c:pt idx="1531">
                  <c:v>42554.791666666672</c:v>
                </c:pt>
                <c:pt idx="1532">
                  <c:v>42554.833333333328</c:v>
                </c:pt>
                <c:pt idx="1533">
                  <c:v>42554.875</c:v>
                </c:pt>
                <c:pt idx="1534">
                  <c:v>42554.916666666672</c:v>
                </c:pt>
                <c:pt idx="1535">
                  <c:v>42554.958333333328</c:v>
                </c:pt>
                <c:pt idx="1536">
                  <c:v>42555</c:v>
                </c:pt>
                <c:pt idx="1537">
                  <c:v>42555.041666666672</c:v>
                </c:pt>
                <c:pt idx="1538">
                  <c:v>42555.083333333328</c:v>
                </c:pt>
                <c:pt idx="1539">
                  <c:v>42555.125</c:v>
                </c:pt>
                <c:pt idx="1540">
                  <c:v>42555.166666666672</c:v>
                </c:pt>
                <c:pt idx="1541">
                  <c:v>42555.208333333328</c:v>
                </c:pt>
                <c:pt idx="1542">
                  <c:v>42555.25</c:v>
                </c:pt>
                <c:pt idx="1543">
                  <c:v>42555.291666666672</c:v>
                </c:pt>
                <c:pt idx="1544">
                  <c:v>42555.333333333328</c:v>
                </c:pt>
                <c:pt idx="1545">
                  <c:v>42555.375</c:v>
                </c:pt>
                <c:pt idx="1546">
                  <c:v>42555.416666666672</c:v>
                </c:pt>
                <c:pt idx="1547">
                  <c:v>42555.458333333328</c:v>
                </c:pt>
                <c:pt idx="1548">
                  <c:v>42555.5</c:v>
                </c:pt>
                <c:pt idx="1549">
                  <c:v>42555.541666666672</c:v>
                </c:pt>
                <c:pt idx="1550">
                  <c:v>42555.583333333328</c:v>
                </c:pt>
                <c:pt idx="1551">
                  <c:v>42555.625</c:v>
                </c:pt>
                <c:pt idx="1552">
                  <c:v>42555.666666666672</c:v>
                </c:pt>
                <c:pt idx="1553">
                  <c:v>42555.708333333328</c:v>
                </c:pt>
                <c:pt idx="1554">
                  <c:v>42555.75</c:v>
                </c:pt>
                <c:pt idx="1555">
                  <c:v>42555.791666666672</c:v>
                </c:pt>
                <c:pt idx="1556">
                  <c:v>42555.833333333328</c:v>
                </c:pt>
                <c:pt idx="1557">
                  <c:v>42555.875</c:v>
                </c:pt>
                <c:pt idx="1558">
                  <c:v>42555.916666666672</c:v>
                </c:pt>
                <c:pt idx="1559">
                  <c:v>42555.958333333328</c:v>
                </c:pt>
                <c:pt idx="1560">
                  <c:v>42556</c:v>
                </c:pt>
                <c:pt idx="1561">
                  <c:v>42556.041666666672</c:v>
                </c:pt>
                <c:pt idx="1562">
                  <c:v>42556.083333333328</c:v>
                </c:pt>
                <c:pt idx="1563">
                  <c:v>42556.125</c:v>
                </c:pt>
                <c:pt idx="1564">
                  <c:v>42556.166666666672</c:v>
                </c:pt>
                <c:pt idx="1565">
                  <c:v>42556.208333333328</c:v>
                </c:pt>
                <c:pt idx="1566">
                  <c:v>42556.25</c:v>
                </c:pt>
                <c:pt idx="1567">
                  <c:v>42556.291666666672</c:v>
                </c:pt>
                <c:pt idx="1568">
                  <c:v>42556.333333333328</c:v>
                </c:pt>
                <c:pt idx="1569">
                  <c:v>42556.375</c:v>
                </c:pt>
                <c:pt idx="1570">
                  <c:v>42556.416666666672</c:v>
                </c:pt>
                <c:pt idx="1571">
                  <c:v>42556.458333333328</c:v>
                </c:pt>
                <c:pt idx="1572">
                  <c:v>42556.5</c:v>
                </c:pt>
                <c:pt idx="1573">
                  <c:v>42556.541666666672</c:v>
                </c:pt>
                <c:pt idx="1574">
                  <c:v>42556.583333333328</c:v>
                </c:pt>
                <c:pt idx="1575">
                  <c:v>42556.625</c:v>
                </c:pt>
                <c:pt idx="1576">
                  <c:v>42556.666666666672</c:v>
                </c:pt>
                <c:pt idx="1577">
                  <c:v>42556.708333333328</c:v>
                </c:pt>
                <c:pt idx="1578">
                  <c:v>42556.75</c:v>
                </c:pt>
                <c:pt idx="1579">
                  <c:v>42556.791666666672</c:v>
                </c:pt>
                <c:pt idx="1580">
                  <c:v>42556.833333333328</c:v>
                </c:pt>
                <c:pt idx="1581">
                  <c:v>42556.875</c:v>
                </c:pt>
                <c:pt idx="1582">
                  <c:v>42556.916666666672</c:v>
                </c:pt>
                <c:pt idx="1583">
                  <c:v>42556.958333333328</c:v>
                </c:pt>
                <c:pt idx="1584">
                  <c:v>42557</c:v>
                </c:pt>
                <c:pt idx="1585">
                  <c:v>42557.041666666672</c:v>
                </c:pt>
                <c:pt idx="1586">
                  <c:v>42557.083333333328</c:v>
                </c:pt>
                <c:pt idx="1587">
                  <c:v>42557.125</c:v>
                </c:pt>
                <c:pt idx="1588">
                  <c:v>42557.166666666672</c:v>
                </c:pt>
                <c:pt idx="1589">
                  <c:v>42557.208333333328</c:v>
                </c:pt>
                <c:pt idx="1590">
                  <c:v>42557.25</c:v>
                </c:pt>
                <c:pt idx="1591">
                  <c:v>42557.291666666672</c:v>
                </c:pt>
                <c:pt idx="1592">
                  <c:v>42557.333333333328</c:v>
                </c:pt>
                <c:pt idx="1593">
                  <c:v>42557.375</c:v>
                </c:pt>
                <c:pt idx="1594">
                  <c:v>42557.416666666672</c:v>
                </c:pt>
                <c:pt idx="1595">
                  <c:v>42557.458333333328</c:v>
                </c:pt>
                <c:pt idx="1596">
                  <c:v>42557.5</c:v>
                </c:pt>
                <c:pt idx="1597">
                  <c:v>42557.541666666672</c:v>
                </c:pt>
                <c:pt idx="1598">
                  <c:v>42557.583333333328</c:v>
                </c:pt>
                <c:pt idx="1599">
                  <c:v>42557.625</c:v>
                </c:pt>
                <c:pt idx="1600">
                  <c:v>42557.666666666672</c:v>
                </c:pt>
                <c:pt idx="1601">
                  <c:v>42557.708333333328</c:v>
                </c:pt>
                <c:pt idx="1602">
                  <c:v>42557.75</c:v>
                </c:pt>
                <c:pt idx="1603">
                  <c:v>42557.791666666672</c:v>
                </c:pt>
                <c:pt idx="1604">
                  <c:v>42557.833333333328</c:v>
                </c:pt>
                <c:pt idx="1605">
                  <c:v>42557.875</c:v>
                </c:pt>
                <c:pt idx="1606">
                  <c:v>42557.916666666672</c:v>
                </c:pt>
                <c:pt idx="1607">
                  <c:v>42557.958333333328</c:v>
                </c:pt>
                <c:pt idx="1608">
                  <c:v>42558</c:v>
                </c:pt>
                <c:pt idx="1609">
                  <c:v>42558.041666666672</c:v>
                </c:pt>
                <c:pt idx="1610">
                  <c:v>42558.083333333328</c:v>
                </c:pt>
                <c:pt idx="1611">
                  <c:v>42558.125</c:v>
                </c:pt>
                <c:pt idx="1612">
                  <c:v>42558.166666666672</c:v>
                </c:pt>
                <c:pt idx="1613">
                  <c:v>42558.208333333328</c:v>
                </c:pt>
                <c:pt idx="1614">
                  <c:v>42558.25</c:v>
                </c:pt>
                <c:pt idx="1615">
                  <c:v>42558.291666666672</c:v>
                </c:pt>
                <c:pt idx="1616">
                  <c:v>42558.333333333328</c:v>
                </c:pt>
                <c:pt idx="1617">
                  <c:v>42558.375</c:v>
                </c:pt>
                <c:pt idx="1618">
                  <c:v>42558.416666666672</c:v>
                </c:pt>
                <c:pt idx="1619">
                  <c:v>42558.458333333328</c:v>
                </c:pt>
                <c:pt idx="1620">
                  <c:v>42558.5</c:v>
                </c:pt>
                <c:pt idx="1621">
                  <c:v>42558.541666666672</c:v>
                </c:pt>
                <c:pt idx="1622">
                  <c:v>42558.583333333328</c:v>
                </c:pt>
                <c:pt idx="1623">
                  <c:v>42558.625</c:v>
                </c:pt>
                <c:pt idx="1624">
                  <c:v>42558.666666666672</c:v>
                </c:pt>
                <c:pt idx="1625">
                  <c:v>42558.708333333328</c:v>
                </c:pt>
                <c:pt idx="1626">
                  <c:v>42558.75</c:v>
                </c:pt>
                <c:pt idx="1627">
                  <c:v>42558.791666666672</c:v>
                </c:pt>
                <c:pt idx="1628">
                  <c:v>42558.833333333328</c:v>
                </c:pt>
                <c:pt idx="1629">
                  <c:v>42558.875</c:v>
                </c:pt>
                <c:pt idx="1630">
                  <c:v>42558.916666666672</c:v>
                </c:pt>
                <c:pt idx="1631">
                  <c:v>42558.958333333328</c:v>
                </c:pt>
                <c:pt idx="1632">
                  <c:v>42559</c:v>
                </c:pt>
                <c:pt idx="1633">
                  <c:v>42559.041666666672</c:v>
                </c:pt>
                <c:pt idx="1634">
                  <c:v>42559.083333333328</c:v>
                </c:pt>
                <c:pt idx="1635">
                  <c:v>42559.125</c:v>
                </c:pt>
                <c:pt idx="1636">
                  <c:v>42559.166666666672</c:v>
                </c:pt>
                <c:pt idx="1637">
                  <c:v>42559.208333333328</c:v>
                </c:pt>
                <c:pt idx="1638">
                  <c:v>42559.25</c:v>
                </c:pt>
                <c:pt idx="1639">
                  <c:v>42559.291666666672</c:v>
                </c:pt>
                <c:pt idx="1640">
                  <c:v>42559.333333333328</c:v>
                </c:pt>
                <c:pt idx="1641">
                  <c:v>42559.375</c:v>
                </c:pt>
                <c:pt idx="1642">
                  <c:v>42559.416666666672</c:v>
                </c:pt>
                <c:pt idx="1643">
                  <c:v>42559.458333333328</c:v>
                </c:pt>
                <c:pt idx="1644">
                  <c:v>42559.5</c:v>
                </c:pt>
                <c:pt idx="1645">
                  <c:v>42559.541666666672</c:v>
                </c:pt>
                <c:pt idx="1646">
                  <c:v>42559.583333333328</c:v>
                </c:pt>
                <c:pt idx="1647">
                  <c:v>42559.625</c:v>
                </c:pt>
                <c:pt idx="1648">
                  <c:v>42559.666666666672</c:v>
                </c:pt>
                <c:pt idx="1649">
                  <c:v>42559.708333333328</c:v>
                </c:pt>
                <c:pt idx="1650">
                  <c:v>42559.75</c:v>
                </c:pt>
                <c:pt idx="1651">
                  <c:v>42559.791666666672</c:v>
                </c:pt>
                <c:pt idx="1652">
                  <c:v>42559.833333333328</c:v>
                </c:pt>
                <c:pt idx="1653">
                  <c:v>42559.875</c:v>
                </c:pt>
                <c:pt idx="1654">
                  <c:v>42559.916666666672</c:v>
                </c:pt>
                <c:pt idx="1655">
                  <c:v>42559.958333333328</c:v>
                </c:pt>
                <c:pt idx="1656">
                  <c:v>42560</c:v>
                </c:pt>
                <c:pt idx="1657">
                  <c:v>42560.041666666672</c:v>
                </c:pt>
                <c:pt idx="1658">
                  <c:v>42560.083333333328</c:v>
                </c:pt>
                <c:pt idx="1659">
                  <c:v>42560.125</c:v>
                </c:pt>
                <c:pt idx="1660">
                  <c:v>42560.166666666672</c:v>
                </c:pt>
                <c:pt idx="1661">
                  <c:v>42560.208333333328</c:v>
                </c:pt>
                <c:pt idx="1662">
                  <c:v>42560.25</c:v>
                </c:pt>
                <c:pt idx="1663">
                  <c:v>42560.291666666672</c:v>
                </c:pt>
                <c:pt idx="1664">
                  <c:v>42560.333333333328</c:v>
                </c:pt>
                <c:pt idx="1665">
                  <c:v>42560.375</c:v>
                </c:pt>
                <c:pt idx="1666">
                  <c:v>42560.416666666672</c:v>
                </c:pt>
                <c:pt idx="1667">
                  <c:v>42560.458333333328</c:v>
                </c:pt>
                <c:pt idx="1668">
                  <c:v>42560.5</c:v>
                </c:pt>
                <c:pt idx="1669">
                  <c:v>42560.541666666672</c:v>
                </c:pt>
                <c:pt idx="1670">
                  <c:v>42560.583333333328</c:v>
                </c:pt>
                <c:pt idx="1671">
                  <c:v>42560.625</c:v>
                </c:pt>
                <c:pt idx="1672">
                  <c:v>42560.666666666672</c:v>
                </c:pt>
                <c:pt idx="1673">
                  <c:v>42560.708333333328</c:v>
                </c:pt>
                <c:pt idx="1674">
                  <c:v>42560.75</c:v>
                </c:pt>
                <c:pt idx="1675">
                  <c:v>42560.791666666672</c:v>
                </c:pt>
                <c:pt idx="1676">
                  <c:v>42560.833333333328</c:v>
                </c:pt>
                <c:pt idx="1677">
                  <c:v>42560.875</c:v>
                </c:pt>
                <c:pt idx="1678">
                  <c:v>42560.916666666672</c:v>
                </c:pt>
                <c:pt idx="1679">
                  <c:v>42560.958333333328</c:v>
                </c:pt>
                <c:pt idx="1680">
                  <c:v>42561</c:v>
                </c:pt>
                <c:pt idx="1681">
                  <c:v>42561.041666666672</c:v>
                </c:pt>
                <c:pt idx="1682">
                  <c:v>42561.083333333328</c:v>
                </c:pt>
                <c:pt idx="1683">
                  <c:v>42561.125</c:v>
                </c:pt>
                <c:pt idx="1684">
                  <c:v>42561.166666666672</c:v>
                </c:pt>
                <c:pt idx="1685">
                  <c:v>42561.208333333328</c:v>
                </c:pt>
                <c:pt idx="1686">
                  <c:v>42561.25</c:v>
                </c:pt>
                <c:pt idx="1687">
                  <c:v>42561.291666666672</c:v>
                </c:pt>
                <c:pt idx="1688">
                  <c:v>42561.333333333328</c:v>
                </c:pt>
                <c:pt idx="1689">
                  <c:v>42561.375</c:v>
                </c:pt>
                <c:pt idx="1690">
                  <c:v>42561.416666666672</c:v>
                </c:pt>
                <c:pt idx="1691">
                  <c:v>42561.458333333328</c:v>
                </c:pt>
                <c:pt idx="1692">
                  <c:v>42561.5</c:v>
                </c:pt>
                <c:pt idx="1693">
                  <c:v>42561.541666666672</c:v>
                </c:pt>
                <c:pt idx="1694">
                  <c:v>42561.583333333328</c:v>
                </c:pt>
                <c:pt idx="1695">
                  <c:v>42561.625</c:v>
                </c:pt>
                <c:pt idx="1696">
                  <c:v>42561.666666666672</c:v>
                </c:pt>
                <c:pt idx="1697">
                  <c:v>42561.708333333328</c:v>
                </c:pt>
                <c:pt idx="1698">
                  <c:v>42561.75</c:v>
                </c:pt>
                <c:pt idx="1699">
                  <c:v>42561.791666666672</c:v>
                </c:pt>
                <c:pt idx="1700">
                  <c:v>42561.833333333328</c:v>
                </c:pt>
                <c:pt idx="1701">
                  <c:v>42561.875</c:v>
                </c:pt>
                <c:pt idx="1702">
                  <c:v>42561.916666666672</c:v>
                </c:pt>
                <c:pt idx="1703">
                  <c:v>42561.958333333328</c:v>
                </c:pt>
                <c:pt idx="1704">
                  <c:v>42562</c:v>
                </c:pt>
                <c:pt idx="1705">
                  <c:v>42562.041666666672</c:v>
                </c:pt>
                <c:pt idx="1706">
                  <c:v>42562.083333333328</c:v>
                </c:pt>
                <c:pt idx="1707">
                  <c:v>42562.125</c:v>
                </c:pt>
                <c:pt idx="1708">
                  <c:v>42562.166666666672</c:v>
                </c:pt>
                <c:pt idx="1709">
                  <c:v>42562.208333333328</c:v>
                </c:pt>
                <c:pt idx="1710">
                  <c:v>42562.25</c:v>
                </c:pt>
                <c:pt idx="1711">
                  <c:v>42562.291666666672</c:v>
                </c:pt>
                <c:pt idx="1712">
                  <c:v>42562.333333333328</c:v>
                </c:pt>
                <c:pt idx="1713">
                  <c:v>42562.375</c:v>
                </c:pt>
                <c:pt idx="1714">
                  <c:v>42562.416666666672</c:v>
                </c:pt>
                <c:pt idx="1715">
                  <c:v>42562.458333333328</c:v>
                </c:pt>
                <c:pt idx="1716">
                  <c:v>42562.5</c:v>
                </c:pt>
                <c:pt idx="1717">
                  <c:v>42562.541666666672</c:v>
                </c:pt>
                <c:pt idx="1718">
                  <c:v>42562.583333333328</c:v>
                </c:pt>
                <c:pt idx="1719">
                  <c:v>42562.625</c:v>
                </c:pt>
                <c:pt idx="1720">
                  <c:v>42562.666666666672</c:v>
                </c:pt>
                <c:pt idx="1721">
                  <c:v>42562.708333333328</c:v>
                </c:pt>
                <c:pt idx="1722">
                  <c:v>42562.75</c:v>
                </c:pt>
                <c:pt idx="1723">
                  <c:v>42562.791666666672</c:v>
                </c:pt>
                <c:pt idx="1724">
                  <c:v>42562.833333333328</c:v>
                </c:pt>
                <c:pt idx="1725">
                  <c:v>42562.875</c:v>
                </c:pt>
                <c:pt idx="1726">
                  <c:v>42562.916666666672</c:v>
                </c:pt>
                <c:pt idx="1727">
                  <c:v>42562.958333333328</c:v>
                </c:pt>
                <c:pt idx="1728">
                  <c:v>42563</c:v>
                </c:pt>
                <c:pt idx="1729">
                  <c:v>42563.041666666672</c:v>
                </c:pt>
                <c:pt idx="1730">
                  <c:v>42563.083333333328</c:v>
                </c:pt>
                <c:pt idx="1731">
                  <c:v>42563.125</c:v>
                </c:pt>
                <c:pt idx="1732">
                  <c:v>42563.166666666672</c:v>
                </c:pt>
                <c:pt idx="1733">
                  <c:v>42563.208333333328</c:v>
                </c:pt>
                <c:pt idx="1734">
                  <c:v>42563.25</c:v>
                </c:pt>
                <c:pt idx="1735">
                  <c:v>42563.291666666672</c:v>
                </c:pt>
                <c:pt idx="1736">
                  <c:v>42563.333333333328</c:v>
                </c:pt>
                <c:pt idx="1737">
                  <c:v>42563.375</c:v>
                </c:pt>
                <c:pt idx="1738">
                  <c:v>42563.416666666672</c:v>
                </c:pt>
                <c:pt idx="1739">
                  <c:v>42563.458333333328</c:v>
                </c:pt>
                <c:pt idx="1740">
                  <c:v>42563.5</c:v>
                </c:pt>
                <c:pt idx="1741">
                  <c:v>42563.541666666672</c:v>
                </c:pt>
                <c:pt idx="1742">
                  <c:v>42563.583333333328</c:v>
                </c:pt>
                <c:pt idx="1743">
                  <c:v>42563.625</c:v>
                </c:pt>
                <c:pt idx="1744">
                  <c:v>42563.666666666672</c:v>
                </c:pt>
                <c:pt idx="1745">
                  <c:v>42563.708333333328</c:v>
                </c:pt>
                <c:pt idx="1746">
                  <c:v>42563.75</c:v>
                </c:pt>
                <c:pt idx="1747">
                  <c:v>42563.791666666672</c:v>
                </c:pt>
                <c:pt idx="1748">
                  <c:v>42563.833333333328</c:v>
                </c:pt>
                <c:pt idx="1749">
                  <c:v>42563.875</c:v>
                </c:pt>
                <c:pt idx="1750">
                  <c:v>42563.916666666672</c:v>
                </c:pt>
                <c:pt idx="1751">
                  <c:v>42563.958333333328</c:v>
                </c:pt>
                <c:pt idx="1752">
                  <c:v>42564</c:v>
                </c:pt>
                <c:pt idx="1753">
                  <c:v>42564.041666666672</c:v>
                </c:pt>
                <c:pt idx="1754">
                  <c:v>42564.083333333328</c:v>
                </c:pt>
                <c:pt idx="1755">
                  <c:v>42564.125</c:v>
                </c:pt>
                <c:pt idx="1756">
                  <c:v>42564.166666666672</c:v>
                </c:pt>
                <c:pt idx="1757">
                  <c:v>42564.208333333328</c:v>
                </c:pt>
                <c:pt idx="1758">
                  <c:v>42564.25</c:v>
                </c:pt>
                <c:pt idx="1759">
                  <c:v>42564.291666666672</c:v>
                </c:pt>
                <c:pt idx="1760">
                  <c:v>42564.333333333328</c:v>
                </c:pt>
                <c:pt idx="1761">
                  <c:v>42564.375</c:v>
                </c:pt>
                <c:pt idx="1762">
                  <c:v>42564.416666666672</c:v>
                </c:pt>
                <c:pt idx="1763">
                  <c:v>42564.458333333328</c:v>
                </c:pt>
                <c:pt idx="1764">
                  <c:v>42564.5</c:v>
                </c:pt>
                <c:pt idx="1765">
                  <c:v>42564.541666666672</c:v>
                </c:pt>
                <c:pt idx="1766">
                  <c:v>42564.583333333328</c:v>
                </c:pt>
                <c:pt idx="1767">
                  <c:v>42564.625</c:v>
                </c:pt>
                <c:pt idx="1768">
                  <c:v>42564.666666666672</c:v>
                </c:pt>
                <c:pt idx="1769">
                  <c:v>42564.708333333328</c:v>
                </c:pt>
                <c:pt idx="1770">
                  <c:v>42564.75</c:v>
                </c:pt>
                <c:pt idx="1771">
                  <c:v>42564.791666666672</c:v>
                </c:pt>
                <c:pt idx="1772">
                  <c:v>42564.833333333328</c:v>
                </c:pt>
                <c:pt idx="1773">
                  <c:v>42564.875</c:v>
                </c:pt>
                <c:pt idx="1774">
                  <c:v>42564.916666666672</c:v>
                </c:pt>
                <c:pt idx="1775">
                  <c:v>42564.958333333328</c:v>
                </c:pt>
                <c:pt idx="1776">
                  <c:v>42565</c:v>
                </c:pt>
                <c:pt idx="1777">
                  <c:v>42565.041666666672</c:v>
                </c:pt>
                <c:pt idx="1778">
                  <c:v>42565.083333333328</c:v>
                </c:pt>
                <c:pt idx="1779">
                  <c:v>42565.125</c:v>
                </c:pt>
                <c:pt idx="1780">
                  <c:v>42565.166666666672</c:v>
                </c:pt>
                <c:pt idx="1781">
                  <c:v>42565.208333333328</c:v>
                </c:pt>
                <c:pt idx="1782">
                  <c:v>42565.25</c:v>
                </c:pt>
                <c:pt idx="1783">
                  <c:v>42565.291666666672</c:v>
                </c:pt>
                <c:pt idx="1784">
                  <c:v>42565.333333333328</c:v>
                </c:pt>
                <c:pt idx="1785">
                  <c:v>42565.375</c:v>
                </c:pt>
                <c:pt idx="1786">
                  <c:v>42565.416666666672</c:v>
                </c:pt>
                <c:pt idx="1787">
                  <c:v>42565.458333333328</c:v>
                </c:pt>
                <c:pt idx="1788">
                  <c:v>42565.5</c:v>
                </c:pt>
                <c:pt idx="1789">
                  <c:v>42565.541666666672</c:v>
                </c:pt>
                <c:pt idx="1790">
                  <c:v>42565.583333333328</c:v>
                </c:pt>
                <c:pt idx="1791">
                  <c:v>42565.625</c:v>
                </c:pt>
                <c:pt idx="1792">
                  <c:v>42565.666666666672</c:v>
                </c:pt>
                <c:pt idx="1793">
                  <c:v>42565.708333333328</c:v>
                </c:pt>
                <c:pt idx="1794">
                  <c:v>42565.75</c:v>
                </c:pt>
                <c:pt idx="1795">
                  <c:v>42565.791666666672</c:v>
                </c:pt>
                <c:pt idx="1796">
                  <c:v>42565.833333333328</c:v>
                </c:pt>
                <c:pt idx="1797">
                  <c:v>42565.875</c:v>
                </c:pt>
                <c:pt idx="1798">
                  <c:v>42565.916666666672</c:v>
                </c:pt>
                <c:pt idx="1799">
                  <c:v>42565.958333333328</c:v>
                </c:pt>
                <c:pt idx="1800">
                  <c:v>42566</c:v>
                </c:pt>
                <c:pt idx="1801">
                  <c:v>42566.041666666672</c:v>
                </c:pt>
                <c:pt idx="1802">
                  <c:v>42566.083333333328</c:v>
                </c:pt>
                <c:pt idx="1803">
                  <c:v>42566.125</c:v>
                </c:pt>
                <c:pt idx="1804">
                  <c:v>42566.166666666672</c:v>
                </c:pt>
                <c:pt idx="1805">
                  <c:v>42566.208333333328</c:v>
                </c:pt>
                <c:pt idx="1806">
                  <c:v>42566.25</c:v>
                </c:pt>
                <c:pt idx="1807">
                  <c:v>42566.291666666672</c:v>
                </c:pt>
                <c:pt idx="1808">
                  <c:v>42566.333333333328</c:v>
                </c:pt>
                <c:pt idx="1809">
                  <c:v>42566.375</c:v>
                </c:pt>
                <c:pt idx="1810">
                  <c:v>42566.416666666672</c:v>
                </c:pt>
                <c:pt idx="1811">
                  <c:v>42566.458333333328</c:v>
                </c:pt>
                <c:pt idx="1812">
                  <c:v>42566.5</c:v>
                </c:pt>
                <c:pt idx="1813">
                  <c:v>42566.541666666672</c:v>
                </c:pt>
                <c:pt idx="1814">
                  <c:v>42566.583333333328</c:v>
                </c:pt>
                <c:pt idx="1815">
                  <c:v>42566.625</c:v>
                </c:pt>
                <c:pt idx="1816">
                  <c:v>42566.666666666672</c:v>
                </c:pt>
                <c:pt idx="1817">
                  <c:v>42566.708333333328</c:v>
                </c:pt>
                <c:pt idx="1818">
                  <c:v>42566.75</c:v>
                </c:pt>
                <c:pt idx="1819">
                  <c:v>42566.791666666672</c:v>
                </c:pt>
                <c:pt idx="1820">
                  <c:v>42566.833333333328</c:v>
                </c:pt>
                <c:pt idx="1821">
                  <c:v>42566.875</c:v>
                </c:pt>
                <c:pt idx="1822">
                  <c:v>42566.916666666672</c:v>
                </c:pt>
                <c:pt idx="1823">
                  <c:v>42566.958333333328</c:v>
                </c:pt>
                <c:pt idx="1824">
                  <c:v>42567</c:v>
                </c:pt>
                <c:pt idx="1825">
                  <c:v>42567.041666666672</c:v>
                </c:pt>
                <c:pt idx="1826">
                  <c:v>42567.083333333328</c:v>
                </c:pt>
                <c:pt idx="1827">
                  <c:v>42567.125</c:v>
                </c:pt>
                <c:pt idx="1828">
                  <c:v>42567.166666666672</c:v>
                </c:pt>
                <c:pt idx="1829">
                  <c:v>42567.208333333328</c:v>
                </c:pt>
                <c:pt idx="1830">
                  <c:v>42567.25</c:v>
                </c:pt>
                <c:pt idx="1831">
                  <c:v>42567.291666666672</c:v>
                </c:pt>
                <c:pt idx="1832">
                  <c:v>42567.333333333328</c:v>
                </c:pt>
                <c:pt idx="1833">
                  <c:v>42567.375</c:v>
                </c:pt>
                <c:pt idx="1834">
                  <c:v>42567.416666666672</c:v>
                </c:pt>
                <c:pt idx="1835">
                  <c:v>42567.458333333328</c:v>
                </c:pt>
                <c:pt idx="1836">
                  <c:v>42567.5</c:v>
                </c:pt>
                <c:pt idx="1837">
                  <c:v>42567.541666666672</c:v>
                </c:pt>
                <c:pt idx="1838">
                  <c:v>42567.583333333328</c:v>
                </c:pt>
                <c:pt idx="1839">
                  <c:v>42567.625</c:v>
                </c:pt>
                <c:pt idx="1840">
                  <c:v>42567.666666666672</c:v>
                </c:pt>
                <c:pt idx="1841">
                  <c:v>42567.708333333328</c:v>
                </c:pt>
                <c:pt idx="1842">
                  <c:v>42567.75</c:v>
                </c:pt>
                <c:pt idx="1843">
                  <c:v>42567.791666666672</c:v>
                </c:pt>
                <c:pt idx="1844">
                  <c:v>42567.833333333328</c:v>
                </c:pt>
                <c:pt idx="1845">
                  <c:v>42567.875</c:v>
                </c:pt>
                <c:pt idx="1846">
                  <c:v>42567.916666666672</c:v>
                </c:pt>
                <c:pt idx="1847">
                  <c:v>42567.958333333328</c:v>
                </c:pt>
                <c:pt idx="1848">
                  <c:v>42568</c:v>
                </c:pt>
                <c:pt idx="1849">
                  <c:v>42568.041666666672</c:v>
                </c:pt>
                <c:pt idx="1850">
                  <c:v>42568.083333333328</c:v>
                </c:pt>
                <c:pt idx="1851">
                  <c:v>42568.125</c:v>
                </c:pt>
                <c:pt idx="1852">
                  <c:v>42568.166666666672</c:v>
                </c:pt>
                <c:pt idx="1853">
                  <c:v>42568.208333333328</c:v>
                </c:pt>
                <c:pt idx="1854">
                  <c:v>42568.25</c:v>
                </c:pt>
                <c:pt idx="1855">
                  <c:v>42568.291666666672</c:v>
                </c:pt>
                <c:pt idx="1856">
                  <c:v>42568.333333333328</c:v>
                </c:pt>
                <c:pt idx="1857">
                  <c:v>42568.375</c:v>
                </c:pt>
                <c:pt idx="1858">
                  <c:v>42568.416666666672</c:v>
                </c:pt>
                <c:pt idx="1859">
                  <c:v>42568.458333333328</c:v>
                </c:pt>
                <c:pt idx="1860">
                  <c:v>42568.5</c:v>
                </c:pt>
                <c:pt idx="1861">
                  <c:v>42568.541666666672</c:v>
                </c:pt>
                <c:pt idx="1862">
                  <c:v>42568.583333333328</c:v>
                </c:pt>
                <c:pt idx="1863">
                  <c:v>42568.625</c:v>
                </c:pt>
                <c:pt idx="1864">
                  <c:v>42568.666666666672</c:v>
                </c:pt>
                <c:pt idx="1865">
                  <c:v>42568.708333333328</c:v>
                </c:pt>
                <c:pt idx="1866">
                  <c:v>42568.75</c:v>
                </c:pt>
                <c:pt idx="1867">
                  <c:v>42568.791666666672</c:v>
                </c:pt>
                <c:pt idx="1868">
                  <c:v>42568.833333333328</c:v>
                </c:pt>
                <c:pt idx="1869">
                  <c:v>42568.875</c:v>
                </c:pt>
                <c:pt idx="1870">
                  <c:v>42568.916666666672</c:v>
                </c:pt>
                <c:pt idx="1871">
                  <c:v>42568.958333333328</c:v>
                </c:pt>
                <c:pt idx="1872">
                  <c:v>42569</c:v>
                </c:pt>
                <c:pt idx="1873">
                  <c:v>42569.041666666672</c:v>
                </c:pt>
                <c:pt idx="1874">
                  <c:v>42569.083333333328</c:v>
                </c:pt>
                <c:pt idx="1875">
                  <c:v>42569.125</c:v>
                </c:pt>
                <c:pt idx="1876">
                  <c:v>42569.166666666672</c:v>
                </c:pt>
                <c:pt idx="1877">
                  <c:v>42569.208333333328</c:v>
                </c:pt>
                <c:pt idx="1878">
                  <c:v>42569.25</c:v>
                </c:pt>
                <c:pt idx="1879">
                  <c:v>42569.291666666672</c:v>
                </c:pt>
                <c:pt idx="1880">
                  <c:v>42569.333333333328</c:v>
                </c:pt>
                <c:pt idx="1881">
                  <c:v>42569.375</c:v>
                </c:pt>
                <c:pt idx="1882">
                  <c:v>42569.416666666672</c:v>
                </c:pt>
                <c:pt idx="1883">
                  <c:v>42569.458333333328</c:v>
                </c:pt>
                <c:pt idx="1884">
                  <c:v>42569.5</c:v>
                </c:pt>
                <c:pt idx="1885">
                  <c:v>42569.541666666672</c:v>
                </c:pt>
                <c:pt idx="1886">
                  <c:v>42569.583333333328</c:v>
                </c:pt>
                <c:pt idx="1887">
                  <c:v>42569.625</c:v>
                </c:pt>
                <c:pt idx="1888">
                  <c:v>42569.666666666672</c:v>
                </c:pt>
                <c:pt idx="1889">
                  <c:v>42569.708333333328</c:v>
                </c:pt>
                <c:pt idx="1890">
                  <c:v>42569.75</c:v>
                </c:pt>
                <c:pt idx="1891">
                  <c:v>42569.791666666672</c:v>
                </c:pt>
                <c:pt idx="1892">
                  <c:v>42569.833333333328</c:v>
                </c:pt>
                <c:pt idx="1893">
                  <c:v>42569.875</c:v>
                </c:pt>
                <c:pt idx="1894">
                  <c:v>42569.916666666672</c:v>
                </c:pt>
                <c:pt idx="1895">
                  <c:v>42569.958333333328</c:v>
                </c:pt>
                <c:pt idx="1896">
                  <c:v>42570</c:v>
                </c:pt>
                <c:pt idx="1897">
                  <c:v>42570.041666666672</c:v>
                </c:pt>
                <c:pt idx="1898">
                  <c:v>42570.083333333328</c:v>
                </c:pt>
                <c:pt idx="1899">
                  <c:v>42570.125</c:v>
                </c:pt>
                <c:pt idx="1900">
                  <c:v>42570.166666666672</c:v>
                </c:pt>
                <c:pt idx="1901">
                  <c:v>42570.208333333328</c:v>
                </c:pt>
                <c:pt idx="1902">
                  <c:v>42570.25</c:v>
                </c:pt>
                <c:pt idx="1903">
                  <c:v>42570.291666666672</c:v>
                </c:pt>
                <c:pt idx="1904">
                  <c:v>42570.333333333328</c:v>
                </c:pt>
                <c:pt idx="1905">
                  <c:v>42570.375</c:v>
                </c:pt>
                <c:pt idx="1906">
                  <c:v>42570.416666666672</c:v>
                </c:pt>
                <c:pt idx="1907">
                  <c:v>42570.458333333328</c:v>
                </c:pt>
                <c:pt idx="1908">
                  <c:v>42570.5</c:v>
                </c:pt>
                <c:pt idx="1909">
                  <c:v>42570.541666666672</c:v>
                </c:pt>
                <c:pt idx="1910">
                  <c:v>42570.583333333328</c:v>
                </c:pt>
                <c:pt idx="1911">
                  <c:v>42570.625</c:v>
                </c:pt>
                <c:pt idx="1912">
                  <c:v>42570.666666666672</c:v>
                </c:pt>
                <c:pt idx="1913">
                  <c:v>42570.708333333328</c:v>
                </c:pt>
                <c:pt idx="1914">
                  <c:v>42570.75</c:v>
                </c:pt>
                <c:pt idx="1915">
                  <c:v>42570.791666666672</c:v>
                </c:pt>
                <c:pt idx="1916">
                  <c:v>42570.833333333328</c:v>
                </c:pt>
                <c:pt idx="1917">
                  <c:v>42570.875</c:v>
                </c:pt>
                <c:pt idx="1918">
                  <c:v>42570.916666666672</c:v>
                </c:pt>
                <c:pt idx="1919">
                  <c:v>42570.958333333328</c:v>
                </c:pt>
                <c:pt idx="1920">
                  <c:v>42571</c:v>
                </c:pt>
                <c:pt idx="1921">
                  <c:v>42571.041666666672</c:v>
                </c:pt>
                <c:pt idx="1922">
                  <c:v>42571.083333333328</c:v>
                </c:pt>
                <c:pt idx="1923">
                  <c:v>42571.125</c:v>
                </c:pt>
                <c:pt idx="1924">
                  <c:v>42571.166666666672</c:v>
                </c:pt>
                <c:pt idx="1925">
                  <c:v>42571.208333333328</c:v>
                </c:pt>
                <c:pt idx="1926">
                  <c:v>42571.25</c:v>
                </c:pt>
                <c:pt idx="1927">
                  <c:v>42571.291666666672</c:v>
                </c:pt>
                <c:pt idx="1928">
                  <c:v>42571.333333333328</c:v>
                </c:pt>
                <c:pt idx="1929">
                  <c:v>42571.375</c:v>
                </c:pt>
                <c:pt idx="1930">
                  <c:v>42571.416666666672</c:v>
                </c:pt>
                <c:pt idx="1931">
                  <c:v>42571.458333333328</c:v>
                </c:pt>
                <c:pt idx="1932">
                  <c:v>42571.5</c:v>
                </c:pt>
                <c:pt idx="1933">
                  <c:v>42571.541666666672</c:v>
                </c:pt>
                <c:pt idx="1934">
                  <c:v>42571.583333333328</c:v>
                </c:pt>
                <c:pt idx="1935">
                  <c:v>42571.625</c:v>
                </c:pt>
                <c:pt idx="1936">
                  <c:v>42571.666666666672</c:v>
                </c:pt>
                <c:pt idx="1937">
                  <c:v>42571.708333333328</c:v>
                </c:pt>
                <c:pt idx="1938">
                  <c:v>42571.75</c:v>
                </c:pt>
                <c:pt idx="1939">
                  <c:v>42571.791666666672</c:v>
                </c:pt>
                <c:pt idx="1940">
                  <c:v>42571.833333333328</c:v>
                </c:pt>
                <c:pt idx="1941">
                  <c:v>42571.875</c:v>
                </c:pt>
                <c:pt idx="1942">
                  <c:v>42571.916666666672</c:v>
                </c:pt>
                <c:pt idx="1943">
                  <c:v>42571.958333333328</c:v>
                </c:pt>
                <c:pt idx="1944">
                  <c:v>42572</c:v>
                </c:pt>
                <c:pt idx="1945">
                  <c:v>42572.041666666672</c:v>
                </c:pt>
                <c:pt idx="1946">
                  <c:v>42572.083333333328</c:v>
                </c:pt>
                <c:pt idx="1947">
                  <c:v>42572.125</c:v>
                </c:pt>
                <c:pt idx="1948">
                  <c:v>42572.166666666672</c:v>
                </c:pt>
                <c:pt idx="1949">
                  <c:v>42572.208333333328</c:v>
                </c:pt>
                <c:pt idx="1950">
                  <c:v>42572.25</c:v>
                </c:pt>
                <c:pt idx="1951">
                  <c:v>42572.291666666672</c:v>
                </c:pt>
                <c:pt idx="1952">
                  <c:v>42572.333333333328</c:v>
                </c:pt>
                <c:pt idx="1953">
                  <c:v>42572.375</c:v>
                </c:pt>
                <c:pt idx="1954">
                  <c:v>42572.416666666672</c:v>
                </c:pt>
                <c:pt idx="1955">
                  <c:v>42572.458333333328</c:v>
                </c:pt>
                <c:pt idx="1956">
                  <c:v>42572.5</c:v>
                </c:pt>
                <c:pt idx="1957">
                  <c:v>42572.541666666672</c:v>
                </c:pt>
                <c:pt idx="1958">
                  <c:v>42572.583333333328</c:v>
                </c:pt>
                <c:pt idx="1959">
                  <c:v>42572.625</c:v>
                </c:pt>
                <c:pt idx="1960">
                  <c:v>42572.666666666672</c:v>
                </c:pt>
                <c:pt idx="1961">
                  <c:v>42572.708333333328</c:v>
                </c:pt>
                <c:pt idx="1962">
                  <c:v>42572.75</c:v>
                </c:pt>
                <c:pt idx="1963">
                  <c:v>42572.791666666672</c:v>
                </c:pt>
                <c:pt idx="1964">
                  <c:v>42572.833333333328</c:v>
                </c:pt>
                <c:pt idx="1965">
                  <c:v>42572.875</c:v>
                </c:pt>
                <c:pt idx="1966">
                  <c:v>42572.916666666672</c:v>
                </c:pt>
                <c:pt idx="1967">
                  <c:v>42572.958333333328</c:v>
                </c:pt>
                <c:pt idx="1968">
                  <c:v>42573</c:v>
                </c:pt>
                <c:pt idx="1969">
                  <c:v>42573.041666666672</c:v>
                </c:pt>
                <c:pt idx="1970">
                  <c:v>42573.083333333328</c:v>
                </c:pt>
                <c:pt idx="1971">
                  <c:v>42573.125</c:v>
                </c:pt>
                <c:pt idx="1972">
                  <c:v>42573.166666666672</c:v>
                </c:pt>
                <c:pt idx="1973">
                  <c:v>42573.208333333328</c:v>
                </c:pt>
                <c:pt idx="1974">
                  <c:v>42573.25</c:v>
                </c:pt>
                <c:pt idx="1975">
                  <c:v>42573.291666666672</c:v>
                </c:pt>
                <c:pt idx="1976">
                  <c:v>42573.333333333328</c:v>
                </c:pt>
                <c:pt idx="1977">
                  <c:v>42573.375</c:v>
                </c:pt>
                <c:pt idx="1978">
                  <c:v>42573.416666666672</c:v>
                </c:pt>
                <c:pt idx="1979">
                  <c:v>42573.458333333328</c:v>
                </c:pt>
                <c:pt idx="1980">
                  <c:v>42573.5</c:v>
                </c:pt>
                <c:pt idx="1981">
                  <c:v>42573.541666666672</c:v>
                </c:pt>
                <c:pt idx="1982">
                  <c:v>42573.583333333328</c:v>
                </c:pt>
                <c:pt idx="1983">
                  <c:v>42573.625</c:v>
                </c:pt>
                <c:pt idx="1984">
                  <c:v>42573.666666666672</c:v>
                </c:pt>
                <c:pt idx="1985">
                  <c:v>42573.708333333328</c:v>
                </c:pt>
                <c:pt idx="1986">
                  <c:v>42573.75</c:v>
                </c:pt>
                <c:pt idx="1987">
                  <c:v>42573.791666666672</c:v>
                </c:pt>
                <c:pt idx="1988">
                  <c:v>42573.833333333328</c:v>
                </c:pt>
                <c:pt idx="1989">
                  <c:v>42573.875</c:v>
                </c:pt>
                <c:pt idx="1990">
                  <c:v>42573.916666666672</c:v>
                </c:pt>
                <c:pt idx="1991">
                  <c:v>42573.958333333328</c:v>
                </c:pt>
                <c:pt idx="1992">
                  <c:v>42574</c:v>
                </c:pt>
                <c:pt idx="1993">
                  <c:v>42574.041666666672</c:v>
                </c:pt>
                <c:pt idx="1994">
                  <c:v>42574.083333333328</c:v>
                </c:pt>
                <c:pt idx="1995">
                  <c:v>42574.125</c:v>
                </c:pt>
                <c:pt idx="1996">
                  <c:v>42574.166666666672</c:v>
                </c:pt>
                <c:pt idx="1997">
                  <c:v>42574.208333333328</c:v>
                </c:pt>
                <c:pt idx="1998">
                  <c:v>42574.25</c:v>
                </c:pt>
                <c:pt idx="1999">
                  <c:v>42574.291666666672</c:v>
                </c:pt>
                <c:pt idx="2000">
                  <c:v>42574.333333333328</c:v>
                </c:pt>
                <c:pt idx="2001">
                  <c:v>42574.375</c:v>
                </c:pt>
                <c:pt idx="2002">
                  <c:v>42574.416666666672</c:v>
                </c:pt>
                <c:pt idx="2003">
                  <c:v>42574.458333333328</c:v>
                </c:pt>
                <c:pt idx="2004">
                  <c:v>42574.5</c:v>
                </c:pt>
                <c:pt idx="2005">
                  <c:v>42574.541666666672</c:v>
                </c:pt>
                <c:pt idx="2006">
                  <c:v>42574.583333333328</c:v>
                </c:pt>
                <c:pt idx="2007">
                  <c:v>42574.625</c:v>
                </c:pt>
                <c:pt idx="2008">
                  <c:v>42574.666666666672</c:v>
                </c:pt>
                <c:pt idx="2009">
                  <c:v>42574.708333333328</c:v>
                </c:pt>
                <c:pt idx="2010">
                  <c:v>42574.75</c:v>
                </c:pt>
                <c:pt idx="2011">
                  <c:v>42574.791666666672</c:v>
                </c:pt>
                <c:pt idx="2012">
                  <c:v>42574.833333333328</c:v>
                </c:pt>
                <c:pt idx="2013">
                  <c:v>42574.875</c:v>
                </c:pt>
                <c:pt idx="2014">
                  <c:v>42574.916666666672</c:v>
                </c:pt>
                <c:pt idx="2015">
                  <c:v>42574.958333333328</c:v>
                </c:pt>
                <c:pt idx="2016">
                  <c:v>42575</c:v>
                </c:pt>
                <c:pt idx="2017">
                  <c:v>42575.041666666672</c:v>
                </c:pt>
                <c:pt idx="2018">
                  <c:v>42575.083333333328</c:v>
                </c:pt>
                <c:pt idx="2019">
                  <c:v>42575.125</c:v>
                </c:pt>
                <c:pt idx="2020">
                  <c:v>42575.166666666672</c:v>
                </c:pt>
                <c:pt idx="2021">
                  <c:v>42575.208333333328</c:v>
                </c:pt>
                <c:pt idx="2022">
                  <c:v>42575.25</c:v>
                </c:pt>
                <c:pt idx="2023">
                  <c:v>42575.291666666672</c:v>
                </c:pt>
                <c:pt idx="2024">
                  <c:v>42575.333333333328</c:v>
                </c:pt>
                <c:pt idx="2025">
                  <c:v>42575.375</c:v>
                </c:pt>
                <c:pt idx="2026">
                  <c:v>42575.416666666672</c:v>
                </c:pt>
                <c:pt idx="2027">
                  <c:v>42575.458333333328</c:v>
                </c:pt>
                <c:pt idx="2028">
                  <c:v>42575.5</c:v>
                </c:pt>
                <c:pt idx="2029">
                  <c:v>42575.541666666672</c:v>
                </c:pt>
                <c:pt idx="2030">
                  <c:v>42575.583333333328</c:v>
                </c:pt>
                <c:pt idx="2031">
                  <c:v>42575.625</c:v>
                </c:pt>
                <c:pt idx="2032">
                  <c:v>42575.666666666672</c:v>
                </c:pt>
                <c:pt idx="2033">
                  <c:v>42575.708333333328</c:v>
                </c:pt>
                <c:pt idx="2034">
                  <c:v>42575.75</c:v>
                </c:pt>
                <c:pt idx="2035">
                  <c:v>42575.791666666672</c:v>
                </c:pt>
                <c:pt idx="2036">
                  <c:v>42575.833333333328</c:v>
                </c:pt>
                <c:pt idx="2037">
                  <c:v>42575.875</c:v>
                </c:pt>
                <c:pt idx="2038">
                  <c:v>42575.916666666672</c:v>
                </c:pt>
                <c:pt idx="2039">
                  <c:v>42575.958333333328</c:v>
                </c:pt>
                <c:pt idx="2040">
                  <c:v>42576</c:v>
                </c:pt>
                <c:pt idx="2041">
                  <c:v>42576.041666666672</c:v>
                </c:pt>
                <c:pt idx="2042">
                  <c:v>42576.083333333328</c:v>
                </c:pt>
                <c:pt idx="2043">
                  <c:v>42576.125</c:v>
                </c:pt>
                <c:pt idx="2044">
                  <c:v>42576.166666666672</c:v>
                </c:pt>
                <c:pt idx="2045">
                  <c:v>42576.208333333328</c:v>
                </c:pt>
                <c:pt idx="2046">
                  <c:v>42576.25</c:v>
                </c:pt>
                <c:pt idx="2047">
                  <c:v>42576.291666666672</c:v>
                </c:pt>
                <c:pt idx="2048">
                  <c:v>42576.333333333328</c:v>
                </c:pt>
                <c:pt idx="2049">
                  <c:v>42576.375</c:v>
                </c:pt>
                <c:pt idx="2050">
                  <c:v>42576.416666666672</c:v>
                </c:pt>
                <c:pt idx="2051">
                  <c:v>42576.458333333328</c:v>
                </c:pt>
                <c:pt idx="2052">
                  <c:v>42576.5</c:v>
                </c:pt>
                <c:pt idx="2053">
                  <c:v>42576.541666666672</c:v>
                </c:pt>
                <c:pt idx="2054">
                  <c:v>42576.583333333328</c:v>
                </c:pt>
                <c:pt idx="2055">
                  <c:v>42576.625</c:v>
                </c:pt>
                <c:pt idx="2056">
                  <c:v>42576.666666666672</c:v>
                </c:pt>
                <c:pt idx="2057">
                  <c:v>42576.708333333328</c:v>
                </c:pt>
                <c:pt idx="2058">
                  <c:v>42576.75</c:v>
                </c:pt>
                <c:pt idx="2059">
                  <c:v>42576.791666666672</c:v>
                </c:pt>
                <c:pt idx="2060">
                  <c:v>42576.833333333328</c:v>
                </c:pt>
                <c:pt idx="2061">
                  <c:v>42576.875</c:v>
                </c:pt>
                <c:pt idx="2062">
                  <c:v>42576.916666666672</c:v>
                </c:pt>
                <c:pt idx="2063">
                  <c:v>42576.958333333328</c:v>
                </c:pt>
                <c:pt idx="2064">
                  <c:v>42577</c:v>
                </c:pt>
                <c:pt idx="2065">
                  <c:v>42577.041666666672</c:v>
                </c:pt>
                <c:pt idx="2066">
                  <c:v>42577.083333333328</c:v>
                </c:pt>
                <c:pt idx="2067">
                  <c:v>42577.125</c:v>
                </c:pt>
                <c:pt idx="2068">
                  <c:v>42577.166666666672</c:v>
                </c:pt>
                <c:pt idx="2069">
                  <c:v>42577.208333333328</c:v>
                </c:pt>
                <c:pt idx="2070">
                  <c:v>42577.25</c:v>
                </c:pt>
                <c:pt idx="2071">
                  <c:v>42577.291666666672</c:v>
                </c:pt>
                <c:pt idx="2072">
                  <c:v>42577.333333333328</c:v>
                </c:pt>
                <c:pt idx="2073">
                  <c:v>42577.375</c:v>
                </c:pt>
                <c:pt idx="2074">
                  <c:v>42577.416666666672</c:v>
                </c:pt>
                <c:pt idx="2075">
                  <c:v>42577.458333333328</c:v>
                </c:pt>
                <c:pt idx="2076">
                  <c:v>42577.5</c:v>
                </c:pt>
                <c:pt idx="2077">
                  <c:v>42577.541666666672</c:v>
                </c:pt>
                <c:pt idx="2078">
                  <c:v>42577.583333333328</c:v>
                </c:pt>
                <c:pt idx="2079">
                  <c:v>42577.625</c:v>
                </c:pt>
                <c:pt idx="2080">
                  <c:v>42577.666666666672</c:v>
                </c:pt>
                <c:pt idx="2081">
                  <c:v>42577.708333333328</c:v>
                </c:pt>
                <c:pt idx="2082">
                  <c:v>42577.75</c:v>
                </c:pt>
                <c:pt idx="2083">
                  <c:v>42577.791666666672</c:v>
                </c:pt>
                <c:pt idx="2084">
                  <c:v>42577.833333333328</c:v>
                </c:pt>
                <c:pt idx="2085">
                  <c:v>42577.875</c:v>
                </c:pt>
                <c:pt idx="2086">
                  <c:v>42577.916666666672</c:v>
                </c:pt>
                <c:pt idx="2087">
                  <c:v>42577.958333333328</c:v>
                </c:pt>
                <c:pt idx="2088">
                  <c:v>42578</c:v>
                </c:pt>
                <c:pt idx="2089">
                  <c:v>42578.041666666672</c:v>
                </c:pt>
                <c:pt idx="2090">
                  <c:v>42578.083333333328</c:v>
                </c:pt>
                <c:pt idx="2091">
                  <c:v>42578.125</c:v>
                </c:pt>
                <c:pt idx="2092">
                  <c:v>42578.166666666672</c:v>
                </c:pt>
                <c:pt idx="2093">
                  <c:v>42578.208333333328</c:v>
                </c:pt>
                <c:pt idx="2094">
                  <c:v>42578.25</c:v>
                </c:pt>
                <c:pt idx="2095">
                  <c:v>42578.291666666672</c:v>
                </c:pt>
                <c:pt idx="2096">
                  <c:v>42578.333333333328</c:v>
                </c:pt>
                <c:pt idx="2097">
                  <c:v>42578.375</c:v>
                </c:pt>
                <c:pt idx="2098">
                  <c:v>42578.416666666672</c:v>
                </c:pt>
                <c:pt idx="2099">
                  <c:v>42578.458333333328</c:v>
                </c:pt>
                <c:pt idx="2100">
                  <c:v>42578.5</c:v>
                </c:pt>
                <c:pt idx="2101">
                  <c:v>42578.541666666672</c:v>
                </c:pt>
                <c:pt idx="2102">
                  <c:v>42578.583333333328</c:v>
                </c:pt>
                <c:pt idx="2103">
                  <c:v>42578.625</c:v>
                </c:pt>
                <c:pt idx="2104">
                  <c:v>42578.666666666672</c:v>
                </c:pt>
                <c:pt idx="2105">
                  <c:v>42578.708333333328</c:v>
                </c:pt>
                <c:pt idx="2106">
                  <c:v>42578.75</c:v>
                </c:pt>
                <c:pt idx="2107">
                  <c:v>42578.791666666672</c:v>
                </c:pt>
                <c:pt idx="2108">
                  <c:v>42578.833333333328</c:v>
                </c:pt>
                <c:pt idx="2109">
                  <c:v>42578.875</c:v>
                </c:pt>
                <c:pt idx="2110">
                  <c:v>42578.916666666672</c:v>
                </c:pt>
                <c:pt idx="2111">
                  <c:v>42578.958333333328</c:v>
                </c:pt>
                <c:pt idx="2112">
                  <c:v>42579</c:v>
                </c:pt>
                <c:pt idx="2113">
                  <c:v>42579.041666666672</c:v>
                </c:pt>
                <c:pt idx="2114">
                  <c:v>42579.083333333328</c:v>
                </c:pt>
                <c:pt idx="2115">
                  <c:v>42579.125</c:v>
                </c:pt>
                <c:pt idx="2116">
                  <c:v>42579.166666666672</c:v>
                </c:pt>
                <c:pt idx="2117">
                  <c:v>42579.208333333328</c:v>
                </c:pt>
                <c:pt idx="2118">
                  <c:v>42579.25</c:v>
                </c:pt>
                <c:pt idx="2119">
                  <c:v>42579.291666666672</c:v>
                </c:pt>
                <c:pt idx="2120">
                  <c:v>42579.333333333328</c:v>
                </c:pt>
                <c:pt idx="2121">
                  <c:v>42579.375</c:v>
                </c:pt>
                <c:pt idx="2122">
                  <c:v>42579.416666666672</c:v>
                </c:pt>
                <c:pt idx="2123">
                  <c:v>42579.458333333328</c:v>
                </c:pt>
                <c:pt idx="2124">
                  <c:v>42579.5</c:v>
                </c:pt>
                <c:pt idx="2125">
                  <c:v>42579.541666666672</c:v>
                </c:pt>
                <c:pt idx="2126">
                  <c:v>42579.583333333328</c:v>
                </c:pt>
                <c:pt idx="2127">
                  <c:v>42579.625</c:v>
                </c:pt>
                <c:pt idx="2128">
                  <c:v>42579.666666666672</c:v>
                </c:pt>
                <c:pt idx="2129">
                  <c:v>42579.708333333328</c:v>
                </c:pt>
                <c:pt idx="2130">
                  <c:v>42579.75</c:v>
                </c:pt>
                <c:pt idx="2131">
                  <c:v>42579.791666666672</c:v>
                </c:pt>
                <c:pt idx="2132">
                  <c:v>42579.833333333328</c:v>
                </c:pt>
                <c:pt idx="2133">
                  <c:v>42579.875</c:v>
                </c:pt>
                <c:pt idx="2134">
                  <c:v>42579.916666666672</c:v>
                </c:pt>
                <c:pt idx="2135">
                  <c:v>42579.958333333328</c:v>
                </c:pt>
                <c:pt idx="2136">
                  <c:v>42580</c:v>
                </c:pt>
                <c:pt idx="2137">
                  <c:v>42580.041666666672</c:v>
                </c:pt>
                <c:pt idx="2138">
                  <c:v>42580.083333333328</c:v>
                </c:pt>
                <c:pt idx="2139">
                  <c:v>42580.125</c:v>
                </c:pt>
                <c:pt idx="2140">
                  <c:v>42580.166666666672</c:v>
                </c:pt>
                <c:pt idx="2141">
                  <c:v>42580.208333333328</c:v>
                </c:pt>
                <c:pt idx="2142">
                  <c:v>42580.25</c:v>
                </c:pt>
                <c:pt idx="2143">
                  <c:v>42580.291666666672</c:v>
                </c:pt>
                <c:pt idx="2144">
                  <c:v>42580.333333333328</c:v>
                </c:pt>
                <c:pt idx="2145">
                  <c:v>42580.375</c:v>
                </c:pt>
                <c:pt idx="2146">
                  <c:v>42580.416666666672</c:v>
                </c:pt>
                <c:pt idx="2147">
                  <c:v>42580.458333333328</c:v>
                </c:pt>
                <c:pt idx="2148">
                  <c:v>42580.5</c:v>
                </c:pt>
                <c:pt idx="2149">
                  <c:v>42580.541666666672</c:v>
                </c:pt>
                <c:pt idx="2150">
                  <c:v>42580.583333333328</c:v>
                </c:pt>
                <c:pt idx="2151">
                  <c:v>42580.625</c:v>
                </c:pt>
                <c:pt idx="2152">
                  <c:v>42580.666666666672</c:v>
                </c:pt>
                <c:pt idx="2153">
                  <c:v>42580.708333333328</c:v>
                </c:pt>
                <c:pt idx="2154">
                  <c:v>42580.75</c:v>
                </c:pt>
                <c:pt idx="2155">
                  <c:v>42580.791666666672</c:v>
                </c:pt>
                <c:pt idx="2156">
                  <c:v>42580.833333333328</c:v>
                </c:pt>
                <c:pt idx="2157">
                  <c:v>42580.875</c:v>
                </c:pt>
                <c:pt idx="2158">
                  <c:v>42580.916666666672</c:v>
                </c:pt>
                <c:pt idx="2159">
                  <c:v>42580.958333333328</c:v>
                </c:pt>
                <c:pt idx="2160">
                  <c:v>42581</c:v>
                </c:pt>
                <c:pt idx="2161">
                  <c:v>42581.041666666672</c:v>
                </c:pt>
                <c:pt idx="2162">
                  <c:v>42581.083333333328</c:v>
                </c:pt>
                <c:pt idx="2163">
                  <c:v>42581.125</c:v>
                </c:pt>
                <c:pt idx="2164">
                  <c:v>42581.166666666672</c:v>
                </c:pt>
                <c:pt idx="2165">
                  <c:v>42581.208333333328</c:v>
                </c:pt>
                <c:pt idx="2166">
                  <c:v>42581.25</c:v>
                </c:pt>
                <c:pt idx="2167">
                  <c:v>42581.291666666672</c:v>
                </c:pt>
                <c:pt idx="2168">
                  <c:v>42581.333333333328</c:v>
                </c:pt>
                <c:pt idx="2169">
                  <c:v>42581.375</c:v>
                </c:pt>
                <c:pt idx="2170">
                  <c:v>42581.416666666672</c:v>
                </c:pt>
                <c:pt idx="2171">
                  <c:v>42581.458333333328</c:v>
                </c:pt>
                <c:pt idx="2172">
                  <c:v>42581.5</c:v>
                </c:pt>
                <c:pt idx="2173">
                  <c:v>42581.541666666672</c:v>
                </c:pt>
                <c:pt idx="2174">
                  <c:v>42581.583333333328</c:v>
                </c:pt>
                <c:pt idx="2175">
                  <c:v>42581.625</c:v>
                </c:pt>
                <c:pt idx="2176">
                  <c:v>42581.666666666672</c:v>
                </c:pt>
                <c:pt idx="2177">
                  <c:v>42581.708333333328</c:v>
                </c:pt>
                <c:pt idx="2178">
                  <c:v>42581.75</c:v>
                </c:pt>
                <c:pt idx="2179">
                  <c:v>42581.791666666672</c:v>
                </c:pt>
                <c:pt idx="2180">
                  <c:v>42581.833333333328</c:v>
                </c:pt>
                <c:pt idx="2181">
                  <c:v>42581.875</c:v>
                </c:pt>
                <c:pt idx="2182">
                  <c:v>42581.916666666672</c:v>
                </c:pt>
                <c:pt idx="2183">
                  <c:v>42581.958333333328</c:v>
                </c:pt>
                <c:pt idx="2184">
                  <c:v>42582</c:v>
                </c:pt>
                <c:pt idx="2185">
                  <c:v>42582.041666666672</c:v>
                </c:pt>
                <c:pt idx="2186">
                  <c:v>42582.083333333328</c:v>
                </c:pt>
                <c:pt idx="2187">
                  <c:v>42582.125</c:v>
                </c:pt>
                <c:pt idx="2188">
                  <c:v>42582.166666666672</c:v>
                </c:pt>
                <c:pt idx="2189">
                  <c:v>42582.208333333328</c:v>
                </c:pt>
                <c:pt idx="2190">
                  <c:v>42582.25</c:v>
                </c:pt>
                <c:pt idx="2191">
                  <c:v>42582.291666666672</c:v>
                </c:pt>
                <c:pt idx="2192">
                  <c:v>42582.333333333328</c:v>
                </c:pt>
                <c:pt idx="2193">
                  <c:v>42582.375</c:v>
                </c:pt>
                <c:pt idx="2194">
                  <c:v>42582.416666666672</c:v>
                </c:pt>
                <c:pt idx="2195">
                  <c:v>42582.458333333328</c:v>
                </c:pt>
                <c:pt idx="2196">
                  <c:v>42582.5</c:v>
                </c:pt>
                <c:pt idx="2197">
                  <c:v>42582.541666666672</c:v>
                </c:pt>
                <c:pt idx="2198">
                  <c:v>42582.583333333328</c:v>
                </c:pt>
                <c:pt idx="2199">
                  <c:v>42582.625</c:v>
                </c:pt>
                <c:pt idx="2200">
                  <c:v>42582.666666666672</c:v>
                </c:pt>
                <c:pt idx="2201">
                  <c:v>42582.708333333328</c:v>
                </c:pt>
                <c:pt idx="2202">
                  <c:v>42582.75</c:v>
                </c:pt>
                <c:pt idx="2203">
                  <c:v>42582.791666666672</c:v>
                </c:pt>
                <c:pt idx="2204">
                  <c:v>42582.833333333328</c:v>
                </c:pt>
                <c:pt idx="2205">
                  <c:v>42582.875</c:v>
                </c:pt>
                <c:pt idx="2206">
                  <c:v>42582.916666666672</c:v>
                </c:pt>
                <c:pt idx="2207">
                  <c:v>42582.958333333328</c:v>
                </c:pt>
              </c:numCache>
            </c:numRef>
          </c:xVal>
          <c:yVal>
            <c:numRef>
              <c:f>Amazon_hourly!$D$19:$D$2226</c:f>
              <c:numCache>
                <c:formatCode>General</c:formatCode>
                <c:ptCount val="2208"/>
                <c:pt idx="0">
                  <c:v>121442.770087</c:v>
                </c:pt>
                <c:pt idx="1">
                  <c:v>78848.296184000006</c:v>
                </c:pt>
                <c:pt idx="2">
                  <c:v>109916.55038</c:v>
                </c:pt>
                <c:pt idx="3">
                  <c:v>222008.092748</c:v>
                </c:pt>
                <c:pt idx="4">
                  <c:v>5538.63753</c:v>
                </c:pt>
                <c:pt idx="5">
                  <c:v>22286.251050999999</c:v>
                </c:pt>
                <c:pt idx="6">
                  <c:v>741097.19686999999</c:v>
                </c:pt>
                <c:pt idx="7">
                  <c:v>48169.298609999998</c:v>
                </c:pt>
                <c:pt idx="8">
                  <c:v>340685.10852000001</c:v>
                </c:pt>
                <c:pt idx="9">
                  <c:v>80833.246293999997</c:v>
                </c:pt>
                <c:pt idx="10">
                  <c:v>429715.427814</c:v>
                </c:pt>
                <c:pt idx="11">
                  <c:v>684580.551507</c:v>
                </c:pt>
                <c:pt idx="12">
                  <c:v>1493482.505629</c:v>
                </c:pt>
                <c:pt idx="13">
                  <c:v>1099221.311007</c:v>
                </c:pt>
                <c:pt idx="14">
                  <c:v>1368175.1310620001</c:v>
                </c:pt>
                <c:pt idx="15">
                  <c:v>613681.61422700004</c:v>
                </c:pt>
                <c:pt idx="16">
                  <c:v>559478.03594600002</c:v>
                </c:pt>
                <c:pt idx="17">
                  <c:v>1072392.9769860001</c:v>
                </c:pt>
                <c:pt idx="18">
                  <c:v>3000668.2910750001</c:v>
                </c:pt>
                <c:pt idx="19">
                  <c:v>1534307.611454</c:v>
                </c:pt>
                <c:pt idx="20">
                  <c:v>778990.64632199996</c:v>
                </c:pt>
                <c:pt idx="21">
                  <c:v>351996.16430100001</c:v>
                </c:pt>
                <c:pt idx="22">
                  <c:v>1264642.0999660001</c:v>
                </c:pt>
                <c:pt idx="23">
                  <c:v>1371789.2024370001</c:v>
                </c:pt>
                <c:pt idx="24">
                  <c:v>1062587.6166350001</c:v>
                </c:pt>
                <c:pt idx="25">
                  <c:v>345414.29736899998</c:v>
                </c:pt>
                <c:pt idx="26">
                  <c:v>33829.040411000002</c:v>
                </c:pt>
                <c:pt idx="27">
                  <c:v>48366.303180000003</c:v>
                </c:pt>
                <c:pt idx="28">
                  <c:v>572472.37739000004</c:v>
                </c:pt>
                <c:pt idx="29">
                  <c:v>1029510.8354</c:v>
                </c:pt>
                <c:pt idx="30">
                  <c:v>603714.16092000005</c:v>
                </c:pt>
                <c:pt idx="31">
                  <c:v>643732.21789299999</c:v>
                </c:pt>
                <c:pt idx="32">
                  <c:v>1677625.4183120001</c:v>
                </c:pt>
                <c:pt idx="33">
                  <c:v>790278.267659</c:v>
                </c:pt>
                <c:pt idx="34">
                  <c:v>1291813.4496220001</c:v>
                </c:pt>
                <c:pt idx="35">
                  <c:v>366555.926056</c:v>
                </c:pt>
                <c:pt idx="36">
                  <c:v>193918.16611200001</c:v>
                </c:pt>
                <c:pt idx="37">
                  <c:v>1241291.646495</c:v>
                </c:pt>
                <c:pt idx="38">
                  <c:v>2001691.432848</c:v>
                </c:pt>
                <c:pt idx="39">
                  <c:v>1417780.4417920001</c:v>
                </c:pt>
                <c:pt idx="40">
                  <c:v>1378305.472853</c:v>
                </c:pt>
                <c:pt idx="41">
                  <c:v>668785.66007700004</c:v>
                </c:pt>
                <c:pt idx="42">
                  <c:v>1181041.300661</c:v>
                </c:pt>
                <c:pt idx="43">
                  <c:v>1737894.8184519999</c:v>
                </c:pt>
                <c:pt idx="44">
                  <c:v>1480144.73912</c:v>
                </c:pt>
                <c:pt idx="45">
                  <c:v>2390437.0934839998</c:v>
                </c:pt>
                <c:pt idx="46">
                  <c:v>1519391.234251</c:v>
                </c:pt>
                <c:pt idx="47">
                  <c:v>189614.88813199999</c:v>
                </c:pt>
                <c:pt idx="48">
                  <c:v>333322.63881999999</c:v>
                </c:pt>
                <c:pt idx="49">
                  <c:v>622711.13789100002</c:v>
                </c:pt>
                <c:pt idx="50">
                  <c:v>245469.72234000001</c:v>
                </c:pt>
                <c:pt idx="51">
                  <c:v>117230.378665</c:v>
                </c:pt>
                <c:pt idx="52">
                  <c:v>159261.25069300001</c:v>
                </c:pt>
                <c:pt idx="53">
                  <c:v>117431.50095</c:v>
                </c:pt>
                <c:pt idx="54">
                  <c:v>1370685.08024</c:v>
                </c:pt>
                <c:pt idx="55">
                  <c:v>457983.43139699998</c:v>
                </c:pt>
                <c:pt idx="56">
                  <c:v>167437.256203</c:v>
                </c:pt>
                <c:pt idx="57">
                  <c:v>1387223.9307279999</c:v>
                </c:pt>
                <c:pt idx="58">
                  <c:v>802095.69132999994</c:v>
                </c:pt>
                <c:pt idx="59">
                  <c:v>737441.95871300006</c:v>
                </c:pt>
                <c:pt idx="60">
                  <c:v>1330157.613809</c:v>
                </c:pt>
                <c:pt idx="61">
                  <c:v>1099213.2601600001</c:v>
                </c:pt>
                <c:pt idx="62">
                  <c:v>1011470.928555</c:v>
                </c:pt>
                <c:pt idx="63">
                  <c:v>1015692.20041</c:v>
                </c:pt>
                <c:pt idx="64">
                  <c:v>2282135.7544450001</c:v>
                </c:pt>
                <c:pt idx="65">
                  <c:v>1691224.1610000001</c:v>
                </c:pt>
                <c:pt idx="66">
                  <c:v>2461514.3587719998</c:v>
                </c:pt>
                <c:pt idx="67">
                  <c:v>2374840.8740329999</c:v>
                </c:pt>
                <c:pt idx="68">
                  <c:v>1435446.713038</c:v>
                </c:pt>
                <c:pt idx="69">
                  <c:v>2021860.822406</c:v>
                </c:pt>
                <c:pt idx="70">
                  <c:v>2845587.2518449998</c:v>
                </c:pt>
                <c:pt idx="71">
                  <c:v>1157869.1022679999</c:v>
                </c:pt>
                <c:pt idx="72">
                  <c:v>816588.479636</c:v>
                </c:pt>
                <c:pt idx="73">
                  <c:v>128329.00129</c:v>
                </c:pt>
                <c:pt idx="74">
                  <c:v>12407.909596</c:v>
                </c:pt>
                <c:pt idx="75">
                  <c:v>682802.988809</c:v>
                </c:pt>
                <c:pt idx="76">
                  <c:v>101952.657945</c:v>
                </c:pt>
                <c:pt idx="77">
                  <c:v>477378.79385999998</c:v>
                </c:pt>
                <c:pt idx="78">
                  <c:v>882163.44757199998</c:v>
                </c:pt>
                <c:pt idx="79">
                  <c:v>1613073.5763350001</c:v>
                </c:pt>
                <c:pt idx="80">
                  <c:v>1162746.9129580001</c:v>
                </c:pt>
                <c:pt idx="81">
                  <c:v>1222805.088919</c:v>
                </c:pt>
                <c:pt idx="82">
                  <c:v>545186.29463500006</c:v>
                </c:pt>
                <c:pt idx="83">
                  <c:v>90322.504042999994</c:v>
                </c:pt>
                <c:pt idx="84">
                  <c:v>2025381.184441</c:v>
                </c:pt>
                <c:pt idx="85">
                  <c:v>666745.21824399999</c:v>
                </c:pt>
                <c:pt idx="86">
                  <c:v>1212548.8535170001</c:v>
                </c:pt>
                <c:pt idx="87">
                  <c:v>1034378.734394</c:v>
                </c:pt>
                <c:pt idx="88">
                  <c:v>1683728.792935</c:v>
                </c:pt>
                <c:pt idx="89">
                  <c:v>1064951.0207710001</c:v>
                </c:pt>
                <c:pt idx="90">
                  <c:v>688516.01773099997</c:v>
                </c:pt>
                <c:pt idx="91">
                  <c:v>1507338.1087430001</c:v>
                </c:pt>
                <c:pt idx="92">
                  <c:v>833848.724804</c:v>
                </c:pt>
                <c:pt idx="93">
                  <c:v>890383.88111099997</c:v>
                </c:pt>
                <c:pt idx="94">
                  <c:v>1653991.1764469999</c:v>
                </c:pt>
                <c:pt idx="95">
                  <c:v>313156.56350599998</c:v>
                </c:pt>
                <c:pt idx="96">
                  <c:v>1667471.732968</c:v>
                </c:pt>
                <c:pt idx="97">
                  <c:v>1157291.4542459999</c:v>
                </c:pt>
                <c:pt idx="98">
                  <c:v>34610.898280000001</c:v>
                </c:pt>
                <c:pt idx="99">
                  <c:v>24725.665799999999</c:v>
                </c:pt>
                <c:pt idx="100">
                  <c:v>354206.60490999999</c:v>
                </c:pt>
                <c:pt idx="101">
                  <c:v>990683.63906399999</c:v>
                </c:pt>
                <c:pt idx="102">
                  <c:v>1526968.1637870001</c:v>
                </c:pt>
                <c:pt idx="103">
                  <c:v>605864.81780700001</c:v>
                </c:pt>
                <c:pt idx="104">
                  <c:v>487951.05536599999</c:v>
                </c:pt>
                <c:pt idx="105">
                  <c:v>1603713.1584950001</c:v>
                </c:pt>
                <c:pt idx="106">
                  <c:v>702233.10128099995</c:v>
                </c:pt>
                <c:pt idx="107">
                  <c:v>1152770.1090210001</c:v>
                </c:pt>
                <c:pt idx="108">
                  <c:v>559077.94624299998</c:v>
                </c:pt>
                <c:pt idx="109">
                  <c:v>2023862.839902</c:v>
                </c:pt>
                <c:pt idx="110">
                  <c:v>1484907.8879790001</c:v>
                </c:pt>
                <c:pt idx="111">
                  <c:v>2317828.1952749998</c:v>
                </c:pt>
                <c:pt idx="112">
                  <c:v>3681541.6087870002</c:v>
                </c:pt>
                <c:pt idx="113">
                  <c:v>1393269.832074</c:v>
                </c:pt>
                <c:pt idx="114">
                  <c:v>3293508.3503149999</c:v>
                </c:pt>
                <c:pt idx="115">
                  <c:v>1453768.043907</c:v>
                </c:pt>
                <c:pt idx="116">
                  <c:v>2316580.5543069998</c:v>
                </c:pt>
                <c:pt idx="117">
                  <c:v>3406281.5491050002</c:v>
                </c:pt>
                <c:pt idx="118">
                  <c:v>1267758.533295</c:v>
                </c:pt>
                <c:pt idx="119">
                  <c:v>628626.40682200005</c:v>
                </c:pt>
                <c:pt idx="120">
                  <c:v>422292.42146699998</c:v>
                </c:pt>
                <c:pt idx="121">
                  <c:v>204942.93763100001</c:v>
                </c:pt>
                <c:pt idx="122">
                  <c:v>11065.03594</c:v>
                </c:pt>
                <c:pt idx="123">
                  <c:v>299798.602266</c:v>
                </c:pt>
                <c:pt idx="124">
                  <c:v>510344.66456</c:v>
                </c:pt>
                <c:pt idx="125">
                  <c:v>19075.623739999999</c:v>
                </c:pt>
                <c:pt idx="126">
                  <c:v>1011057.422789</c:v>
                </c:pt>
                <c:pt idx="127">
                  <c:v>1885411.538496</c:v>
                </c:pt>
                <c:pt idx="128">
                  <c:v>2409547.8214090001</c:v>
                </c:pt>
                <c:pt idx="129">
                  <c:v>213943.79344499999</c:v>
                </c:pt>
                <c:pt idx="130">
                  <c:v>1863792.135483</c:v>
                </c:pt>
                <c:pt idx="131">
                  <c:v>2447893.6143689998</c:v>
                </c:pt>
                <c:pt idx="132">
                  <c:v>388351.37791099999</c:v>
                </c:pt>
                <c:pt idx="133">
                  <c:v>1179462.1154980001</c:v>
                </c:pt>
                <c:pt idx="134">
                  <c:v>2219228.0530460002</c:v>
                </c:pt>
                <c:pt idx="135">
                  <c:v>1384618.986518</c:v>
                </c:pt>
                <c:pt idx="136">
                  <c:v>501602.98737500003</c:v>
                </c:pt>
                <c:pt idx="137">
                  <c:v>1497986.095182</c:v>
                </c:pt>
                <c:pt idx="138">
                  <c:v>1596402.761922</c:v>
                </c:pt>
                <c:pt idx="139">
                  <c:v>1418964.506241</c:v>
                </c:pt>
                <c:pt idx="140">
                  <c:v>167547.97158700001</c:v>
                </c:pt>
                <c:pt idx="141">
                  <c:v>706597.75409599999</c:v>
                </c:pt>
                <c:pt idx="142">
                  <c:v>285999.85755199997</c:v>
                </c:pt>
                <c:pt idx="143">
                  <c:v>751131.61755900003</c:v>
                </c:pt>
                <c:pt idx="144">
                  <c:v>766609.30381099996</c:v>
                </c:pt>
                <c:pt idx="145">
                  <c:v>682973.52795000002</c:v>
                </c:pt>
                <c:pt idx="146">
                  <c:v>23583.272364</c:v>
                </c:pt>
                <c:pt idx="147">
                  <c:v>94080.010876</c:v>
                </c:pt>
                <c:pt idx="148">
                  <c:v>165651.44615999999</c:v>
                </c:pt>
                <c:pt idx="149">
                  <c:v>6381.5944</c:v>
                </c:pt>
                <c:pt idx="150">
                  <c:v>221215.30369500001</c:v>
                </c:pt>
                <c:pt idx="151">
                  <c:v>169755.866889</c:v>
                </c:pt>
                <c:pt idx="152">
                  <c:v>735213.66263200005</c:v>
                </c:pt>
                <c:pt idx="153">
                  <c:v>347860.13031899999</c:v>
                </c:pt>
                <c:pt idx="154">
                  <c:v>265853.49383799999</c:v>
                </c:pt>
                <c:pt idx="155">
                  <c:v>677755.02607400005</c:v>
                </c:pt>
                <c:pt idx="156">
                  <c:v>498814.31447699998</c:v>
                </c:pt>
                <c:pt idx="157">
                  <c:v>1756966.513511</c:v>
                </c:pt>
                <c:pt idx="158">
                  <c:v>1585900.7126740001</c:v>
                </c:pt>
                <c:pt idx="159">
                  <c:v>1522423.5306170001</c:v>
                </c:pt>
                <c:pt idx="160">
                  <c:v>254994.06730600001</c:v>
                </c:pt>
                <c:pt idx="161">
                  <c:v>672874.91567400005</c:v>
                </c:pt>
                <c:pt idx="162">
                  <c:v>1135167.3730959999</c:v>
                </c:pt>
                <c:pt idx="163">
                  <c:v>715616.70161800005</c:v>
                </c:pt>
                <c:pt idx="164">
                  <c:v>744856.00700700004</c:v>
                </c:pt>
                <c:pt idx="165">
                  <c:v>642550.27893699997</c:v>
                </c:pt>
                <c:pt idx="166">
                  <c:v>1169184.1192379999</c:v>
                </c:pt>
                <c:pt idx="167">
                  <c:v>732301.03156899998</c:v>
                </c:pt>
                <c:pt idx="168">
                  <c:v>636193.57972899999</c:v>
                </c:pt>
                <c:pt idx="169">
                  <c:v>1664831.5212379999</c:v>
                </c:pt>
                <c:pt idx="170">
                  <c:v>142673.095325</c:v>
                </c:pt>
                <c:pt idx="171">
                  <c:v>4435.0407560000003</c:v>
                </c:pt>
                <c:pt idx="172">
                  <c:v>100974.51876599999</c:v>
                </c:pt>
                <c:pt idx="173">
                  <c:v>9056.5805600000003</c:v>
                </c:pt>
                <c:pt idx="174">
                  <c:v>63342.525600000001</c:v>
                </c:pt>
                <c:pt idx="175">
                  <c:v>540355.21264200006</c:v>
                </c:pt>
                <c:pt idx="176">
                  <c:v>715456.32092800003</c:v>
                </c:pt>
                <c:pt idx="177">
                  <c:v>1291335.885311</c:v>
                </c:pt>
                <c:pt idx="178">
                  <c:v>646598.40964299999</c:v>
                </c:pt>
                <c:pt idx="179">
                  <c:v>512185.83817599999</c:v>
                </c:pt>
                <c:pt idx="180">
                  <c:v>1340753.4513600001</c:v>
                </c:pt>
                <c:pt idx="181">
                  <c:v>978793.06033100002</c:v>
                </c:pt>
                <c:pt idx="182">
                  <c:v>1765720.3666650001</c:v>
                </c:pt>
                <c:pt idx="183">
                  <c:v>1709317.750425</c:v>
                </c:pt>
                <c:pt idx="184">
                  <c:v>1538360.2306909999</c:v>
                </c:pt>
                <c:pt idx="185">
                  <c:v>760142.42169999995</c:v>
                </c:pt>
                <c:pt idx="186">
                  <c:v>668696.83749199996</c:v>
                </c:pt>
                <c:pt idx="187">
                  <c:v>797059.35230699996</c:v>
                </c:pt>
                <c:pt idx="188">
                  <c:v>1221341.0084470001</c:v>
                </c:pt>
                <c:pt idx="189">
                  <c:v>1716072.809713</c:v>
                </c:pt>
                <c:pt idx="190">
                  <c:v>1244028.728009</c:v>
                </c:pt>
                <c:pt idx="191">
                  <c:v>1360695.357025</c:v>
                </c:pt>
                <c:pt idx="192">
                  <c:v>627022.42315100005</c:v>
                </c:pt>
                <c:pt idx="193">
                  <c:v>48945.404933999998</c:v>
                </c:pt>
                <c:pt idx="194">
                  <c:v>100273.165931</c:v>
                </c:pt>
                <c:pt idx="195">
                  <c:v>96217.833427999998</c:v>
                </c:pt>
                <c:pt idx="196">
                  <c:v>25770.861629999999</c:v>
                </c:pt>
                <c:pt idx="197">
                  <c:v>81171.138699999996</c:v>
                </c:pt>
                <c:pt idx="198">
                  <c:v>124120.588734</c:v>
                </c:pt>
                <c:pt idx="199">
                  <c:v>765955.254112</c:v>
                </c:pt>
                <c:pt idx="200">
                  <c:v>878457.39361899998</c:v>
                </c:pt>
                <c:pt idx="201">
                  <c:v>2002761.0301099999</c:v>
                </c:pt>
                <c:pt idx="202">
                  <c:v>921527.07426100003</c:v>
                </c:pt>
                <c:pt idx="203">
                  <c:v>571316.79795899999</c:v>
                </c:pt>
                <c:pt idx="204">
                  <c:v>871228.07802300004</c:v>
                </c:pt>
                <c:pt idx="205">
                  <c:v>376373.31983599998</c:v>
                </c:pt>
                <c:pt idx="206">
                  <c:v>515760.69524299999</c:v>
                </c:pt>
                <c:pt idx="207">
                  <c:v>1466536.0359759999</c:v>
                </c:pt>
                <c:pt idx="208">
                  <c:v>2237842.9049010002</c:v>
                </c:pt>
                <c:pt idx="209">
                  <c:v>2408285.922059</c:v>
                </c:pt>
                <c:pt idx="210">
                  <c:v>1438709.155609</c:v>
                </c:pt>
                <c:pt idx="211">
                  <c:v>1379702.8420500001</c:v>
                </c:pt>
                <c:pt idx="212">
                  <c:v>1794292.2744829999</c:v>
                </c:pt>
                <c:pt idx="213">
                  <c:v>1292849.2378189999</c:v>
                </c:pt>
                <c:pt idx="214">
                  <c:v>796506.43471499998</c:v>
                </c:pt>
                <c:pt idx="215">
                  <c:v>859059.98410100001</c:v>
                </c:pt>
                <c:pt idx="216">
                  <c:v>805496.05478500004</c:v>
                </c:pt>
                <c:pt idx="217">
                  <c:v>384461.23404399998</c:v>
                </c:pt>
                <c:pt idx="218">
                  <c:v>865676.97068000003</c:v>
                </c:pt>
                <c:pt idx="219">
                  <c:v>402745.91518000001</c:v>
                </c:pt>
                <c:pt idx="220">
                  <c:v>321615.27652999997</c:v>
                </c:pt>
                <c:pt idx="221">
                  <c:v>113928.62</c:v>
                </c:pt>
                <c:pt idx="222">
                  <c:v>137385.34789999999</c:v>
                </c:pt>
                <c:pt idx="223">
                  <c:v>763834.13291199994</c:v>
                </c:pt>
                <c:pt idx="224">
                  <c:v>57090.349672999997</c:v>
                </c:pt>
                <c:pt idx="225">
                  <c:v>773402.52066100005</c:v>
                </c:pt>
                <c:pt idx="226">
                  <c:v>154354.230324</c:v>
                </c:pt>
                <c:pt idx="227">
                  <c:v>1426433.6320470001</c:v>
                </c:pt>
                <c:pt idx="228">
                  <c:v>186633.49655899999</c:v>
                </c:pt>
                <c:pt idx="229">
                  <c:v>1352104.1611830001</c:v>
                </c:pt>
                <c:pt idx="230">
                  <c:v>1130095.205421</c:v>
                </c:pt>
                <c:pt idx="231">
                  <c:v>551648.239971</c:v>
                </c:pt>
                <c:pt idx="232">
                  <c:v>1524901.2379719999</c:v>
                </c:pt>
                <c:pt idx="233">
                  <c:v>4324475.8206700003</c:v>
                </c:pt>
                <c:pt idx="234">
                  <c:v>1286008.928291</c:v>
                </c:pt>
                <c:pt idx="235">
                  <c:v>487622.59975300002</c:v>
                </c:pt>
                <c:pt idx="236">
                  <c:v>756332.314793</c:v>
                </c:pt>
                <c:pt idx="237">
                  <c:v>2077432.8876449999</c:v>
                </c:pt>
                <c:pt idx="238">
                  <c:v>2306597.616955</c:v>
                </c:pt>
                <c:pt idx="239">
                  <c:v>1528231.9199930001</c:v>
                </c:pt>
                <c:pt idx="240">
                  <c:v>369500.93456099997</c:v>
                </c:pt>
                <c:pt idx="241">
                  <c:v>147480.85826199999</c:v>
                </c:pt>
                <c:pt idx="242">
                  <c:v>673623.79711299995</c:v>
                </c:pt>
                <c:pt idx="243">
                  <c:v>175103.75</c:v>
                </c:pt>
                <c:pt idx="244">
                  <c:v>8710.3648099999991</c:v>
                </c:pt>
                <c:pt idx="245">
                  <c:v>52644.873169999999</c:v>
                </c:pt>
                <c:pt idx="246">
                  <c:v>235541.46643599999</c:v>
                </c:pt>
                <c:pt idx="247">
                  <c:v>51636.483652000003</c:v>
                </c:pt>
                <c:pt idx="248">
                  <c:v>1344948.5336829999</c:v>
                </c:pt>
                <c:pt idx="249">
                  <c:v>295309.30474599998</c:v>
                </c:pt>
                <c:pt idx="250">
                  <c:v>141748.89172000001</c:v>
                </c:pt>
                <c:pt idx="251">
                  <c:v>575411.08024299995</c:v>
                </c:pt>
                <c:pt idx="252">
                  <c:v>497784.27367600001</c:v>
                </c:pt>
                <c:pt idx="253">
                  <c:v>805458.82042400003</c:v>
                </c:pt>
                <c:pt idx="254">
                  <c:v>1246500.3518310001</c:v>
                </c:pt>
                <c:pt idx="255">
                  <c:v>2504040.401455</c:v>
                </c:pt>
                <c:pt idx="256">
                  <c:v>1720285.267243</c:v>
                </c:pt>
                <c:pt idx="257">
                  <c:v>1161495.0264640001</c:v>
                </c:pt>
                <c:pt idx="258">
                  <c:v>2183201.0461599999</c:v>
                </c:pt>
                <c:pt idx="259">
                  <c:v>813233.38285499997</c:v>
                </c:pt>
                <c:pt idx="260">
                  <c:v>2366366.3362039998</c:v>
                </c:pt>
                <c:pt idx="261">
                  <c:v>1700826.77999</c:v>
                </c:pt>
                <c:pt idx="262">
                  <c:v>872439.63326100004</c:v>
                </c:pt>
                <c:pt idx="263">
                  <c:v>97984.786760000003</c:v>
                </c:pt>
                <c:pt idx="264">
                  <c:v>610217.51242499996</c:v>
                </c:pt>
                <c:pt idx="265">
                  <c:v>416170.81070999999</c:v>
                </c:pt>
                <c:pt idx="266">
                  <c:v>412202.91200499999</c:v>
                </c:pt>
                <c:pt idx="267">
                  <c:v>1256116.258868</c:v>
                </c:pt>
                <c:pt idx="268">
                  <c:v>96307.414449999997</c:v>
                </c:pt>
                <c:pt idx="269">
                  <c:v>12647.061465000001</c:v>
                </c:pt>
                <c:pt idx="270">
                  <c:v>188193.10945399999</c:v>
                </c:pt>
                <c:pt idx="271">
                  <c:v>181986.10438599999</c:v>
                </c:pt>
                <c:pt idx="272">
                  <c:v>694746.74289500003</c:v>
                </c:pt>
                <c:pt idx="273">
                  <c:v>1270291.562985</c:v>
                </c:pt>
                <c:pt idx="274">
                  <c:v>1510263.5863969999</c:v>
                </c:pt>
                <c:pt idx="275">
                  <c:v>2713138.567791</c:v>
                </c:pt>
                <c:pt idx="276">
                  <c:v>703594.37368299998</c:v>
                </c:pt>
                <c:pt idx="277">
                  <c:v>821777.77849299996</c:v>
                </c:pt>
                <c:pt idx="278">
                  <c:v>1816046.3432539999</c:v>
                </c:pt>
                <c:pt idx="279">
                  <c:v>1664063.7541390001</c:v>
                </c:pt>
                <c:pt idx="280">
                  <c:v>1160094.0823939999</c:v>
                </c:pt>
                <c:pt idx="281">
                  <c:v>1808110.217189</c:v>
                </c:pt>
                <c:pt idx="282">
                  <c:v>1735888.610042</c:v>
                </c:pt>
                <c:pt idx="283">
                  <c:v>3342172.3923399998</c:v>
                </c:pt>
                <c:pt idx="284">
                  <c:v>1750696.2631250001</c:v>
                </c:pt>
                <c:pt idx="285">
                  <c:v>1369571.2292480001</c:v>
                </c:pt>
                <c:pt idx="286">
                  <c:v>1772642.0125279999</c:v>
                </c:pt>
                <c:pt idx="287">
                  <c:v>476927.48539799999</c:v>
                </c:pt>
                <c:pt idx="288">
                  <c:v>107955.93713999999</c:v>
                </c:pt>
                <c:pt idx="289">
                  <c:v>926533.32176199998</c:v>
                </c:pt>
                <c:pt idx="290">
                  <c:v>676165.208216</c:v>
                </c:pt>
                <c:pt idx="291">
                  <c:v>645823.17064699996</c:v>
                </c:pt>
                <c:pt idx="292">
                  <c:v>77436.444170999996</c:v>
                </c:pt>
                <c:pt idx="293">
                  <c:v>1181530.138855</c:v>
                </c:pt>
                <c:pt idx="294">
                  <c:v>1008866.421854</c:v>
                </c:pt>
                <c:pt idx="295">
                  <c:v>819935.97192200006</c:v>
                </c:pt>
                <c:pt idx="296">
                  <c:v>1278212.172146</c:v>
                </c:pt>
                <c:pt idx="297">
                  <c:v>786687.94366300001</c:v>
                </c:pt>
                <c:pt idx="298">
                  <c:v>832189.59540600004</c:v>
                </c:pt>
                <c:pt idx="299">
                  <c:v>58997.088277000003</c:v>
                </c:pt>
                <c:pt idx="300">
                  <c:v>688331.02183500002</c:v>
                </c:pt>
                <c:pt idx="301">
                  <c:v>418483.254862</c:v>
                </c:pt>
                <c:pt idx="302">
                  <c:v>910901.82140300004</c:v>
                </c:pt>
                <c:pt idx="303">
                  <c:v>1444045.8681389999</c:v>
                </c:pt>
                <c:pt idx="304">
                  <c:v>676400.07612600003</c:v>
                </c:pt>
                <c:pt idx="305">
                  <c:v>608671.56387199997</c:v>
                </c:pt>
                <c:pt idx="306">
                  <c:v>1357230.1707880001</c:v>
                </c:pt>
                <c:pt idx="307">
                  <c:v>1480699.664687</c:v>
                </c:pt>
                <c:pt idx="308">
                  <c:v>1904343.2814879999</c:v>
                </c:pt>
                <c:pt idx="309">
                  <c:v>266735.36547000002</c:v>
                </c:pt>
                <c:pt idx="310">
                  <c:v>353313.37807999999</c:v>
                </c:pt>
                <c:pt idx="311">
                  <c:v>2032116.933766</c:v>
                </c:pt>
                <c:pt idx="312">
                  <c:v>1023678.977514</c:v>
                </c:pt>
                <c:pt idx="313">
                  <c:v>63979.290697999997</c:v>
                </c:pt>
                <c:pt idx="314">
                  <c:v>293428.09347999998</c:v>
                </c:pt>
                <c:pt idx="315">
                  <c:v>295419.93303000001</c:v>
                </c:pt>
                <c:pt idx="316">
                  <c:v>331094.94967</c:v>
                </c:pt>
                <c:pt idx="317">
                  <c:v>2948.7711399999998</c:v>
                </c:pt>
                <c:pt idx="318">
                  <c:v>60302.134932000001</c:v>
                </c:pt>
                <c:pt idx="319">
                  <c:v>1062834.8993599999</c:v>
                </c:pt>
                <c:pt idx="320">
                  <c:v>100554.63961499999</c:v>
                </c:pt>
                <c:pt idx="321">
                  <c:v>1269591.470951</c:v>
                </c:pt>
                <c:pt idx="322">
                  <c:v>1933340.1354360001</c:v>
                </c:pt>
                <c:pt idx="323">
                  <c:v>903198.54333300004</c:v>
                </c:pt>
                <c:pt idx="324">
                  <c:v>967476.47926399997</c:v>
                </c:pt>
                <c:pt idx="325">
                  <c:v>873074.14327</c:v>
                </c:pt>
                <c:pt idx="326">
                  <c:v>2972262.9920140002</c:v>
                </c:pt>
                <c:pt idx="327">
                  <c:v>2741102.31788</c:v>
                </c:pt>
                <c:pt idx="328">
                  <c:v>735915.77873799996</c:v>
                </c:pt>
                <c:pt idx="329">
                  <c:v>1210741.601825</c:v>
                </c:pt>
                <c:pt idx="330">
                  <c:v>803372.005917</c:v>
                </c:pt>
                <c:pt idx="331">
                  <c:v>567734.07233200001</c:v>
                </c:pt>
                <c:pt idx="332">
                  <c:v>942685.89212700003</c:v>
                </c:pt>
                <c:pt idx="333">
                  <c:v>642452.93836399994</c:v>
                </c:pt>
                <c:pt idx="334">
                  <c:v>1175796.6033970001</c:v>
                </c:pt>
                <c:pt idx="335">
                  <c:v>1123381.3555419999</c:v>
                </c:pt>
                <c:pt idx="336">
                  <c:v>431220.12370200001</c:v>
                </c:pt>
                <c:pt idx="337">
                  <c:v>573350.68607099995</c:v>
                </c:pt>
                <c:pt idx="338">
                  <c:v>720321.63503999996</c:v>
                </c:pt>
                <c:pt idx="339">
                  <c:v>19962.765538</c:v>
                </c:pt>
                <c:pt idx="340">
                  <c:v>271506.03981400002</c:v>
                </c:pt>
                <c:pt idx="341">
                  <c:v>9659.3624</c:v>
                </c:pt>
                <c:pt idx="342">
                  <c:v>874612.53835399996</c:v>
                </c:pt>
                <c:pt idx="343">
                  <c:v>873233.17737699999</c:v>
                </c:pt>
                <c:pt idx="344">
                  <c:v>114062.82069399999</c:v>
                </c:pt>
                <c:pt idx="345">
                  <c:v>1290449.409822</c:v>
                </c:pt>
                <c:pt idx="346">
                  <c:v>1275524.357479</c:v>
                </c:pt>
                <c:pt idx="347">
                  <c:v>1480121.6821359999</c:v>
                </c:pt>
                <c:pt idx="348">
                  <c:v>734493.27842300001</c:v>
                </c:pt>
                <c:pt idx="349">
                  <c:v>2556226.997707</c:v>
                </c:pt>
                <c:pt idx="350">
                  <c:v>1868390.027085</c:v>
                </c:pt>
                <c:pt idx="351">
                  <c:v>1233176.4047139999</c:v>
                </c:pt>
                <c:pt idx="352">
                  <c:v>1389109.476458</c:v>
                </c:pt>
                <c:pt idx="353">
                  <c:v>583910.23992600001</c:v>
                </c:pt>
                <c:pt idx="354">
                  <c:v>2039580.68527</c:v>
                </c:pt>
                <c:pt idx="355">
                  <c:v>2390904.42405</c:v>
                </c:pt>
                <c:pt idx="356">
                  <c:v>2436826.2566160001</c:v>
                </c:pt>
                <c:pt idx="357">
                  <c:v>2008224.911509</c:v>
                </c:pt>
                <c:pt idx="358">
                  <c:v>458507.21103599999</c:v>
                </c:pt>
                <c:pt idx="359">
                  <c:v>1914739.335184</c:v>
                </c:pt>
                <c:pt idx="360">
                  <c:v>1065182.396895</c:v>
                </c:pt>
                <c:pt idx="361">
                  <c:v>32690.619046</c:v>
                </c:pt>
                <c:pt idx="362">
                  <c:v>43116.643343999996</c:v>
                </c:pt>
                <c:pt idx="363">
                  <c:v>20706.575000000001</c:v>
                </c:pt>
                <c:pt idx="364">
                  <c:v>181181.908964</c:v>
                </c:pt>
                <c:pt idx="365">
                  <c:v>97583.712629999995</c:v>
                </c:pt>
                <c:pt idx="366">
                  <c:v>64392.13809</c:v>
                </c:pt>
                <c:pt idx="367">
                  <c:v>678142.373547</c:v>
                </c:pt>
                <c:pt idx="368">
                  <c:v>272241.48823399999</c:v>
                </c:pt>
                <c:pt idx="369">
                  <c:v>1701937.1598149999</c:v>
                </c:pt>
                <c:pt idx="370">
                  <c:v>393230.336366</c:v>
                </c:pt>
                <c:pt idx="371">
                  <c:v>998910.20993999997</c:v>
                </c:pt>
                <c:pt idx="372">
                  <c:v>1812435.7920919999</c:v>
                </c:pt>
                <c:pt idx="373">
                  <c:v>687876.10905800003</c:v>
                </c:pt>
                <c:pt idx="374">
                  <c:v>1511607.5980189999</c:v>
                </c:pt>
                <c:pt idx="375">
                  <c:v>1677357.1813109999</c:v>
                </c:pt>
                <c:pt idx="376">
                  <c:v>1514538.065375</c:v>
                </c:pt>
                <c:pt idx="377">
                  <c:v>1962399.098916</c:v>
                </c:pt>
                <c:pt idx="378">
                  <c:v>637961.64053400001</c:v>
                </c:pt>
                <c:pt idx="379">
                  <c:v>1685822.6406409999</c:v>
                </c:pt>
                <c:pt idx="380">
                  <c:v>1954288.3385729999</c:v>
                </c:pt>
                <c:pt idx="381">
                  <c:v>964997.38307400001</c:v>
                </c:pt>
                <c:pt idx="382">
                  <c:v>1176174.5577219999</c:v>
                </c:pt>
                <c:pt idx="383">
                  <c:v>1484903.781587</c:v>
                </c:pt>
                <c:pt idx="384">
                  <c:v>1140482.91494</c:v>
                </c:pt>
                <c:pt idx="385">
                  <c:v>26447.281029999998</c:v>
                </c:pt>
                <c:pt idx="386">
                  <c:v>1236410.826444</c:v>
                </c:pt>
                <c:pt idx="387">
                  <c:v>19441.726989999999</c:v>
                </c:pt>
                <c:pt idx="388">
                  <c:v>37426.120869999999</c:v>
                </c:pt>
                <c:pt idx="389">
                  <c:v>34677.562522</c:v>
                </c:pt>
                <c:pt idx="390">
                  <c:v>320589.12325800001</c:v>
                </c:pt>
                <c:pt idx="391">
                  <c:v>1265941.647536</c:v>
                </c:pt>
                <c:pt idx="392">
                  <c:v>1012462.843807</c:v>
                </c:pt>
                <c:pt idx="393">
                  <c:v>769616.09409599996</c:v>
                </c:pt>
                <c:pt idx="394">
                  <c:v>359083.07090599998</c:v>
                </c:pt>
                <c:pt idx="395">
                  <c:v>651383.01366699999</c:v>
                </c:pt>
                <c:pt idx="396">
                  <c:v>1107655.508287</c:v>
                </c:pt>
                <c:pt idx="397">
                  <c:v>1252815.1582210001</c:v>
                </c:pt>
                <c:pt idx="398">
                  <c:v>1728062.8662630001</c:v>
                </c:pt>
                <c:pt idx="399">
                  <c:v>1217356.4681840001</c:v>
                </c:pt>
                <c:pt idx="400">
                  <c:v>1164359.2390630001</c:v>
                </c:pt>
                <c:pt idx="401">
                  <c:v>939578.87120099994</c:v>
                </c:pt>
                <c:pt idx="402">
                  <c:v>2394144.8261919999</c:v>
                </c:pt>
                <c:pt idx="403">
                  <c:v>2087068.2267410001</c:v>
                </c:pt>
                <c:pt idx="404">
                  <c:v>2043871.701228</c:v>
                </c:pt>
                <c:pt idx="405">
                  <c:v>2001142.8692630001</c:v>
                </c:pt>
                <c:pt idx="406">
                  <c:v>280592.91615399998</c:v>
                </c:pt>
                <c:pt idx="407">
                  <c:v>776351.87836600002</c:v>
                </c:pt>
                <c:pt idx="408">
                  <c:v>1543520.8240749999</c:v>
                </c:pt>
                <c:pt idx="409">
                  <c:v>1469943.721319</c:v>
                </c:pt>
                <c:pt idx="410">
                  <c:v>433947.94678499998</c:v>
                </c:pt>
                <c:pt idx="411">
                  <c:v>116249.05207799999</c:v>
                </c:pt>
                <c:pt idx="412">
                  <c:v>1314286.4161499999</c:v>
                </c:pt>
                <c:pt idx="413">
                  <c:v>706667.87552999996</c:v>
                </c:pt>
                <c:pt idx="414">
                  <c:v>651098.12251000002</c:v>
                </c:pt>
                <c:pt idx="415">
                  <c:v>536405.37859500002</c:v>
                </c:pt>
                <c:pt idx="416">
                  <c:v>40288.229440000003</c:v>
                </c:pt>
                <c:pt idx="417">
                  <c:v>306849.86557800003</c:v>
                </c:pt>
                <c:pt idx="418">
                  <c:v>93863.574944000007</c:v>
                </c:pt>
                <c:pt idx="419">
                  <c:v>1988685.4978499999</c:v>
                </c:pt>
                <c:pt idx="420">
                  <c:v>772244.35568200005</c:v>
                </c:pt>
                <c:pt idx="421">
                  <c:v>1140781.6993420001</c:v>
                </c:pt>
                <c:pt idx="422">
                  <c:v>1090918.3594150001</c:v>
                </c:pt>
                <c:pt idx="423">
                  <c:v>418375.25948100002</c:v>
                </c:pt>
                <c:pt idx="424">
                  <c:v>1348904.1984089999</c:v>
                </c:pt>
                <c:pt idx="425">
                  <c:v>1303790.997247</c:v>
                </c:pt>
                <c:pt idx="426">
                  <c:v>1374444.9292679999</c:v>
                </c:pt>
                <c:pt idx="427">
                  <c:v>1344009.1791670001</c:v>
                </c:pt>
                <c:pt idx="428">
                  <c:v>1674782.936064</c:v>
                </c:pt>
                <c:pt idx="429">
                  <c:v>1047366.483774</c:v>
                </c:pt>
                <c:pt idx="430">
                  <c:v>1742663.9261060001</c:v>
                </c:pt>
                <c:pt idx="431">
                  <c:v>211924.17392299999</c:v>
                </c:pt>
                <c:pt idx="432">
                  <c:v>98593.427152999997</c:v>
                </c:pt>
                <c:pt idx="433">
                  <c:v>152471.19539400001</c:v>
                </c:pt>
                <c:pt idx="434">
                  <c:v>26356.45923</c:v>
                </c:pt>
                <c:pt idx="435">
                  <c:v>162980.25012000001</c:v>
                </c:pt>
                <c:pt idx="436">
                  <c:v>18123.734639999999</c:v>
                </c:pt>
                <c:pt idx="437">
                  <c:v>25141.682572000002</c:v>
                </c:pt>
                <c:pt idx="438">
                  <c:v>47194.086801999998</c:v>
                </c:pt>
                <c:pt idx="439">
                  <c:v>1282221.5312000001</c:v>
                </c:pt>
                <c:pt idx="440">
                  <c:v>527351.91222599999</c:v>
                </c:pt>
                <c:pt idx="441">
                  <c:v>518997.296194</c:v>
                </c:pt>
                <c:pt idx="442">
                  <c:v>1498636.3882240001</c:v>
                </c:pt>
                <c:pt idx="443">
                  <c:v>1015926.024753</c:v>
                </c:pt>
                <c:pt idx="444">
                  <c:v>1762620.0232869999</c:v>
                </c:pt>
                <c:pt idx="445">
                  <c:v>509695.777245</c:v>
                </c:pt>
                <c:pt idx="446">
                  <c:v>1628610.8278679999</c:v>
                </c:pt>
                <c:pt idx="447">
                  <c:v>812078.94553899998</c:v>
                </c:pt>
                <c:pt idx="448">
                  <c:v>1806799.0767989999</c:v>
                </c:pt>
                <c:pt idx="449">
                  <c:v>770938.18478200003</c:v>
                </c:pt>
                <c:pt idx="450">
                  <c:v>1433051.2799170001</c:v>
                </c:pt>
                <c:pt idx="451">
                  <c:v>2226529.455602</c:v>
                </c:pt>
                <c:pt idx="452">
                  <c:v>1340425.686613</c:v>
                </c:pt>
                <c:pt idx="453">
                  <c:v>1482008.485439</c:v>
                </c:pt>
                <c:pt idx="454">
                  <c:v>1831327.0434880001</c:v>
                </c:pt>
                <c:pt idx="455">
                  <c:v>266703.69149499998</c:v>
                </c:pt>
                <c:pt idx="456">
                  <c:v>144812.25988699999</c:v>
                </c:pt>
                <c:pt idx="457">
                  <c:v>184961.62505</c:v>
                </c:pt>
                <c:pt idx="458">
                  <c:v>6965.5696129999997</c:v>
                </c:pt>
                <c:pt idx="459">
                  <c:v>32873.299118000003</c:v>
                </c:pt>
                <c:pt idx="460">
                  <c:v>10553.204030000001</c:v>
                </c:pt>
                <c:pt idx="461">
                  <c:v>592230.089852</c:v>
                </c:pt>
                <c:pt idx="462">
                  <c:v>22040.037475000001</c:v>
                </c:pt>
                <c:pt idx="463">
                  <c:v>89264.202082999996</c:v>
                </c:pt>
                <c:pt idx="464">
                  <c:v>1755743.744834</c:v>
                </c:pt>
                <c:pt idx="465">
                  <c:v>600565.68095099996</c:v>
                </c:pt>
                <c:pt idx="466">
                  <c:v>515103.70522900001</c:v>
                </c:pt>
                <c:pt idx="467">
                  <c:v>799529.112265</c:v>
                </c:pt>
                <c:pt idx="468">
                  <c:v>760080.02262499998</c:v>
                </c:pt>
                <c:pt idx="469">
                  <c:v>1242629.1595439999</c:v>
                </c:pt>
                <c:pt idx="470">
                  <c:v>702246.00745399995</c:v>
                </c:pt>
                <c:pt idx="471">
                  <c:v>811685.89976399997</c:v>
                </c:pt>
                <c:pt idx="472">
                  <c:v>1592575.7087689999</c:v>
                </c:pt>
                <c:pt idx="473">
                  <c:v>2189476.1742710001</c:v>
                </c:pt>
                <c:pt idx="474">
                  <c:v>199375.91738900001</c:v>
                </c:pt>
                <c:pt idx="475">
                  <c:v>866840.72022899997</c:v>
                </c:pt>
                <c:pt idx="476">
                  <c:v>913562.45020199998</c:v>
                </c:pt>
                <c:pt idx="477">
                  <c:v>970236.251942</c:v>
                </c:pt>
                <c:pt idx="478">
                  <c:v>991218.56658600003</c:v>
                </c:pt>
                <c:pt idx="479">
                  <c:v>896006.57885199995</c:v>
                </c:pt>
                <c:pt idx="480">
                  <c:v>80573.495511000001</c:v>
                </c:pt>
                <c:pt idx="481">
                  <c:v>620976.31073499995</c:v>
                </c:pt>
                <c:pt idx="482">
                  <c:v>235884.841564</c:v>
                </c:pt>
                <c:pt idx="483">
                  <c:v>19868.869630000001</c:v>
                </c:pt>
                <c:pt idx="484">
                  <c:v>8022.2137599999996</c:v>
                </c:pt>
                <c:pt idx="485">
                  <c:v>9595.7457570000006</c:v>
                </c:pt>
                <c:pt idx="486">
                  <c:v>173697.75476000001</c:v>
                </c:pt>
                <c:pt idx="487">
                  <c:v>470968.524019</c:v>
                </c:pt>
                <c:pt idx="488">
                  <c:v>481076.73252000002</c:v>
                </c:pt>
                <c:pt idx="489">
                  <c:v>1463625.271621</c:v>
                </c:pt>
                <c:pt idx="490">
                  <c:v>1743365.069539</c:v>
                </c:pt>
                <c:pt idx="491">
                  <c:v>2422690.9970100001</c:v>
                </c:pt>
                <c:pt idx="492">
                  <c:v>1876705.5315660001</c:v>
                </c:pt>
                <c:pt idx="493">
                  <c:v>344996.97831999999</c:v>
                </c:pt>
                <c:pt idx="494">
                  <c:v>1371502.8774039999</c:v>
                </c:pt>
                <c:pt idx="495">
                  <c:v>1120996.689737</c:v>
                </c:pt>
                <c:pt idx="496">
                  <c:v>962828.30734000006</c:v>
                </c:pt>
                <c:pt idx="497">
                  <c:v>1074623.5482960001</c:v>
                </c:pt>
                <c:pt idx="498">
                  <c:v>1541661.3241699999</c:v>
                </c:pt>
                <c:pt idx="499">
                  <c:v>1375154.563689</c:v>
                </c:pt>
                <c:pt idx="500">
                  <c:v>908727.63566699997</c:v>
                </c:pt>
                <c:pt idx="501">
                  <c:v>1779723.9511299999</c:v>
                </c:pt>
                <c:pt idx="502">
                  <c:v>1471259.7095850001</c:v>
                </c:pt>
                <c:pt idx="503">
                  <c:v>164146.42175199999</c:v>
                </c:pt>
                <c:pt idx="504">
                  <c:v>135822.873926</c:v>
                </c:pt>
                <c:pt idx="505">
                  <c:v>1101186.3831760001</c:v>
                </c:pt>
                <c:pt idx="506">
                  <c:v>246624.31090000001</c:v>
                </c:pt>
                <c:pt idx="507">
                  <c:v>917462.44201400003</c:v>
                </c:pt>
                <c:pt idx="508">
                  <c:v>45646.452770000004</c:v>
                </c:pt>
                <c:pt idx="509">
                  <c:v>15031.500661</c:v>
                </c:pt>
                <c:pt idx="510">
                  <c:v>1134387.2660759999</c:v>
                </c:pt>
                <c:pt idx="511">
                  <c:v>309303.17060999997</c:v>
                </c:pt>
                <c:pt idx="512">
                  <c:v>440894.68782300001</c:v>
                </c:pt>
                <c:pt idx="513">
                  <c:v>786301.27884699998</c:v>
                </c:pt>
                <c:pt idx="514">
                  <c:v>2537121.5969699998</c:v>
                </c:pt>
                <c:pt idx="515">
                  <c:v>1505672.081792</c:v>
                </c:pt>
                <c:pt idx="516">
                  <c:v>1062361.3046589999</c:v>
                </c:pt>
                <c:pt idx="517">
                  <c:v>1540179.0558760001</c:v>
                </c:pt>
                <c:pt idx="518">
                  <c:v>3389790.8587549999</c:v>
                </c:pt>
                <c:pt idx="519">
                  <c:v>2029783.712483</c:v>
                </c:pt>
                <c:pt idx="520">
                  <c:v>1803975.982323</c:v>
                </c:pt>
                <c:pt idx="521">
                  <c:v>3368275.2676789998</c:v>
                </c:pt>
                <c:pt idx="522">
                  <c:v>1049235.7967459999</c:v>
                </c:pt>
                <c:pt idx="523">
                  <c:v>1324301.366594</c:v>
                </c:pt>
                <c:pt idx="524">
                  <c:v>1676025.6137310001</c:v>
                </c:pt>
                <c:pt idx="525">
                  <c:v>808248.92618199997</c:v>
                </c:pt>
                <c:pt idx="526">
                  <c:v>2795592.1592919999</c:v>
                </c:pt>
                <c:pt idx="527">
                  <c:v>1781867.9761709999</c:v>
                </c:pt>
                <c:pt idx="528">
                  <c:v>558532.83455100004</c:v>
                </c:pt>
                <c:pt idx="529">
                  <c:v>660827.87559700001</c:v>
                </c:pt>
                <c:pt idx="530">
                  <c:v>25336.453675000001</c:v>
                </c:pt>
                <c:pt idx="531">
                  <c:v>32598.392303000001</c:v>
                </c:pt>
                <c:pt idx="532">
                  <c:v>61246.675369999997</c:v>
                </c:pt>
                <c:pt idx="533">
                  <c:v>423928.471379</c:v>
                </c:pt>
                <c:pt idx="534">
                  <c:v>502143.24003400002</c:v>
                </c:pt>
                <c:pt idx="535">
                  <c:v>762574.11140000005</c:v>
                </c:pt>
                <c:pt idx="536">
                  <c:v>771080.61761099997</c:v>
                </c:pt>
                <c:pt idx="537">
                  <c:v>3206379.1004960001</c:v>
                </c:pt>
                <c:pt idx="538">
                  <c:v>283358.99549399997</c:v>
                </c:pt>
                <c:pt idx="539">
                  <c:v>1376729.5709289999</c:v>
                </c:pt>
                <c:pt idx="540">
                  <c:v>342796.162213</c:v>
                </c:pt>
                <c:pt idx="541">
                  <c:v>761141.99011799996</c:v>
                </c:pt>
                <c:pt idx="542">
                  <c:v>707342.49831000005</c:v>
                </c:pt>
                <c:pt idx="543">
                  <c:v>218889.725737</c:v>
                </c:pt>
                <c:pt idx="544">
                  <c:v>2180359.2783539998</c:v>
                </c:pt>
                <c:pt idx="545">
                  <c:v>1433244.2520860001</c:v>
                </c:pt>
                <c:pt idx="546">
                  <c:v>2099515.189003</c:v>
                </c:pt>
                <c:pt idx="547">
                  <c:v>1149704.8241659999</c:v>
                </c:pt>
                <c:pt idx="548">
                  <c:v>1535959.8595749999</c:v>
                </c:pt>
                <c:pt idx="549">
                  <c:v>1868526.22437</c:v>
                </c:pt>
                <c:pt idx="550">
                  <c:v>522440.26445999998</c:v>
                </c:pt>
                <c:pt idx="551">
                  <c:v>220264.39184</c:v>
                </c:pt>
                <c:pt idx="552">
                  <c:v>620477.91930099996</c:v>
                </c:pt>
                <c:pt idx="553">
                  <c:v>845513.90453099995</c:v>
                </c:pt>
                <c:pt idx="554">
                  <c:v>7933.0839239999996</c:v>
                </c:pt>
                <c:pt idx="555">
                  <c:v>134709.63793</c:v>
                </c:pt>
                <c:pt idx="556">
                  <c:v>17623.389899999998</c:v>
                </c:pt>
                <c:pt idx="557">
                  <c:v>586466.54174999997</c:v>
                </c:pt>
                <c:pt idx="558">
                  <c:v>466247.76351399999</c:v>
                </c:pt>
                <c:pt idx="559">
                  <c:v>1314111.4746699999</c:v>
                </c:pt>
                <c:pt idx="560">
                  <c:v>370947.46801800001</c:v>
                </c:pt>
                <c:pt idx="561">
                  <c:v>286375.88260700001</c:v>
                </c:pt>
                <c:pt idx="562">
                  <c:v>559162.99189599999</c:v>
                </c:pt>
                <c:pt idx="563">
                  <c:v>1016072.399835</c:v>
                </c:pt>
                <c:pt idx="564">
                  <c:v>1253358.8681419999</c:v>
                </c:pt>
                <c:pt idx="565">
                  <c:v>591293.00496499997</c:v>
                </c:pt>
                <c:pt idx="566">
                  <c:v>1006328.885085</c:v>
                </c:pt>
                <c:pt idx="567">
                  <c:v>1870092.9925589999</c:v>
                </c:pt>
                <c:pt idx="568">
                  <c:v>1341056.2312670001</c:v>
                </c:pt>
                <c:pt idx="569">
                  <c:v>1373674.5234989999</c:v>
                </c:pt>
                <c:pt idx="570">
                  <c:v>1797345.596045</c:v>
                </c:pt>
                <c:pt idx="571">
                  <c:v>1778820.576686</c:v>
                </c:pt>
                <c:pt idx="572">
                  <c:v>1774111.5050949999</c:v>
                </c:pt>
                <c:pt idx="573">
                  <c:v>1021123.44878</c:v>
                </c:pt>
                <c:pt idx="574">
                  <c:v>1466558.263154</c:v>
                </c:pt>
                <c:pt idx="575">
                  <c:v>1120759.6026969999</c:v>
                </c:pt>
                <c:pt idx="576">
                  <c:v>303378.15973000001</c:v>
                </c:pt>
                <c:pt idx="577">
                  <c:v>924855.05412600003</c:v>
                </c:pt>
                <c:pt idx="578">
                  <c:v>114473.213078</c:v>
                </c:pt>
                <c:pt idx="579">
                  <c:v>823828.20206899999</c:v>
                </c:pt>
                <c:pt idx="580">
                  <c:v>23350.277239999999</c:v>
                </c:pt>
                <c:pt idx="581">
                  <c:v>72805.301567999995</c:v>
                </c:pt>
                <c:pt idx="582">
                  <c:v>651137.77255999995</c:v>
                </c:pt>
                <c:pt idx="583">
                  <c:v>845163.170331</c:v>
                </c:pt>
                <c:pt idx="584">
                  <c:v>1665742.880448</c:v>
                </c:pt>
                <c:pt idx="585">
                  <c:v>1222109.7725539999</c:v>
                </c:pt>
                <c:pt idx="586">
                  <c:v>967028.33089099999</c:v>
                </c:pt>
                <c:pt idx="587">
                  <c:v>546101.68319799996</c:v>
                </c:pt>
                <c:pt idx="588">
                  <c:v>192371.22885000001</c:v>
                </c:pt>
                <c:pt idx="589">
                  <c:v>1252846.6008939999</c:v>
                </c:pt>
                <c:pt idx="590">
                  <c:v>1922563.259507</c:v>
                </c:pt>
                <c:pt idx="591">
                  <c:v>1951250.9982650001</c:v>
                </c:pt>
                <c:pt idx="592">
                  <c:v>192691.51152999999</c:v>
                </c:pt>
                <c:pt idx="593">
                  <c:v>824463.824425</c:v>
                </c:pt>
                <c:pt idx="594">
                  <c:v>1642033.7077500001</c:v>
                </c:pt>
                <c:pt idx="595">
                  <c:v>995692.14349399996</c:v>
                </c:pt>
                <c:pt idx="596">
                  <c:v>792669.35874499998</c:v>
                </c:pt>
                <c:pt idx="597">
                  <c:v>730748.40195099998</c:v>
                </c:pt>
                <c:pt idx="598">
                  <c:v>868851.43746000004</c:v>
                </c:pt>
                <c:pt idx="599">
                  <c:v>889083.67133200006</c:v>
                </c:pt>
                <c:pt idx="600">
                  <c:v>538177.48597399995</c:v>
                </c:pt>
                <c:pt idx="601">
                  <c:v>45492.279687000002</c:v>
                </c:pt>
                <c:pt idx="602">
                  <c:v>401714.78080000001</c:v>
                </c:pt>
                <c:pt idx="603">
                  <c:v>12865.775670000001</c:v>
                </c:pt>
                <c:pt idx="604">
                  <c:v>333854.19693999999</c:v>
                </c:pt>
                <c:pt idx="605">
                  <c:v>495424.01542200003</c:v>
                </c:pt>
                <c:pt idx="606">
                  <c:v>623081.19831200002</c:v>
                </c:pt>
                <c:pt idx="607">
                  <c:v>950042.89507299999</c:v>
                </c:pt>
                <c:pt idx="608">
                  <c:v>1188163.174684</c:v>
                </c:pt>
                <c:pt idx="609">
                  <c:v>1202252.116925</c:v>
                </c:pt>
                <c:pt idx="610">
                  <c:v>2076901.01299</c:v>
                </c:pt>
                <c:pt idx="611">
                  <c:v>3189280.19239</c:v>
                </c:pt>
                <c:pt idx="612">
                  <c:v>810615.264646</c:v>
                </c:pt>
                <c:pt idx="613">
                  <c:v>2139616.2566960002</c:v>
                </c:pt>
                <c:pt idx="614">
                  <c:v>3027172.2045149999</c:v>
                </c:pt>
                <c:pt idx="615">
                  <c:v>2189058.1316229999</c:v>
                </c:pt>
                <c:pt idx="616">
                  <c:v>1541295.9876280001</c:v>
                </c:pt>
                <c:pt idx="617">
                  <c:v>2662584.2160499999</c:v>
                </c:pt>
                <c:pt idx="618">
                  <c:v>3651341.720894</c:v>
                </c:pt>
                <c:pt idx="619">
                  <c:v>1293847.221535</c:v>
                </c:pt>
                <c:pt idx="620">
                  <c:v>1894151.9858329999</c:v>
                </c:pt>
                <c:pt idx="621">
                  <c:v>2095436.972693</c:v>
                </c:pt>
                <c:pt idx="622">
                  <c:v>2484771.3873299998</c:v>
                </c:pt>
                <c:pt idx="623">
                  <c:v>517714.43839099997</c:v>
                </c:pt>
                <c:pt idx="624">
                  <c:v>416473.16320100002</c:v>
                </c:pt>
                <c:pt idx="625">
                  <c:v>657669.640273</c:v>
                </c:pt>
                <c:pt idx="626">
                  <c:v>15255.81121</c:v>
                </c:pt>
                <c:pt idx="627">
                  <c:v>12167.545984</c:v>
                </c:pt>
                <c:pt idx="628">
                  <c:v>104405.07170499999</c:v>
                </c:pt>
                <c:pt idx="629">
                  <c:v>253607.223963</c:v>
                </c:pt>
                <c:pt idx="630">
                  <c:v>283361.78133000003</c:v>
                </c:pt>
                <c:pt idx="631">
                  <c:v>793579.65252</c:v>
                </c:pt>
                <c:pt idx="632">
                  <c:v>1212239.2617959999</c:v>
                </c:pt>
                <c:pt idx="633">
                  <c:v>1347357.4259260001</c:v>
                </c:pt>
                <c:pt idx="634">
                  <c:v>2074875.3954990001</c:v>
                </c:pt>
                <c:pt idx="635">
                  <c:v>808956.199807</c:v>
                </c:pt>
                <c:pt idx="636">
                  <c:v>1969609.4195590001</c:v>
                </c:pt>
                <c:pt idx="637">
                  <c:v>2183431.2712420002</c:v>
                </c:pt>
                <c:pt idx="638">
                  <c:v>1865093.7615509999</c:v>
                </c:pt>
                <c:pt idx="639">
                  <c:v>927516.52701600001</c:v>
                </c:pt>
                <c:pt idx="640">
                  <c:v>1485452.56853</c:v>
                </c:pt>
                <c:pt idx="641">
                  <c:v>394915.73622700002</c:v>
                </c:pt>
                <c:pt idx="642">
                  <c:v>1482706.2345779999</c:v>
                </c:pt>
                <c:pt idx="643">
                  <c:v>1952778.8163000001</c:v>
                </c:pt>
                <c:pt idx="644">
                  <c:v>1453655.8128440001</c:v>
                </c:pt>
                <c:pt idx="645">
                  <c:v>573754.07397100003</c:v>
                </c:pt>
                <c:pt idx="646">
                  <c:v>529627.74732900003</c:v>
                </c:pt>
                <c:pt idx="647">
                  <c:v>213306.99735300001</c:v>
                </c:pt>
                <c:pt idx="648">
                  <c:v>542612.14707499999</c:v>
                </c:pt>
                <c:pt idx="649">
                  <c:v>26575.395200999999</c:v>
                </c:pt>
                <c:pt idx="650">
                  <c:v>8178.2617</c:v>
                </c:pt>
                <c:pt idx="651">
                  <c:v>64460.015010000003</c:v>
                </c:pt>
                <c:pt idx="652">
                  <c:v>556824.17860300001</c:v>
                </c:pt>
                <c:pt idx="653">
                  <c:v>12921.840676</c:v>
                </c:pt>
                <c:pt idx="654">
                  <c:v>28434.746931999998</c:v>
                </c:pt>
                <c:pt idx="655">
                  <c:v>552192.32697000005</c:v>
                </c:pt>
                <c:pt idx="656">
                  <c:v>574040.25002399995</c:v>
                </c:pt>
                <c:pt idx="657">
                  <c:v>1250483.304882</c:v>
                </c:pt>
                <c:pt idx="658">
                  <c:v>1125701.2298969999</c:v>
                </c:pt>
                <c:pt idx="659">
                  <c:v>829186.73582900001</c:v>
                </c:pt>
                <c:pt idx="660">
                  <c:v>901031.89110899996</c:v>
                </c:pt>
                <c:pt idx="661">
                  <c:v>604995.066399</c:v>
                </c:pt>
                <c:pt idx="662">
                  <c:v>627111.74917600001</c:v>
                </c:pt>
                <c:pt idx="663">
                  <c:v>1394520.3708540001</c:v>
                </c:pt>
                <c:pt idx="664">
                  <c:v>1806286.8684680001</c:v>
                </c:pt>
                <c:pt idx="665">
                  <c:v>626151.91249500006</c:v>
                </c:pt>
                <c:pt idx="666">
                  <c:v>1607939.3006889999</c:v>
                </c:pt>
                <c:pt idx="667">
                  <c:v>908130.86994600005</c:v>
                </c:pt>
                <c:pt idx="668">
                  <c:v>759543.16338200006</c:v>
                </c:pt>
                <c:pt idx="669">
                  <c:v>1084828.3619329999</c:v>
                </c:pt>
                <c:pt idx="670">
                  <c:v>676112.77106099995</c:v>
                </c:pt>
                <c:pt idx="671">
                  <c:v>164936.93193600001</c:v>
                </c:pt>
                <c:pt idx="672">
                  <c:v>49991.552964000002</c:v>
                </c:pt>
                <c:pt idx="673">
                  <c:v>90230.920958000002</c:v>
                </c:pt>
                <c:pt idx="674">
                  <c:v>38142.806216999998</c:v>
                </c:pt>
                <c:pt idx="675">
                  <c:v>8510.2657049999998</c:v>
                </c:pt>
                <c:pt idx="676">
                  <c:v>49055.841643</c:v>
                </c:pt>
                <c:pt idx="677">
                  <c:v>38955.676334999996</c:v>
                </c:pt>
                <c:pt idx="678">
                  <c:v>41351.816559999999</c:v>
                </c:pt>
                <c:pt idx="679">
                  <c:v>625347.08981399995</c:v>
                </c:pt>
                <c:pt idx="680">
                  <c:v>822848.77203500003</c:v>
                </c:pt>
                <c:pt idx="681">
                  <c:v>766358.52432900004</c:v>
                </c:pt>
                <c:pt idx="682">
                  <c:v>599207.43504899996</c:v>
                </c:pt>
                <c:pt idx="683">
                  <c:v>806484.53321200004</c:v>
                </c:pt>
                <c:pt idx="684">
                  <c:v>2209652.0264099999</c:v>
                </c:pt>
                <c:pt idx="685">
                  <c:v>1725084.9722539999</c:v>
                </c:pt>
                <c:pt idx="686">
                  <c:v>1619096.1775100001</c:v>
                </c:pt>
                <c:pt idx="687">
                  <c:v>1260642.2864409999</c:v>
                </c:pt>
                <c:pt idx="688">
                  <c:v>184990.39780499999</c:v>
                </c:pt>
                <c:pt idx="689">
                  <c:v>1009136.8217579999</c:v>
                </c:pt>
                <c:pt idx="690">
                  <c:v>1681779.3861680001</c:v>
                </c:pt>
                <c:pt idx="691">
                  <c:v>1049635.9196969999</c:v>
                </c:pt>
                <c:pt idx="692">
                  <c:v>995722.02023599995</c:v>
                </c:pt>
                <c:pt idx="693">
                  <c:v>1254992.8031260001</c:v>
                </c:pt>
                <c:pt idx="694">
                  <c:v>2331786.31727</c:v>
                </c:pt>
                <c:pt idx="695">
                  <c:v>354543.625558</c:v>
                </c:pt>
                <c:pt idx="696">
                  <c:v>780853.94375900005</c:v>
                </c:pt>
                <c:pt idx="697">
                  <c:v>30717.085230000001</c:v>
                </c:pt>
                <c:pt idx="698">
                  <c:v>3891.02682</c:v>
                </c:pt>
                <c:pt idx="699">
                  <c:v>2718.21189</c:v>
                </c:pt>
                <c:pt idx="700">
                  <c:v>1888.3691020000001</c:v>
                </c:pt>
                <c:pt idx="701">
                  <c:v>7727.8225640000001</c:v>
                </c:pt>
                <c:pt idx="702">
                  <c:v>106836.86446</c:v>
                </c:pt>
                <c:pt idx="703">
                  <c:v>62477.511438000001</c:v>
                </c:pt>
                <c:pt idx="704">
                  <c:v>2196128.5818070001</c:v>
                </c:pt>
                <c:pt idx="705">
                  <c:v>2730471.8636940001</c:v>
                </c:pt>
                <c:pt idx="706">
                  <c:v>1495240.9889509999</c:v>
                </c:pt>
                <c:pt idx="707">
                  <c:v>1404713.4087990001</c:v>
                </c:pt>
                <c:pt idx="708">
                  <c:v>2619674.9460539999</c:v>
                </c:pt>
                <c:pt idx="709">
                  <c:v>2319754.5858919998</c:v>
                </c:pt>
                <c:pt idx="710">
                  <c:v>1448701.907781</c:v>
                </c:pt>
                <c:pt idx="711">
                  <c:v>1173002.0283290001</c:v>
                </c:pt>
                <c:pt idx="712">
                  <c:v>2884761.857661</c:v>
                </c:pt>
                <c:pt idx="713">
                  <c:v>1436090.1492379999</c:v>
                </c:pt>
                <c:pt idx="714">
                  <c:v>1303718.113842</c:v>
                </c:pt>
                <c:pt idx="715">
                  <c:v>2300953.2390089999</c:v>
                </c:pt>
                <c:pt idx="716">
                  <c:v>1963828.9596160001</c:v>
                </c:pt>
                <c:pt idx="717">
                  <c:v>1673942.3634260001</c:v>
                </c:pt>
                <c:pt idx="718">
                  <c:v>1251950.8127919999</c:v>
                </c:pt>
                <c:pt idx="719">
                  <c:v>283279.55369500001</c:v>
                </c:pt>
                <c:pt idx="720">
                  <c:v>114582.414133</c:v>
                </c:pt>
                <c:pt idx="721">
                  <c:v>68100.095740000004</c:v>
                </c:pt>
                <c:pt idx="722">
                  <c:v>85180.678555999999</c:v>
                </c:pt>
                <c:pt idx="723">
                  <c:v>272195.89799999999</c:v>
                </c:pt>
                <c:pt idx="724">
                  <c:v>3346.2925300000002</c:v>
                </c:pt>
                <c:pt idx="725">
                  <c:v>108060.39759199999</c:v>
                </c:pt>
                <c:pt idx="726">
                  <c:v>273659.406884</c:v>
                </c:pt>
                <c:pt idx="727">
                  <c:v>480538.41099300003</c:v>
                </c:pt>
                <c:pt idx="728">
                  <c:v>1349881.355892</c:v>
                </c:pt>
                <c:pt idx="729">
                  <c:v>1029235.493629</c:v>
                </c:pt>
                <c:pt idx="730">
                  <c:v>950483.78478300001</c:v>
                </c:pt>
                <c:pt idx="731">
                  <c:v>619484.46223099995</c:v>
                </c:pt>
                <c:pt idx="732">
                  <c:v>2333724.1126000001</c:v>
                </c:pt>
                <c:pt idx="733">
                  <c:v>671690.95779400005</c:v>
                </c:pt>
                <c:pt idx="734">
                  <c:v>1515303.1476960001</c:v>
                </c:pt>
                <c:pt idx="735">
                  <c:v>806585.60435599997</c:v>
                </c:pt>
                <c:pt idx="736">
                  <c:v>2454170.3397730002</c:v>
                </c:pt>
                <c:pt idx="737">
                  <c:v>1525436.890963</c:v>
                </c:pt>
                <c:pt idx="738">
                  <c:v>2977300.8732690001</c:v>
                </c:pt>
                <c:pt idx="739">
                  <c:v>2183274.7683669999</c:v>
                </c:pt>
                <c:pt idx="740">
                  <c:v>2081091.215901</c:v>
                </c:pt>
                <c:pt idx="741">
                  <c:v>999292.67732899997</c:v>
                </c:pt>
                <c:pt idx="742">
                  <c:v>1858400.592007</c:v>
                </c:pt>
                <c:pt idx="743">
                  <c:v>320569.92640699999</c:v>
                </c:pt>
                <c:pt idx="744">
                  <c:v>472800.48778800003</c:v>
                </c:pt>
                <c:pt idx="745">
                  <c:v>189417.69832600001</c:v>
                </c:pt>
                <c:pt idx="746">
                  <c:v>38522.18103</c:v>
                </c:pt>
                <c:pt idx="747">
                  <c:v>647394.875</c:v>
                </c:pt>
                <c:pt idx="748">
                  <c:v>80277.196014000001</c:v>
                </c:pt>
                <c:pt idx="749">
                  <c:v>122798.91811899999</c:v>
                </c:pt>
                <c:pt idx="750">
                  <c:v>1664004.6483410001</c:v>
                </c:pt>
                <c:pt idx="751">
                  <c:v>939956.31874100002</c:v>
                </c:pt>
                <c:pt idx="752">
                  <c:v>1360075.8773320001</c:v>
                </c:pt>
                <c:pt idx="753">
                  <c:v>1142558.9361620001</c:v>
                </c:pt>
                <c:pt idx="754">
                  <c:v>1217491.768802</c:v>
                </c:pt>
                <c:pt idx="755">
                  <c:v>1187628.682848</c:v>
                </c:pt>
                <c:pt idx="756">
                  <c:v>245358.78809099999</c:v>
                </c:pt>
                <c:pt idx="757">
                  <c:v>1400706.09247</c:v>
                </c:pt>
                <c:pt idx="758">
                  <c:v>871937.78148100001</c:v>
                </c:pt>
                <c:pt idx="759">
                  <c:v>2031496.056355</c:v>
                </c:pt>
                <c:pt idx="760">
                  <c:v>846798.24393200001</c:v>
                </c:pt>
                <c:pt idx="761">
                  <c:v>2210753.8768179999</c:v>
                </c:pt>
                <c:pt idx="762">
                  <c:v>2256211.554734</c:v>
                </c:pt>
                <c:pt idx="763">
                  <c:v>1653674.218959</c:v>
                </c:pt>
                <c:pt idx="764">
                  <c:v>1225981.8643360001</c:v>
                </c:pt>
                <c:pt idx="765">
                  <c:v>1879963.514522</c:v>
                </c:pt>
                <c:pt idx="766">
                  <c:v>910361.00381899998</c:v>
                </c:pt>
                <c:pt idx="767">
                  <c:v>509896.63918599999</c:v>
                </c:pt>
                <c:pt idx="768">
                  <c:v>480601.14491999999</c:v>
                </c:pt>
                <c:pt idx="769">
                  <c:v>163811.428518</c:v>
                </c:pt>
                <c:pt idx="770">
                  <c:v>17747.303516</c:v>
                </c:pt>
                <c:pt idx="771">
                  <c:v>30781.045584</c:v>
                </c:pt>
                <c:pt idx="772">
                  <c:v>9624.3457799999996</c:v>
                </c:pt>
                <c:pt idx="773">
                  <c:v>43284.542813</c:v>
                </c:pt>
                <c:pt idx="774">
                  <c:v>98205.000440000003</c:v>
                </c:pt>
                <c:pt idx="775">
                  <c:v>152073.75573599999</c:v>
                </c:pt>
                <c:pt idx="776">
                  <c:v>612511.10175499995</c:v>
                </c:pt>
                <c:pt idx="777">
                  <c:v>1102583.030025</c:v>
                </c:pt>
                <c:pt idx="778">
                  <c:v>1772926.486969</c:v>
                </c:pt>
                <c:pt idx="779">
                  <c:v>1570948.9265930001</c:v>
                </c:pt>
                <c:pt idx="780">
                  <c:v>616364.84084600001</c:v>
                </c:pt>
                <c:pt idx="781">
                  <c:v>601289.75939999998</c:v>
                </c:pt>
                <c:pt idx="782">
                  <c:v>895721.46010300005</c:v>
                </c:pt>
                <c:pt idx="783">
                  <c:v>2467304.053638</c:v>
                </c:pt>
                <c:pt idx="784">
                  <c:v>2129236.558007</c:v>
                </c:pt>
                <c:pt idx="785">
                  <c:v>1486293.780359</c:v>
                </c:pt>
                <c:pt idx="786">
                  <c:v>2928114.8079019999</c:v>
                </c:pt>
                <c:pt idx="787">
                  <c:v>860388.74936999998</c:v>
                </c:pt>
                <c:pt idx="788">
                  <c:v>1496161.3232809999</c:v>
                </c:pt>
                <c:pt idx="789">
                  <c:v>2822551.7138589998</c:v>
                </c:pt>
                <c:pt idx="790">
                  <c:v>341957.84125900001</c:v>
                </c:pt>
                <c:pt idx="791">
                  <c:v>265946.15872499999</c:v>
                </c:pt>
                <c:pt idx="792">
                  <c:v>848841.72719300003</c:v>
                </c:pt>
                <c:pt idx="793">
                  <c:v>110702.64175900001</c:v>
                </c:pt>
                <c:pt idx="794">
                  <c:v>11370.754774999999</c:v>
                </c:pt>
                <c:pt idx="795">
                  <c:v>80177.001480000006</c:v>
                </c:pt>
                <c:pt idx="796">
                  <c:v>32017.890029999999</c:v>
                </c:pt>
                <c:pt idx="797">
                  <c:v>13288.523666999999</c:v>
                </c:pt>
                <c:pt idx="798">
                  <c:v>120155.99107800001</c:v>
                </c:pt>
                <c:pt idx="799">
                  <c:v>161586.29397100001</c:v>
                </c:pt>
                <c:pt idx="800">
                  <c:v>1109322.0203239999</c:v>
                </c:pt>
                <c:pt idx="801">
                  <c:v>562767.615735</c:v>
                </c:pt>
                <c:pt idx="802">
                  <c:v>1605505.6656460001</c:v>
                </c:pt>
                <c:pt idx="803">
                  <c:v>1387875.4744899999</c:v>
                </c:pt>
                <c:pt idx="804">
                  <c:v>1715439.2101980001</c:v>
                </c:pt>
                <c:pt idx="805">
                  <c:v>1579886.334154</c:v>
                </c:pt>
                <c:pt idx="806">
                  <c:v>2037053.2873780001</c:v>
                </c:pt>
                <c:pt idx="807">
                  <c:v>1638317.086142</c:v>
                </c:pt>
                <c:pt idx="808">
                  <c:v>892942.96703499998</c:v>
                </c:pt>
                <c:pt idx="809">
                  <c:v>2217028.3553249999</c:v>
                </c:pt>
                <c:pt idx="810">
                  <c:v>2812031.0088169998</c:v>
                </c:pt>
                <c:pt idx="811">
                  <c:v>1577672.2074750001</c:v>
                </c:pt>
                <c:pt idx="812">
                  <c:v>1129664.8190959999</c:v>
                </c:pt>
                <c:pt idx="813">
                  <c:v>983008.68633000006</c:v>
                </c:pt>
                <c:pt idx="814">
                  <c:v>90074.196756999998</c:v>
                </c:pt>
                <c:pt idx="815">
                  <c:v>447833.47455699998</c:v>
                </c:pt>
                <c:pt idx="816">
                  <c:v>580805.86244499998</c:v>
                </c:pt>
                <c:pt idx="817">
                  <c:v>521922.59681999998</c:v>
                </c:pt>
                <c:pt idx="818">
                  <c:v>3908.706702</c:v>
                </c:pt>
                <c:pt idx="819">
                  <c:v>1116125.0445000001</c:v>
                </c:pt>
                <c:pt idx="821">
                  <c:v>40676.229299999999</c:v>
                </c:pt>
                <c:pt idx="822">
                  <c:v>601049.24889799999</c:v>
                </c:pt>
                <c:pt idx="823">
                  <c:v>1219418.832706</c:v>
                </c:pt>
                <c:pt idx="824">
                  <c:v>612636.745704</c:v>
                </c:pt>
                <c:pt idx="825">
                  <c:v>617146.72244699998</c:v>
                </c:pt>
                <c:pt idx="826">
                  <c:v>929098.84519599995</c:v>
                </c:pt>
                <c:pt idx="827">
                  <c:v>3677229.12947</c:v>
                </c:pt>
                <c:pt idx="828">
                  <c:v>1587706.368911</c:v>
                </c:pt>
                <c:pt idx="829">
                  <c:v>3371121.3679240001</c:v>
                </c:pt>
                <c:pt idx="830">
                  <c:v>929382.12911400001</c:v>
                </c:pt>
                <c:pt idx="831">
                  <c:v>1556493.6313740001</c:v>
                </c:pt>
                <c:pt idx="832">
                  <c:v>1622109.71612</c:v>
                </c:pt>
                <c:pt idx="833">
                  <c:v>1344785.3586230001</c:v>
                </c:pt>
                <c:pt idx="834">
                  <c:v>2284529.2251320002</c:v>
                </c:pt>
                <c:pt idx="835">
                  <c:v>1142230.844887</c:v>
                </c:pt>
                <c:pt idx="836">
                  <c:v>1049594.067174</c:v>
                </c:pt>
                <c:pt idx="837">
                  <c:v>197760.005875</c:v>
                </c:pt>
                <c:pt idx="838">
                  <c:v>1378366.714312</c:v>
                </c:pt>
                <c:pt idx="839">
                  <c:v>713489.91867899999</c:v>
                </c:pt>
                <c:pt idx="840">
                  <c:v>384644.00964100001</c:v>
                </c:pt>
                <c:pt idx="841">
                  <c:v>294864.525004</c:v>
                </c:pt>
                <c:pt idx="842">
                  <c:v>85792.522874999995</c:v>
                </c:pt>
                <c:pt idx="843">
                  <c:v>26556.002</c:v>
                </c:pt>
                <c:pt idx="844">
                  <c:v>75345.068625</c:v>
                </c:pt>
                <c:pt idx="845">
                  <c:v>15716.028815</c:v>
                </c:pt>
                <c:pt idx="846">
                  <c:v>601887.51928999997</c:v>
                </c:pt>
                <c:pt idx="847">
                  <c:v>877448.67307999998</c:v>
                </c:pt>
                <c:pt idx="848">
                  <c:v>177921.39304699999</c:v>
                </c:pt>
                <c:pt idx="849">
                  <c:v>991194.93594</c:v>
                </c:pt>
                <c:pt idx="850">
                  <c:v>702470.673358</c:v>
                </c:pt>
                <c:pt idx="851">
                  <c:v>558235.76127500006</c:v>
                </c:pt>
                <c:pt idx="852">
                  <c:v>955907.09150900005</c:v>
                </c:pt>
                <c:pt idx="853">
                  <c:v>1360944.1653140001</c:v>
                </c:pt>
                <c:pt idx="854">
                  <c:v>2882459.9761879998</c:v>
                </c:pt>
                <c:pt idx="855">
                  <c:v>1361273.6949380001</c:v>
                </c:pt>
                <c:pt idx="856">
                  <c:v>845611.49186299997</c:v>
                </c:pt>
                <c:pt idx="857">
                  <c:v>842736.38418199995</c:v>
                </c:pt>
                <c:pt idx="858">
                  <c:v>646398.88179599994</c:v>
                </c:pt>
                <c:pt idx="859">
                  <c:v>2379272.1749530002</c:v>
                </c:pt>
                <c:pt idx="860">
                  <c:v>1866844.3063439999</c:v>
                </c:pt>
                <c:pt idx="861">
                  <c:v>665700.44214099995</c:v>
                </c:pt>
                <c:pt idx="862">
                  <c:v>1286111.897933</c:v>
                </c:pt>
                <c:pt idx="863">
                  <c:v>877134.38340699999</c:v>
                </c:pt>
                <c:pt idx="864">
                  <c:v>325960.96011699998</c:v>
                </c:pt>
                <c:pt idx="865">
                  <c:v>11042.437247</c:v>
                </c:pt>
                <c:pt idx="866">
                  <c:v>75297.997904999997</c:v>
                </c:pt>
                <c:pt idx="867">
                  <c:v>8658.9338599999992</c:v>
                </c:pt>
                <c:pt idx="868">
                  <c:v>104839.5215</c:v>
                </c:pt>
                <c:pt idx="869">
                  <c:v>42245.800084000002</c:v>
                </c:pt>
                <c:pt idx="870">
                  <c:v>239542.45723</c:v>
                </c:pt>
                <c:pt idx="871">
                  <c:v>171199.947182</c:v>
                </c:pt>
                <c:pt idx="872">
                  <c:v>1512108.5872490001</c:v>
                </c:pt>
                <c:pt idx="873">
                  <c:v>293873.551737</c:v>
                </c:pt>
                <c:pt idx="874">
                  <c:v>1708622.2995730001</c:v>
                </c:pt>
                <c:pt idx="875">
                  <c:v>1266027.5668530001</c:v>
                </c:pt>
                <c:pt idx="876">
                  <c:v>2003341.0778079999</c:v>
                </c:pt>
                <c:pt idx="877">
                  <c:v>757391.57513799996</c:v>
                </c:pt>
                <c:pt idx="878">
                  <c:v>631398.27332799998</c:v>
                </c:pt>
                <c:pt idx="879">
                  <c:v>1029737.891857</c:v>
                </c:pt>
                <c:pt idx="880">
                  <c:v>1628098.742381</c:v>
                </c:pt>
                <c:pt idx="881">
                  <c:v>1693554.27149</c:v>
                </c:pt>
                <c:pt idx="882">
                  <c:v>1478079.3231259999</c:v>
                </c:pt>
                <c:pt idx="883">
                  <c:v>1301161.891698</c:v>
                </c:pt>
                <c:pt idx="884">
                  <c:v>1569109.9757290001</c:v>
                </c:pt>
                <c:pt idx="885">
                  <c:v>1104354.7590930001</c:v>
                </c:pt>
                <c:pt idx="886">
                  <c:v>1508115.9757030001</c:v>
                </c:pt>
                <c:pt idx="887">
                  <c:v>623221.37284800003</c:v>
                </c:pt>
                <c:pt idx="888">
                  <c:v>564626.86354399996</c:v>
                </c:pt>
                <c:pt idx="889">
                  <c:v>173450.69011200001</c:v>
                </c:pt>
                <c:pt idx="890">
                  <c:v>70681.697279999993</c:v>
                </c:pt>
                <c:pt idx="891">
                  <c:v>43710.156126000002</c:v>
                </c:pt>
                <c:pt idx="892">
                  <c:v>325540.36619999999</c:v>
                </c:pt>
                <c:pt idx="893">
                  <c:v>117753.68057</c:v>
                </c:pt>
                <c:pt idx="894">
                  <c:v>737220.65830999997</c:v>
                </c:pt>
                <c:pt idx="895">
                  <c:v>554397.87068499997</c:v>
                </c:pt>
                <c:pt idx="896">
                  <c:v>988106.32149</c:v>
                </c:pt>
                <c:pt idx="897">
                  <c:v>1756379.648026</c:v>
                </c:pt>
                <c:pt idx="898">
                  <c:v>1324775.946063</c:v>
                </c:pt>
                <c:pt idx="899">
                  <c:v>1126710.7047560001</c:v>
                </c:pt>
                <c:pt idx="900">
                  <c:v>2180226.18248</c:v>
                </c:pt>
                <c:pt idx="901">
                  <c:v>724285.65982199996</c:v>
                </c:pt>
                <c:pt idx="902">
                  <c:v>1448531.473181</c:v>
                </c:pt>
                <c:pt idx="903">
                  <c:v>1968379.927069</c:v>
                </c:pt>
                <c:pt idx="904">
                  <c:v>1311616.9961709999</c:v>
                </c:pt>
                <c:pt idx="905">
                  <c:v>865092.26231500006</c:v>
                </c:pt>
                <c:pt idx="906">
                  <c:v>1471939.9772379999</c:v>
                </c:pt>
                <c:pt idx="907">
                  <c:v>270659.26057099999</c:v>
                </c:pt>
                <c:pt idx="908">
                  <c:v>2132603.0875439998</c:v>
                </c:pt>
                <c:pt idx="909">
                  <c:v>686984.34701000003</c:v>
                </c:pt>
                <c:pt idx="910">
                  <c:v>1796957.9636260001</c:v>
                </c:pt>
                <c:pt idx="911">
                  <c:v>924726.42458700004</c:v>
                </c:pt>
                <c:pt idx="912">
                  <c:v>290570.62130900001</c:v>
                </c:pt>
                <c:pt idx="913">
                  <c:v>67480.951023000001</c:v>
                </c:pt>
                <c:pt idx="914">
                  <c:v>52718.86692</c:v>
                </c:pt>
                <c:pt idx="915">
                  <c:v>66559.809980999999</c:v>
                </c:pt>
                <c:pt idx="916">
                  <c:v>3660.2732599999999</c:v>
                </c:pt>
                <c:pt idx="917">
                  <c:v>129905.421734</c:v>
                </c:pt>
                <c:pt idx="918">
                  <c:v>908255.10878000001</c:v>
                </c:pt>
                <c:pt idx="919">
                  <c:v>914081.22061700001</c:v>
                </c:pt>
                <c:pt idx="920">
                  <c:v>785007.27934400004</c:v>
                </c:pt>
                <c:pt idx="921">
                  <c:v>861925.16563499998</c:v>
                </c:pt>
                <c:pt idx="922">
                  <c:v>1549221.4120430001</c:v>
                </c:pt>
                <c:pt idx="923">
                  <c:v>823159.28784200002</c:v>
                </c:pt>
                <c:pt idx="924">
                  <c:v>1013994.641943</c:v>
                </c:pt>
                <c:pt idx="925">
                  <c:v>1222526.8130379999</c:v>
                </c:pt>
                <c:pt idx="926">
                  <c:v>2276134.8454769999</c:v>
                </c:pt>
                <c:pt idx="927">
                  <c:v>980112.04870799999</c:v>
                </c:pt>
                <c:pt idx="928">
                  <c:v>2397556.609381</c:v>
                </c:pt>
                <c:pt idx="929">
                  <c:v>3655895.4030300002</c:v>
                </c:pt>
                <c:pt idx="930">
                  <c:v>1815619.4683320001</c:v>
                </c:pt>
                <c:pt idx="931">
                  <c:v>1937199.4098070001</c:v>
                </c:pt>
                <c:pt idx="932">
                  <c:v>2109663.8003619998</c:v>
                </c:pt>
                <c:pt idx="933">
                  <c:v>2270764.8837009999</c:v>
                </c:pt>
                <c:pt idx="934">
                  <c:v>262847.17608399998</c:v>
                </c:pt>
                <c:pt idx="935">
                  <c:v>639956.09452000004</c:v>
                </c:pt>
                <c:pt idx="936">
                  <c:v>378987.45850000001</c:v>
                </c:pt>
                <c:pt idx="937">
                  <c:v>100515.261753</c:v>
                </c:pt>
                <c:pt idx="938">
                  <c:v>166169.66579999999</c:v>
                </c:pt>
                <c:pt idx="939">
                  <c:v>62022.286274999999</c:v>
                </c:pt>
                <c:pt idx="940">
                  <c:v>114417.24482000001</c:v>
                </c:pt>
                <c:pt idx="941">
                  <c:v>5356.429016</c:v>
                </c:pt>
                <c:pt idx="942">
                  <c:v>609204.44676199998</c:v>
                </c:pt>
                <c:pt idx="943">
                  <c:v>780809.56761599996</c:v>
                </c:pt>
                <c:pt idx="944">
                  <c:v>294231.802654</c:v>
                </c:pt>
                <c:pt idx="945">
                  <c:v>1875597.8061569999</c:v>
                </c:pt>
                <c:pt idx="946">
                  <c:v>704071.10566700005</c:v>
                </c:pt>
                <c:pt idx="947">
                  <c:v>650247.52752</c:v>
                </c:pt>
                <c:pt idx="948">
                  <c:v>2084718.729178</c:v>
                </c:pt>
                <c:pt idx="949">
                  <c:v>1122580.641659</c:v>
                </c:pt>
                <c:pt idx="950">
                  <c:v>976502.09635999997</c:v>
                </c:pt>
                <c:pt idx="951">
                  <c:v>2307536.823171</c:v>
                </c:pt>
                <c:pt idx="952">
                  <c:v>1328203.5585439999</c:v>
                </c:pt>
                <c:pt idx="953">
                  <c:v>2453592.2009820002</c:v>
                </c:pt>
                <c:pt idx="954">
                  <c:v>1828792.5016610001</c:v>
                </c:pt>
                <c:pt idx="955">
                  <c:v>823890.56664800004</c:v>
                </c:pt>
                <c:pt idx="956">
                  <c:v>1415305.3402839999</c:v>
                </c:pt>
                <c:pt idx="957">
                  <c:v>1798582.785104</c:v>
                </c:pt>
                <c:pt idx="958">
                  <c:v>756952.96458799997</c:v>
                </c:pt>
                <c:pt idx="959">
                  <c:v>268415.06359999999</c:v>
                </c:pt>
                <c:pt idx="960">
                  <c:v>491926.677891</c:v>
                </c:pt>
                <c:pt idx="961">
                  <c:v>123516.137919</c:v>
                </c:pt>
                <c:pt idx="962">
                  <c:v>129822.66538999999</c:v>
                </c:pt>
                <c:pt idx="963">
                  <c:v>233730.82548999999</c:v>
                </c:pt>
                <c:pt idx="964">
                  <c:v>560850.74992700003</c:v>
                </c:pt>
                <c:pt idx="965">
                  <c:v>207744.38887</c:v>
                </c:pt>
                <c:pt idx="966">
                  <c:v>350583.92885500001</c:v>
                </c:pt>
                <c:pt idx="967">
                  <c:v>526658.24972299999</c:v>
                </c:pt>
                <c:pt idx="968">
                  <c:v>968407.071062</c:v>
                </c:pt>
                <c:pt idx="969">
                  <c:v>1029879.216987</c:v>
                </c:pt>
                <c:pt idx="970">
                  <c:v>913353.694258</c:v>
                </c:pt>
                <c:pt idx="971">
                  <c:v>600834.11169199995</c:v>
                </c:pt>
                <c:pt idx="972">
                  <c:v>609862.99014799995</c:v>
                </c:pt>
                <c:pt idx="973">
                  <c:v>1796588.23239</c:v>
                </c:pt>
                <c:pt idx="974">
                  <c:v>525178.01804</c:v>
                </c:pt>
                <c:pt idx="975">
                  <c:v>1771832.4714289999</c:v>
                </c:pt>
                <c:pt idx="976">
                  <c:v>2079499.402485</c:v>
                </c:pt>
                <c:pt idx="977">
                  <c:v>868030.10907500004</c:v>
                </c:pt>
                <c:pt idx="978">
                  <c:v>559684.34698300005</c:v>
                </c:pt>
                <c:pt idx="979">
                  <c:v>1025809.653354</c:v>
                </c:pt>
                <c:pt idx="980">
                  <c:v>621485.47277300002</c:v>
                </c:pt>
                <c:pt idx="981">
                  <c:v>1433184.653193</c:v>
                </c:pt>
                <c:pt idx="982">
                  <c:v>1005560.933078</c:v>
                </c:pt>
                <c:pt idx="983">
                  <c:v>1047577.32766</c:v>
                </c:pt>
                <c:pt idx="984">
                  <c:v>400954.287595</c:v>
                </c:pt>
                <c:pt idx="985">
                  <c:v>934644.29177899996</c:v>
                </c:pt>
                <c:pt idx="986">
                  <c:v>251950.68510999999</c:v>
                </c:pt>
                <c:pt idx="987">
                  <c:v>63421.905473999999</c:v>
                </c:pt>
                <c:pt idx="988">
                  <c:v>13040.597573999999</c:v>
                </c:pt>
                <c:pt idx="989">
                  <c:v>68948.962564000001</c:v>
                </c:pt>
                <c:pt idx="990">
                  <c:v>268323.42200000002</c:v>
                </c:pt>
                <c:pt idx="991">
                  <c:v>313322.00147000002</c:v>
                </c:pt>
                <c:pt idx="992">
                  <c:v>798940.07521200005</c:v>
                </c:pt>
                <c:pt idx="993">
                  <c:v>1547918.6313130001</c:v>
                </c:pt>
                <c:pt idx="994">
                  <c:v>1098502.7361109999</c:v>
                </c:pt>
                <c:pt idx="995">
                  <c:v>1456235.265444</c:v>
                </c:pt>
                <c:pt idx="996">
                  <c:v>1956688.0866449999</c:v>
                </c:pt>
                <c:pt idx="997">
                  <c:v>1846467.172212</c:v>
                </c:pt>
                <c:pt idx="998">
                  <c:v>1089135.7704100001</c:v>
                </c:pt>
                <c:pt idx="999">
                  <c:v>2636888.6614069999</c:v>
                </c:pt>
                <c:pt idx="1000">
                  <c:v>780380.31084100006</c:v>
                </c:pt>
                <c:pt idx="1001">
                  <c:v>626197.903911</c:v>
                </c:pt>
                <c:pt idx="1002">
                  <c:v>1154972.7255820001</c:v>
                </c:pt>
                <c:pt idx="1003">
                  <c:v>958965.10482000001</c:v>
                </c:pt>
                <c:pt idx="1004">
                  <c:v>769504.52088099997</c:v>
                </c:pt>
                <c:pt idx="1005">
                  <c:v>1409451.242756</c:v>
                </c:pt>
                <c:pt idx="1006">
                  <c:v>1566773.561862</c:v>
                </c:pt>
                <c:pt idx="1007">
                  <c:v>947918.17446600005</c:v>
                </c:pt>
                <c:pt idx="1008">
                  <c:v>476222.836694</c:v>
                </c:pt>
                <c:pt idx="1009">
                  <c:v>1114632.30813</c:v>
                </c:pt>
                <c:pt idx="1010">
                  <c:v>18072.356409</c:v>
                </c:pt>
                <c:pt idx="1011">
                  <c:v>47932.634700000002</c:v>
                </c:pt>
                <c:pt idx="1012">
                  <c:v>96652.617050000001</c:v>
                </c:pt>
                <c:pt idx="1013">
                  <c:v>438960.25507399999</c:v>
                </c:pt>
                <c:pt idx="1014">
                  <c:v>132114.533624</c:v>
                </c:pt>
                <c:pt idx="1015">
                  <c:v>290111.364772</c:v>
                </c:pt>
                <c:pt idx="1016">
                  <c:v>1046065.676477</c:v>
                </c:pt>
                <c:pt idx="1017">
                  <c:v>1566839.4446700001</c:v>
                </c:pt>
                <c:pt idx="1018">
                  <c:v>1078525.0629789999</c:v>
                </c:pt>
                <c:pt idx="1019">
                  <c:v>1210509.0800709999</c:v>
                </c:pt>
                <c:pt idx="1020">
                  <c:v>907457.07785799995</c:v>
                </c:pt>
                <c:pt idx="1021">
                  <c:v>1364026.4782489999</c:v>
                </c:pt>
                <c:pt idx="1022">
                  <c:v>594237.39321500005</c:v>
                </c:pt>
                <c:pt idx="1023">
                  <c:v>589183.768988</c:v>
                </c:pt>
                <c:pt idx="1024">
                  <c:v>1333315.741774</c:v>
                </c:pt>
                <c:pt idx="1025">
                  <c:v>2449881.812165</c:v>
                </c:pt>
                <c:pt idx="1026">
                  <c:v>1223875.5922950001</c:v>
                </c:pt>
                <c:pt idx="1027">
                  <c:v>996618.44110199995</c:v>
                </c:pt>
                <c:pt idx="1028">
                  <c:v>1912108.0111469999</c:v>
                </c:pt>
                <c:pt idx="1029">
                  <c:v>1520192.1755520001</c:v>
                </c:pt>
                <c:pt idx="1030">
                  <c:v>762916.64830600005</c:v>
                </c:pt>
                <c:pt idx="1031">
                  <c:v>1130849.631147</c:v>
                </c:pt>
                <c:pt idx="1032">
                  <c:v>221445.27748600001</c:v>
                </c:pt>
                <c:pt idx="1033">
                  <c:v>78355.960726999998</c:v>
                </c:pt>
                <c:pt idx="1034">
                  <c:v>44126.99368</c:v>
                </c:pt>
                <c:pt idx="1035">
                  <c:v>75334.410999999993</c:v>
                </c:pt>
                <c:pt idx="1036">
                  <c:v>3024.0706220000002</c:v>
                </c:pt>
                <c:pt idx="1037">
                  <c:v>552235.59154000005</c:v>
                </c:pt>
                <c:pt idx="1038">
                  <c:v>65941.996759999995</c:v>
                </c:pt>
                <c:pt idx="1039">
                  <c:v>86382.694860000003</c:v>
                </c:pt>
                <c:pt idx="1040">
                  <c:v>1023003.827921</c:v>
                </c:pt>
                <c:pt idx="1041">
                  <c:v>874761.63170499995</c:v>
                </c:pt>
                <c:pt idx="1042">
                  <c:v>2254284.6423980002</c:v>
                </c:pt>
                <c:pt idx="1043">
                  <c:v>1798476.20729</c:v>
                </c:pt>
                <c:pt idx="1044">
                  <c:v>1727387.0578040001</c:v>
                </c:pt>
                <c:pt idx="1045">
                  <c:v>1730462.0213220001</c:v>
                </c:pt>
                <c:pt idx="1046">
                  <c:v>1038150.278981</c:v>
                </c:pt>
                <c:pt idx="1047">
                  <c:v>1502921.6065420001</c:v>
                </c:pt>
                <c:pt idx="1048">
                  <c:v>714690.26897800004</c:v>
                </c:pt>
                <c:pt idx="1049">
                  <c:v>1275234.5815940001</c:v>
                </c:pt>
                <c:pt idx="1050">
                  <c:v>3661118.4922039998</c:v>
                </c:pt>
                <c:pt idx="1051">
                  <c:v>2280555.6601829999</c:v>
                </c:pt>
                <c:pt idx="1052">
                  <c:v>2345481.4354869998</c:v>
                </c:pt>
                <c:pt idx="1053">
                  <c:v>1538310.336807</c:v>
                </c:pt>
                <c:pt idx="1054">
                  <c:v>621758.74074399995</c:v>
                </c:pt>
                <c:pt idx="1055">
                  <c:v>1125174.3387150001</c:v>
                </c:pt>
                <c:pt idx="1056">
                  <c:v>139185.98715500001</c:v>
                </c:pt>
                <c:pt idx="1057">
                  <c:v>167366.45275200001</c:v>
                </c:pt>
                <c:pt idx="1058">
                  <c:v>58956.159891000003</c:v>
                </c:pt>
                <c:pt idx="1059">
                  <c:v>11266.531489000001</c:v>
                </c:pt>
                <c:pt idx="1060">
                  <c:v>55971.169410000002</c:v>
                </c:pt>
                <c:pt idx="1061">
                  <c:v>732798.99820000003</c:v>
                </c:pt>
                <c:pt idx="1062">
                  <c:v>482511.88799800002</c:v>
                </c:pt>
                <c:pt idx="1063">
                  <c:v>870612.13272400002</c:v>
                </c:pt>
                <c:pt idx="1064">
                  <c:v>862082.82606700005</c:v>
                </c:pt>
                <c:pt idx="1065">
                  <c:v>1578177.6709720001</c:v>
                </c:pt>
                <c:pt idx="1066">
                  <c:v>1951777.1413209999</c:v>
                </c:pt>
                <c:pt idx="1067">
                  <c:v>1569387.711714</c:v>
                </c:pt>
                <c:pt idx="1068">
                  <c:v>2374079.2392819999</c:v>
                </c:pt>
                <c:pt idx="1069">
                  <c:v>1780616.0712969999</c:v>
                </c:pt>
                <c:pt idx="1070">
                  <c:v>1524302.304733</c:v>
                </c:pt>
                <c:pt idx="1071">
                  <c:v>740961.769845</c:v>
                </c:pt>
                <c:pt idx="1072">
                  <c:v>1650240.54792</c:v>
                </c:pt>
                <c:pt idx="1073">
                  <c:v>2010788.7901329999</c:v>
                </c:pt>
                <c:pt idx="1074">
                  <c:v>1381311.2366810001</c:v>
                </c:pt>
                <c:pt idx="1075">
                  <c:v>1719778.1272740001</c:v>
                </c:pt>
                <c:pt idx="1076">
                  <c:v>1639340.0003500001</c:v>
                </c:pt>
                <c:pt idx="1077">
                  <c:v>678812.08985999995</c:v>
                </c:pt>
                <c:pt idx="1078">
                  <c:v>664363.54696900002</c:v>
                </c:pt>
                <c:pt idx="1079">
                  <c:v>1221580.9784810001</c:v>
                </c:pt>
                <c:pt idx="1080">
                  <c:v>236540.240747</c:v>
                </c:pt>
                <c:pt idx="1081">
                  <c:v>51800.228044000003</c:v>
                </c:pt>
                <c:pt idx="1082">
                  <c:v>106364.948613</c:v>
                </c:pt>
                <c:pt idx="1083">
                  <c:v>25894.353169000002</c:v>
                </c:pt>
                <c:pt idx="1084">
                  <c:v>125263.10292</c:v>
                </c:pt>
                <c:pt idx="1085">
                  <c:v>320644.14868099999</c:v>
                </c:pt>
                <c:pt idx="1086">
                  <c:v>515936.746339</c:v>
                </c:pt>
                <c:pt idx="1087">
                  <c:v>207859.84160000001</c:v>
                </c:pt>
                <c:pt idx="1088">
                  <c:v>645360.45814400003</c:v>
                </c:pt>
                <c:pt idx="1089">
                  <c:v>1752481.7406619999</c:v>
                </c:pt>
                <c:pt idx="1090">
                  <c:v>1123051.908973</c:v>
                </c:pt>
                <c:pt idx="1091">
                  <c:v>1294854.3348419999</c:v>
                </c:pt>
                <c:pt idx="1092">
                  <c:v>1474188.01143</c:v>
                </c:pt>
                <c:pt idx="1093">
                  <c:v>1581079.9762589999</c:v>
                </c:pt>
                <c:pt idx="1094">
                  <c:v>1850682.0689590001</c:v>
                </c:pt>
                <c:pt idx="1095">
                  <c:v>341287.21973800001</c:v>
                </c:pt>
                <c:pt idx="1096">
                  <c:v>2013401.6498990001</c:v>
                </c:pt>
                <c:pt idx="1097">
                  <c:v>705055.47273599997</c:v>
                </c:pt>
                <c:pt idx="1098">
                  <c:v>764734.06976099999</c:v>
                </c:pt>
                <c:pt idx="1099">
                  <c:v>1066474.144995</c:v>
                </c:pt>
                <c:pt idx="1100">
                  <c:v>580745.00198499998</c:v>
                </c:pt>
                <c:pt idx="1101">
                  <c:v>1641594.782347</c:v>
                </c:pt>
                <c:pt idx="1102">
                  <c:v>627734.35761099996</c:v>
                </c:pt>
                <c:pt idx="1103">
                  <c:v>474282.73334199999</c:v>
                </c:pt>
                <c:pt idx="1104">
                  <c:v>189176.03600600001</c:v>
                </c:pt>
                <c:pt idx="1105">
                  <c:v>13294.356422000001</c:v>
                </c:pt>
                <c:pt idx="1106">
                  <c:v>134567.82692299999</c:v>
                </c:pt>
                <c:pt idx="1107">
                  <c:v>98172.62225</c:v>
                </c:pt>
                <c:pt idx="1108">
                  <c:v>106417.45157</c:v>
                </c:pt>
                <c:pt idx="1109">
                  <c:v>154742.76136599999</c:v>
                </c:pt>
                <c:pt idx="1110">
                  <c:v>210418.509582</c:v>
                </c:pt>
                <c:pt idx="1111">
                  <c:v>334128.08877799998</c:v>
                </c:pt>
                <c:pt idx="1112">
                  <c:v>1379647.93306</c:v>
                </c:pt>
                <c:pt idx="1113">
                  <c:v>916770.78087000002</c:v>
                </c:pt>
                <c:pt idx="1114">
                  <c:v>654364.50103000004</c:v>
                </c:pt>
                <c:pt idx="1115">
                  <c:v>566703.66762099997</c:v>
                </c:pt>
                <c:pt idx="1116">
                  <c:v>1430919.6326510001</c:v>
                </c:pt>
                <c:pt idx="1117">
                  <c:v>1687017.5900709999</c:v>
                </c:pt>
                <c:pt idx="1118">
                  <c:v>2382722.516514</c:v>
                </c:pt>
                <c:pt idx="1119">
                  <c:v>1266471.787886</c:v>
                </c:pt>
                <c:pt idx="1120">
                  <c:v>1308380.5773529999</c:v>
                </c:pt>
                <c:pt idx="1121">
                  <c:v>2012754.7773209999</c:v>
                </c:pt>
                <c:pt idx="1122">
                  <c:v>2072517.15973</c:v>
                </c:pt>
                <c:pt idx="1123">
                  <c:v>777205.19624399999</c:v>
                </c:pt>
                <c:pt idx="1124">
                  <c:v>282835.288115</c:v>
                </c:pt>
                <c:pt idx="1125">
                  <c:v>865667.94710400002</c:v>
                </c:pt>
                <c:pt idx="1126">
                  <c:v>486098.05888000003</c:v>
                </c:pt>
                <c:pt idx="1127">
                  <c:v>380018.46523199999</c:v>
                </c:pt>
                <c:pt idx="1128">
                  <c:v>278125.04839900002</c:v>
                </c:pt>
                <c:pt idx="1129">
                  <c:v>243538.084841</c:v>
                </c:pt>
                <c:pt idx="1130">
                  <c:v>281250.63650000002</c:v>
                </c:pt>
                <c:pt idx="1131">
                  <c:v>1762.4416000000001</c:v>
                </c:pt>
                <c:pt idx="1132">
                  <c:v>76074.566435999994</c:v>
                </c:pt>
                <c:pt idx="1133">
                  <c:v>702448.59834000003</c:v>
                </c:pt>
                <c:pt idx="1134">
                  <c:v>1314726.8448960001</c:v>
                </c:pt>
                <c:pt idx="1135">
                  <c:v>1257243.69735</c:v>
                </c:pt>
                <c:pt idx="1136">
                  <c:v>621285.00133</c:v>
                </c:pt>
                <c:pt idx="1137">
                  <c:v>993943.37523999996</c:v>
                </c:pt>
                <c:pt idx="1138">
                  <c:v>986293.97872500005</c:v>
                </c:pt>
                <c:pt idx="1139">
                  <c:v>1215513.6505519999</c:v>
                </c:pt>
                <c:pt idx="1140">
                  <c:v>1426931.0647770001</c:v>
                </c:pt>
                <c:pt idx="1141">
                  <c:v>2782006.5406749998</c:v>
                </c:pt>
                <c:pt idx="1142">
                  <c:v>1425518.3828459999</c:v>
                </c:pt>
                <c:pt idx="1143">
                  <c:v>954127.79559999995</c:v>
                </c:pt>
                <c:pt idx="1144">
                  <c:v>1186098.0937409999</c:v>
                </c:pt>
                <c:pt idx="1145">
                  <c:v>1794584.101541</c:v>
                </c:pt>
                <c:pt idx="1146">
                  <c:v>1070598.942574</c:v>
                </c:pt>
                <c:pt idx="1147">
                  <c:v>1325035.830443</c:v>
                </c:pt>
                <c:pt idx="1148">
                  <c:v>648091.71849700005</c:v>
                </c:pt>
                <c:pt idx="1149">
                  <c:v>541114.76945000002</c:v>
                </c:pt>
                <c:pt idx="1150">
                  <c:v>1211419.0864210001</c:v>
                </c:pt>
                <c:pt idx="1151">
                  <c:v>952393.02659999998</c:v>
                </c:pt>
                <c:pt idx="1152">
                  <c:v>81394.727920000005</c:v>
                </c:pt>
                <c:pt idx="1153">
                  <c:v>596990.11951999995</c:v>
                </c:pt>
                <c:pt idx="1154">
                  <c:v>46965.734947999998</c:v>
                </c:pt>
                <c:pt idx="1155">
                  <c:v>13683.159250000001</c:v>
                </c:pt>
                <c:pt idx="1156">
                  <c:v>207343.53597999999</c:v>
                </c:pt>
                <c:pt idx="1157">
                  <c:v>20166.266027999998</c:v>
                </c:pt>
                <c:pt idx="1158">
                  <c:v>123974.14434</c:v>
                </c:pt>
                <c:pt idx="1159">
                  <c:v>257352.96106</c:v>
                </c:pt>
                <c:pt idx="1160">
                  <c:v>559375.06169999996</c:v>
                </c:pt>
                <c:pt idx="1161">
                  <c:v>1684651.941471</c:v>
                </c:pt>
                <c:pt idx="1162">
                  <c:v>3594498.2395910001</c:v>
                </c:pt>
                <c:pt idx="1163">
                  <c:v>2037757.0927220001</c:v>
                </c:pt>
                <c:pt idx="1164">
                  <c:v>2137057.2836460001</c:v>
                </c:pt>
                <c:pt idx="1165">
                  <c:v>3243059.3220299999</c:v>
                </c:pt>
                <c:pt idx="1166">
                  <c:v>1033862.111391</c:v>
                </c:pt>
                <c:pt idx="1167">
                  <c:v>2237081.1769300001</c:v>
                </c:pt>
                <c:pt idx="1168">
                  <c:v>974627.04792499996</c:v>
                </c:pt>
                <c:pt idx="1169">
                  <c:v>793649.772459</c:v>
                </c:pt>
                <c:pt idx="1170">
                  <c:v>1666543.1394499999</c:v>
                </c:pt>
                <c:pt idx="1171">
                  <c:v>853017.67579999997</c:v>
                </c:pt>
                <c:pt idx="1172">
                  <c:v>1011651.834857</c:v>
                </c:pt>
                <c:pt idx="1173">
                  <c:v>453369.40078600001</c:v>
                </c:pt>
                <c:pt idx="1174">
                  <c:v>244373.26010000001</c:v>
                </c:pt>
                <c:pt idx="1175">
                  <c:v>241892.48320300001</c:v>
                </c:pt>
                <c:pt idx="1176">
                  <c:v>463952.09138300002</c:v>
                </c:pt>
                <c:pt idx="1177">
                  <c:v>552462.99491000001</c:v>
                </c:pt>
                <c:pt idx="1178">
                  <c:v>66588.775844999996</c:v>
                </c:pt>
                <c:pt idx="1179">
                  <c:v>62859.479209999998</c:v>
                </c:pt>
                <c:pt idx="1180">
                  <c:v>44569.111658000002</c:v>
                </c:pt>
                <c:pt idx="1181">
                  <c:v>501860.30417999998</c:v>
                </c:pt>
                <c:pt idx="1182">
                  <c:v>215896.59748</c:v>
                </c:pt>
                <c:pt idx="1183">
                  <c:v>179722.72370999999</c:v>
                </c:pt>
                <c:pt idx="1184">
                  <c:v>1003389.474363</c:v>
                </c:pt>
                <c:pt idx="1185">
                  <c:v>692097.00445999997</c:v>
                </c:pt>
                <c:pt idx="1186">
                  <c:v>872458.606394</c:v>
                </c:pt>
                <c:pt idx="1187">
                  <c:v>876344.93047499994</c:v>
                </c:pt>
                <c:pt idx="1188">
                  <c:v>868440.07976200001</c:v>
                </c:pt>
                <c:pt idx="1189">
                  <c:v>1904008.5556920001</c:v>
                </c:pt>
                <c:pt idx="1190">
                  <c:v>1564356.7843800001</c:v>
                </c:pt>
                <c:pt idx="1191">
                  <c:v>1435084.701226</c:v>
                </c:pt>
                <c:pt idx="1192">
                  <c:v>1424979.0361190001</c:v>
                </c:pt>
                <c:pt idx="1193">
                  <c:v>1846094.392241</c:v>
                </c:pt>
                <c:pt idx="1194">
                  <c:v>885857.33123699995</c:v>
                </c:pt>
                <c:pt idx="1195">
                  <c:v>1412700.687138</c:v>
                </c:pt>
                <c:pt idx="1196">
                  <c:v>814628.02617800003</c:v>
                </c:pt>
                <c:pt idx="1197">
                  <c:v>1511018.881361</c:v>
                </c:pt>
                <c:pt idx="1198">
                  <c:v>2063563.4996199999</c:v>
                </c:pt>
                <c:pt idx="1199">
                  <c:v>581274.95955200004</c:v>
                </c:pt>
                <c:pt idx="1200">
                  <c:v>317479.44439999998</c:v>
                </c:pt>
                <c:pt idx="1201">
                  <c:v>253805.34155000001</c:v>
                </c:pt>
                <c:pt idx="1202">
                  <c:v>67377.753679999994</c:v>
                </c:pt>
                <c:pt idx="1203">
                  <c:v>27123.578862999999</c:v>
                </c:pt>
                <c:pt idx="1204">
                  <c:v>1930.7249099999999</c:v>
                </c:pt>
                <c:pt idx="1205">
                  <c:v>324992.52156999998</c:v>
                </c:pt>
                <c:pt idx="1206">
                  <c:v>153056.39906</c:v>
                </c:pt>
                <c:pt idx="1207">
                  <c:v>411550.30338900001</c:v>
                </c:pt>
                <c:pt idx="1208">
                  <c:v>428995.93537000002</c:v>
                </c:pt>
                <c:pt idx="1209">
                  <c:v>831542.88824400003</c:v>
                </c:pt>
                <c:pt idx="1210">
                  <c:v>1026561.812855</c:v>
                </c:pt>
                <c:pt idx="1211">
                  <c:v>1230335.279876</c:v>
                </c:pt>
                <c:pt idx="1212">
                  <c:v>415040.42992899998</c:v>
                </c:pt>
                <c:pt idx="1213">
                  <c:v>256391.55892000001</c:v>
                </c:pt>
                <c:pt idx="1214">
                  <c:v>880077.41981500003</c:v>
                </c:pt>
                <c:pt idx="1215">
                  <c:v>867279.05157000001</c:v>
                </c:pt>
                <c:pt idx="1216">
                  <c:v>1488497.4054930001</c:v>
                </c:pt>
                <c:pt idx="1217">
                  <c:v>1368483.5584529999</c:v>
                </c:pt>
                <c:pt idx="1218">
                  <c:v>1151811.10681</c:v>
                </c:pt>
                <c:pt idx="1219">
                  <c:v>942832.05263000005</c:v>
                </c:pt>
                <c:pt idx="1220">
                  <c:v>485939.336763</c:v>
                </c:pt>
                <c:pt idx="1221">
                  <c:v>1845555.3797800001</c:v>
                </c:pt>
                <c:pt idx="1222">
                  <c:v>2162936.0363690001</c:v>
                </c:pt>
                <c:pt idx="1223">
                  <c:v>987795.38785000006</c:v>
                </c:pt>
                <c:pt idx="1224">
                  <c:v>85120.55442</c:v>
                </c:pt>
                <c:pt idx="1225">
                  <c:v>306148.25157000002</c:v>
                </c:pt>
                <c:pt idx="1226">
                  <c:v>55201.262049999998</c:v>
                </c:pt>
                <c:pt idx="1227">
                  <c:v>29608.3626</c:v>
                </c:pt>
                <c:pt idx="1228">
                  <c:v>261941.74312</c:v>
                </c:pt>
                <c:pt idx="1229">
                  <c:v>27328.119350000001</c:v>
                </c:pt>
                <c:pt idx="1230">
                  <c:v>523502.71354999999</c:v>
                </c:pt>
                <c:pt idx="1231">
                  <c:v>543742.22115999996</c:v>
                </c:pt>
                <c:pt idx="1232">
                  <c:v>671887.63312999997</c:v>
                </c:pt>
                <c:pt idx="1233">
                  <c:v>232356.40957600001</c:v>
                </c:pt>
                <c:pt idx="1234">
                  <c:v>1349596.6116460001</c:v>
                </c:pt>
                <c:pt idx="1235">
                  <c:v>1065963.2039659999</c:v>
                </c:pt>
                <c:pt idx="1236">
                  <c:v>2231632.635361</c:v>
                </c:pt>
                <c:pt idx="1237">
                  <c:v>2197003.5931930002</c:v>
                </c:pt>
                <c:pt idx="1238">
                  <c:v>1096405.7515459999</c:v>
                </c:pt>
                <c:pt idx="1239">
                  <c:v>1614642.000003</c:v>
                </c:pt>
                <c:pt idx="1240">
                  <c:v>836616.28347699996</c:v>
                </c:pt>
                <c:pt idx="1241">
                  <c:v>1541326.0314420001</c:v>
                </c:pt>
                <c:pt idx="1242">
                  <c:v>1662161.9707869999</c:v>
                </c:pt>
                <c:pt idx="1243">
                  <c:v>789011.22748700005</c:v>
                </c:pt>
                <c:pt idx="1244">
                  <c:v>587607.91781000001</c:v>
                </c:pt>
                <c:pt idx="1245">
                  <c:v>1297844.095438</c:v>
                </c:pt>
                <c:pt idx="1246">
                  <c:v>1577612.2327719999</c:v>
                </c:pt>
                <c:pt idx="1247">
                  <c:v>448997.54861900001</c:v>
                </c:pt>
                <c:pt idx="1248">
                  <c:v>197517.77820500001</c:v>
                </c:pt>
                <c:pt idx="1249">
                  <c:v>17064.507030000001</c:v>
                </c:pt>
                <c:pt idx="1250">
                  <c:v>48630.289743000001</c:v>
                </c:pt>
                <c:pt idx="1251">
                  <c:v>47565.465459999999</c:v>
                </c:pt>
                <c:pt idx="1252">
                  <c:v>74538.024103000003</c:v>
                </c:pt>
                <c:pt idx="1253">
                  <c:v>312136.77967000002</c:v>
                </c:pt>
                <c:pt idx="1254">
                  <c:v>127029.20599</c:v>
                </c:pt>
                <c:pt idx="1255">
                  <c:v>196397.47469500001</c:v>
                </c:pt>
                <c:pt idx="1256">
                  <c:v>608162.33914000005</c:v>
                </c:pt>
                <c:pt idx="1257">
                  <c:v>612622.87948</c:v>
                </c:pt>
                <c:pt idx="1258">
                  <c:v>837981.80744999996</c:v>
                </c:pt>
                <c:pt idx="1259">
                  <c:v>660491.14771399996</c:v>
                </c:pt>
                <c:pt idx="1260">
                  <c:v>606017.32650900004</c:v>
                </c:pt>
                <c:pt idx="1261">
                  <c:v>728707.37549400004</c:v>
                </c:pt>
                <c:pt idx="1262">
                  <c:v>995354.70328200003</c:v>
                </c:pt>
                <c:pt idx="1263">
                  <c:v>632602.64369699999</c:v>
                </c:pt>
                <c:pt idx="1264">
                  <c:v>2469394.4312049998</c:v>
                </c:pt>
                <c:pt idx="1265">
                  <c:v>2649673.7957629999</c:v>
                </c:pt>
                <c:pt idx="1266">
                  <c:v>1801486.155052</c:v>
                </c:pt>
                <c:pt idx="1267">
                  <c:v>1369878.621733</c:v>
                </c:pt>
                <c:pt idx="1268">
                  <c:v>2400769.051095</c:v>
                </c:pt>
                <c:pt idx="1269">
                  <c:v>907770.12485999998</c:v>
                </c:pt>
                <c:pt idx="1270">
                  <c:v>650977.39659000002</c:v>
                </c:pt>
                <c:pt idx="1271">
                  <c:v>889817.56269000005</c:v>
                </c:pt>
                <c:pt idx="1272">
                  <c:v>695878.01384499995</c:v>
                </c:pt>
                <c:pt idx="1273">
                  <c:v>207028.51292000001</c:v>
                </c:pt>
                <c:pt idx="1274">
                  <c:v>69623.922296000004</c:v>
                </c:pt>
                <c:pt idx="1275">
                  <c:v>152709.02272000001</c:v>
                </c:pt>
                <c:pt idx="1276">
                  <c:v>35121.992465000003</c:v>
                </c:pt>
                <c:pt idx="1277">
                  <c:v>623201.43320500001</c:v>
                </c:pt>
                <c:pt idx="1278">
                  <c:v>225715.69162</c:v>
                </c:pt>
                <c:pt idx="1279">
                  <c:v>822367.91147499997</c:v>
                </c:pt>
                <c:pt idx="1280">
                  <c:v>1220499.349993</c:v>
                </c:pt>
                <c:pt idx="1281">
                  <c:v>1509327.072953</c:v>
                </c:pt>
                <c:pt idx="1282">
                  <c:v>728175.25735299999</c:v>
                </c:pt>
                <c:pt idx="1283">
                  <c:v>1156429.171203</c:v>
                </c:pt>
                <c:pt idx="1284">
                  <c:v>1003926.983126</c:v>
                </c:pt>
                <c:pt idx="1285">
                  <c:v>701578.99675299996</c:v>
                </c:pt>
                <c:pt idx="1286">
                  <c:v>1680683.61623</c:v>
                </c:pt>
                <c:pt idx="1287">
                  <c:v>1632424.0019769999</c:v>
                </c:pt>
                <c:pt idx="1288">
                  <c:v>975441.68075000006</c:v>
                </c:pt>
                <c:pt idx="1289">
                  <c:v>1003714.138179</c:v>
                </c:pt>
                <c:pt idx="1290">
                  <c:v>3601587.3120109998</c:v>
                </c:pt>
                <c:pt idx="1291">
                  <c:v>1967031.313503</c:v>
                </c:pt>
                <c:pt idx="1292">
                  <c:v>1480120.331615</c:v>
                </c:pt>
                <c:pt idx="1293">
                  <c:v>2223613.7237</c:v>
                </c:pt>
                <c:pt idx="1294">
                  <c:v>2182297.947712</c:v>
                </c:pt>
                <c:pt idx="1295">
                  <c:v>1655818.4938109999</c:v>
                </c:pt>
                <c:pt idx="1296">
                  <c:v>125414.612865</c:v>
                </c:pt>
                <c:pt idx="1297">
                  <c:v>348350.25036499999</c:v>
                </c:pt>
                <c:pt idx="1298">
                  <c:v>55562.899855000003</c:v>
                </c:pt>
                <c:pt idx="1299">
                  <c:v>73366.448755000005</c:v>
                </c:pt>
                <c:pt idx="1300">
                  <c:v>228224.32698000001</c:v>
                </c:pt>
                <c:pt idx="1301">
                  <c:v>280439.90905000002</c:v>
                </c:pt>
                <c:pt idx="1302">
                  <c:v>656787.02919999999</c:v>
                </c:pt>
                <c:pt idx="1303">
                  <c:v>562565.36967499997</c:v>
                </c:pt>
                <c:pt idx="1304">
                  <c:v>486076.57145500003</c:v>
                </c:pt>
                <c:pt idx="1305">
                  <c:v>462697.92333000002</c:v>
                </c:pt>
                <c:pt idx="1306">
                  <c:v>915353.16935900005</c:v>
                </c:pt>
                <c:pt idx="1307">
                  <c:v>460980.85499399999</c:v>
                </c:pt>
                <c:pt idx="1308">
                  <c:v>494154.145005</c:v>
                </c:pt>
                <c:pt idx="1309">
                  <c:v>833116.00427100004</c:v>
                </c:pt>
                <c:pt idx="1310">
                  <c:v>449686.18129899999</c:v>
                </c:pt>
                <c:pt idx="1311">
                  <c:v>2140276.8915129998</c:v>
                </c:pt>
                <c:pt idx="1312">
                  <c:v>800914.56508700002</c:v>
                </c:pt>
                <c:pt idx="1313">
                  <c:v>2348632.5268959999</c:v>
                </c:pt>
                <c:pt idx="1314">
                  <c:v>1106601.753645</c:v>
                </c:pt>
                <c:pt idx="1315">
                  <c:v>1394139.1196099999</c:v>
                </c:pt>
                <c:pt idx="1316">
                  <c:v>840363.56165399996</c:v>
                </c:pt>
                <c:pt idx="1317">
                  <c:v>183785.44570000001</c:v>
                </c:pt>
                <c:pt idx="1318">
                  <c:v>1861584.591881</c:v>
                </c:pt>
                <c:pt idx="1319">
                  <c:v>969815.05996999994</c:v>
                </c:pt>
                <c:pt idx="1320">
                  <c:v>1615524.6087849999</c:v>
                </c:pt>
                <c:pt idx="1321">
                  <c:v>30395.422135000001</c:v>
                </c:pt>
                <c:pt idx="1322">
                  <c:v>44272.465270000001</c:v>
                </c:pt>
                <c:pt idx="1323">
                  <c:v>18134.903965000001</c:v>
                </c:pt>
                <c:pt idx="1324">
                  <c:v>7118.396855</c:v>
                </c:pt>
                <c:pt idx="1325">
                  <c:v>24285.513855000001</c:v>
                </c:pt>
                <c:pt idx="1326">
                  <c:v>550832.72678499995</c:v>
                </c:pt>
                <c:pt idx="1327">
                  <c:v>782327.17486999999</c:v>
                </c:pt>
                <c:pt idx="1328">
                  <c:v>2923727.1455250001</c:v>
                </c:pt>
                <c:pt idx="1329">
                  <c:v>2208264.4060550001</c:v>
                </c:pt>
                <c:pt idx="1330">
                  <c:v>1053719.4983979999</c:v>
                </c:pt>
                <c:pt idx="1331">
                  <c:v>1640754.7714579999</c:v>
                </c:pt>
                <c:pt idx="1332">
                  <c:v>1007537.264797</c:v>
                </c:pt>
                <c:pt idx="1333">
                  <c:v>831018.06483499997</c:v>
                </c:pt>
                <c:pt idx="1334">
                  <c:v>788811.03322700004</c:v>
                </c:pt>
                <c:pt idx="1335">
                  <c:v>1362269.0541419999</c:v>
                </c:pt>
                <c:pt idx="1336">
                  <c:v>1618444.4507470001</c:v>
                </c:pt>
                <c:pt idx="1337">
                  <c:v>1009086.708023</c:v>
                </c:pt>
                <c:pt idx="1338">
                  <c:v>1102790.5560260001</c:v>
                </c:pt>
                <c:pt idx="1339">
                  <c:v>1737097.8430389999</c:v>
                </c:pt>
                <c:pt idx="1340">
                  <c:v>1236552.681358</c:v>
                </c:pt>
                <c:pt idx="1341">
                  <c:v>1897725.692602</c:v>
                </c:pt>
                <c:pt idx="1342">
                  <c:v>885370.42512499995</c:v>
                </c:pt>
                <c:pt idx="1343">
                  <c:v>163997.73600800001</c:v>
                </c:pt>
                <c:pt idx="1344">
                  <c:v>570443.32658600004</c:v>
                </c:pt>
                <c:pt idx="1345">
                  <c:v>62103.611205000001</c:v>
                </c:pt>
                <c:pt idx="1346">
                  <c:v>20216.080708000001</c:v>
                </c:pt>
                <c:pt idx="1347">
                  <c:v>499008.40333499998</c:v>
                </c:pt>
                <c:pt idx="1348">
                  <c:v>338504.40709499997</c:v>
                </c:pt>
                <c:pt idx="1349">
                  <c:v>744.654719</c:v>
                </c:pt>
                <c:pt idx="1350">
                  <c:v>207204.093765</c:v>
                </c:pt>
                <c:pt idx="1351">
                  <c:v>973886.23513000004</c:v>
                </c:pt>
                <c:pt idx="1352">
                  <c:v>395568.92058899999</c:v>
                </c:pt>
                <c:pt idx="1353">
                  <c:v>854939.58912599995</c:v>
                </c:pt>
                <c:pt idx="1354">
                  <c:v>715839.31366900005</c:v>
                </c:pt>
                <c:pt idx="1355">
                  <c:v>1315916.884019</c:v>
                </c:pt>
                <c:pt idx="1356">
                  <c:v>1469761.20101</c:v>
                </c:pt>
                <c:pt idx="1357">
                  <c:v>617856.46683699999</c:v>
                </c:pt>
                <c:pt idx="1358">
                  <c:v>2078699.400863</c:v>
                </c:pt>
                <c:pt idx="1359">
                  <c:v>1111193.110661</c:v>
                </c:pt>
                <c:pt idx="1360">
                  <c:v>1098783.7369979999</c:v>
                </c:pt>
                <c:pt idx="1361">
                  <c:v>2153463.595526</c:v>
                </c:pt>
                <c:pt idx="1362">
                  <c:v>1231606.740487</c:v>
                </c:pt>
                <c:pt idx="1363">
                  <c:v>991488.73407200002</c:v>
                </c:pt>
                <c:pt idx="1364">
                  <c:v>501534.57910999999</c:v>
                </c:pt>
                <c:pt idx="1365">
                  <c:v>298043.28872499999</c:v>
                </c:pt>
                <c:pt idx="1366">
                  <c:v>742047.07786900003</c:v>
                </c:pt>
                <c:pt idx="1367">
                  <c:v>821047.65009999997</c:v>
                </c:pt>
                <c:pt idx="1368">
                  <c:v>473234.90875399997</c:v>
                </c:pt>
                <c:pt idx="1369">
                  <c:v>401559.74449999997</c:v>
                </c:pt>
                <c:pt idx="1370">
                  <c:v>630365.07270699996</c:v>
                </c:pt>
                <c:pt idx="1371">
                  <c:v>6063.8552399999999</c:v>
                </c:pt>
                <c:pt idx="1372">
                  <c:v>17063.074499999999</c:v>
                </c:pt>
                <c:pt idx="1373">
                  <c:v>86388.033850000007</c:v>
                </c:pt>
                <c:pt idx="1374">
                  <c:v>338392.72120000003</c:v>
                </c:pt>
                <c:pt idx="1375">
                  <c:v>210009.12415399999</c:v>
                </c:pt>
                <c:pt idx="1376">
                  <c:v>1061110.0014299999</c:v>
                </c:pt>
                <c:pt idx="1377">
                  <c:v>339086.19131999998</c:v>
                </c:pt>
                <c:pt idx="1378">
                  <c:v>381733.59749900002</c:v>
                </c:pt>
                <c:pt idx="1379">
                  <c:v>585934.75465500006</c:v>
                </c:pt>
                <c:pt idx="1380">
                  <c:v>855441.88956100005</c:v>
                </c:pt>
                <c:pt idx="1381">
                  <c:v>498644.45752</c:v>
                </c:pt>
                <c:pt idx="1382">
                  <c:v>2714985.9173050001</c:v>
                </c:pt>
                <c:pt idx="1383">
                  <c:v>863175.35942500003</c:v>
                </c:pt>
                <c:pt idx="1384">
                  <c:v>1305603.54847</c:v>
                </c:pt>
                <c:pt idx="1385">
                  <c:v>1587303.159893</c:v>
                </c:pt>
                <c:pt idx="1386">
                  <c:v>2195378.7353440002</c:v>
                </c:pt>
                <c:pt idx="1387">
                  <c:v>2154649.1892110002</c:v>
                </c:pt>
                <c:pt idx="1388">
                  <c:v>1644251.7878330001</c:v>
                </c:pt>
                <c:pt idx="1389">
                  <c:v>1238077.1243120001</c:v>
                </c:pt>
                <c:pt idx="1390">
                  <c:v>1139546.2170249999</c:v>
                </c:pt>
                <c:pt idx="1391">
                  <c:v>577073.83111599996</c:v>
                </c:pt>
                <c:pt idx="1392">
                  <c:v>249476.338334</c:v>
                </c:pt>
                <c:pt idx="1393">
                  <c:v>133758.63930000001</c:v>
                </c:pt>
                <c:pt idx="1394">
                  <c:v>36991.538399999998</c:v>
                </c:pt>
                <c:pt idx="1395">
                  <c:v>50938.745693999997</c:v>
                </c:pt>
                <c:pt idx="1396">
                  <c:v>86505.187340000004</c:v>
                </c:pt>
                <c:pt idx="1397">
                  <c:v>158976.43032000001</c:v>
                </c:pt>
                <c:pt idx="1398">
                  <c:v>269660.80842000002</c:v>
                </c:pt>
                <c:pt idx="1399">
                  <c:v>408197.43275500002</c:v>
                </c:pt>
                <c:pt idx="1400">
                  <c:v>490987.67071999999</c:v>
                </c:pt>
                <c:pt idx="1401">
                  <c:v>240108.762973</c:v>
                </c:pt>
                <c:pt idx="1402">
                  <c:v>2235629.4452180001</c:v>
                </c:pt>
                <c:pt idx="1403">
                  <c:v>718953.38546699996</c:v>
                </c:pt>
                <c:pt idx="1404">
                  <c:v>913573.06773600006</c:v>
                </c:pt>
                <c:pt idx="1405">
                  <c:v>1769200.003487</c:v>
                </c:pt>
                <c:pt idx="1406">
                  <c:v>848474.27810600004</c:v>
                </c:pt>
                <c:pt idx="1407">
                  <c:v>839952.58530599996</c:v>
                </c:pt>
                <c:pt idx="1408">
                  <c:v>1155172.8594869999</c:v>
                </c:pt>
                <c:pt idx="1409">
                  <c:v>1012153.517083</c:v>
                </c:pt>
                <c:pt idx="1410">
                  <c:v>1530736.8715989999</c:v>
                </c:pt>
                <c:pt idx="1411">
                  <c:v>2969996.4588720002</c:v>
                </c:pt>
                <c:pt idx="1412">
                  <c:v>2004902.0614130001</c:v>
                </c:pt>
                <c:pt idx="1413">
                  <c:v>228870.69978</c:v>
                </c:pt>
                <c:pt idx="1414">
                  <c:v>1710720.5861599999</c:v>
                </c:pt>
                <c:pt idx="1415">
                  <c:v>856026.508225</c:v>
                </c:pt>
                <c:pt idx="1416">
                  <c:v>144124.68477200001</c:v>
                </c:pt>
                <c:pt idx="1417">
                  <c:v>25190.053690000001</c:v>
                </c:pt>
                <c:pt idx="1418">
                  <c:v>9795.5903300000009</c:v>
                </c:pt>
                <c:pt idx="1419">
                  <c:v>10159.549883</c:v>
                </c:pt>
                <c:pt idx="1420">
                  <c:v>157069.58604299999</c:v>
                </c:pt>
                <c:pt idx="1421">
                  <c:v>19153.065014</c:v>
                </c:pt>
                <c:pt idx="1422">
                  <c:v>67851.811285000003</c:v>
                </c:pt>
                <c:pt idx="1423">
                  <c:v>118439.82322000001</c:v>
                </c:pt>
                <c:pt idx="1424">
                  <c:v>264761.29619299999</c:v>
                </c:pt>
                <c:pt idx="1425">
                  <c:v>881348.21250300005</c:v>
                </c:pt>
                <c:pt idx="1426">
                  <c:v>1395365.1410060001</c:v>
                </c:pt>
                <c:pt idx="1427">
                  <c:v>973361.03526999999</c:v>
                </c:pt>
                <c:pt idx="1428">
                  <c:v>1024416.497186</c:v>
                </c:pt>
                <c:pt idx="1429">
                  <c:v>727078.88096800004</c:v>
                </c:pt>
                <c:pt idx="1430">
                  <c:v>1124692.3692399999</c:v>
                </c:pt>
                <c:pt idx="1431">
                  <c:v>754744.90252999996</c:v>
                </c:pt>
                <c:pt idx="1432">
                  <c:v>652139.23557999998</c:v>
                </c:pt>
                <c:pt idx="1433">
                  <c:v>1739666.865914</c:v>
                </c:pt>
                <c:pt idx="1434">
                  <c:v>1312837.048163</c:v>
                </c:pt>
                <c:pt idx="1435">
                  <c:v>1739602.0315119999</c:v>
                </c:pt>
                <c:pt idx="1436">
                  <c:v>1007923.605416</c:v>
                </c:pt>
                <c:pt idx="1437">
                  <c:v>1235953.6617769999</c:v>
                </c:pt>
                <c:pt idx="1438">
                  <c:v>1464666.6913149999</c:v>
                </c:pt>
                <c:pt idx="1439">
                  <c:v>568376.71962400002</c:v>
                </c:pt>
                <c:pt idx="1440">
                  <c:v>603049.89589100005</c:v>
                </c:pt>
                <c:pt idx="1441">
                  <c:v>739743.58256000001</c:v>
                </c:pt>
                <c:pt idx="1442">
                  <c:v>126243.2175</c:v>
                </c:pt>
                <c:pt idx="1443">
                  <c:v>17476.701300000001</c:v>
                </c:pt>
                <c:pt idx="1444">
                  <c:v>48666.448270000001</c:v>
                </c:pt>
                <c:pt idx="1445">
                  <c:v>300696.39260600001</c:v>
                </c:pt>
                <c:pt idx="1446">
                  <c:v>221389.392066</c:v>
                </c:pt>
                <c:pt idx="1447">
                  <c:v>196380.66427000001</c:v>
                </c:pt>
                <c:pt idx="1448">
                  <c:v>1021511.703605</c:v>
                </c:pt>
                <c:pt idx="1449">
                  <c:v>1261736.301703</c:v>
                </c:pt>
                <c:pt idx="1450">
                  <c:v>1991990.356201</c:v>
                </c:pt>
                <c:pt idx="1451">
                  <c:v>959319.01099500002</c:v>
                </c:pt>
                <c:pt idx="1452">
                  <c:v>594923.40399999998</c:v>
                </c:pt>
                <c:pt idx="1453">
                  <c:v>473851.90040599997</c:v>
                </c:pt>
                <c:pt idx="1454">
                  <c:v>1078031.157356</c:v>
                </c:pt>
                <c:pt idx="1455">
                  <c:v>1865149.877475</c:v>
                </c:pt>
                <c:pt idx="1456">
                  <c:v>2036432.080783</c:v>
                </c:pt>
                <c:pt idx="1457">
                  <c:v>1114945.5492400001</c:v>
                </c:pt>
                <c:pt idx="1458">
                  <c:v>1773662.5579530001</c:v>
                </c:pt>
                <c:pt idx="1459">
                  <c:v>2324370.9562200001</c:v>
                </c:pt>
                <c:pt idx="1460">
                  <c:v>613916.53040399996</c:v>
                </c:pt>
                <c:pt idx="1461">
                  <c:v>792634.02124399994</c:v>
                </c:pt>
                <c:pt idx="1462">
                  <c:v>713572.53610000003</c:v>
                </c:pt>
                <c:pt idx="1463">
                  <c:v>1105204.744064</c:v>
                </c:pt>
                <c:pt idx="1464">
                  <c:v>466734.868005</c:v>
                </c:pt>
                <c:pt idx="1465">
                  <c:v>226715.28933</c:v>
                </c:pt>
                <c:pt idx="1466">
                  <c:v>46758.185790000003</c:v>
                </c:pt>
                <c:pt idx="1467">
                  <c:v>562070.81801199995</c:v>
                </c:pt>
                <c:pt idx="1468">
                  <c:v>606058.69466000004</c:v>
                </c:pt>
                <c:pt idx="1469">
                  <c:v>78926.762669999996</c:v>
                </c:pt>
                <c:pt idx="1470">
                  <c:v>179360.58442</c:v>
                </c:pt>
                <c:pt idx="1471">
                  <c:v>322815.18232999998</c:v>
                </c:pt>
                <c:pt idx="1472">
                  <c:v>807174.81996999995</c:v>
                </c:pt>
                <c:pt idx="1473">
                  <c:v>955152.31276</c:v>
                </c:pt>
                <c:pt idx="1474">
                  <c:v>584415.81902000005</c:v>
                </c:pt>
                <c:pt idx="1475">
                  <c:v>1195332.6577570001</c:v>
                </c:pt>
                <c:pt idx="1476">
                  <c:v>890954.48843000003</c:v>
                </c:pt>
                <c:pt idx="1477">
                  <c:v>930911.02633000002</c:v>
                </c:pt>
                <c:pt idx="1478">
                  <c:v>2826376.966244</c:v>
                </c:pt>
                <c:pt idx="1479">
                  <c:v>1253027.315316</c:v>
                </c:pt>
                <c:pt idx="1480">
                  <c:v>1813604.8312599999</c:v>
                </c:pt>
                <c:pt idx="1481">
                  <c:v>1041836.163097</c:v>
                </c:pt>
                <c:pt idx="1482">
                  <c:v>1088275.7695770001</c:v>
                </c:pt>
                <c:pt idx="1483">
                  <c:v>970860.83030499995</c:v>
                </c:pt>
                <c:pt idx="1484">
                  <c:v>565858.28382000001</c:v>
                </c:pt>
                <c:pt idx="1485">
                  <c:v>891430.34313000005</c:v>
                </c:pt>
                <c:pt idx="1486">
                  <c:v>1303808.209</c:v>
                </c:pt>
                <c:pt idx="1487">
                  <c:v>1932090.2800420001</c:v>
                </c:pt>
                <c:pt idx="1488">
                  <c:v>356610.75316800002</c:v>
                </c:pt>
                <c:pt idx="1489">
                  <c:v>194300.66608</c:v>
                </c:pt>
                <c:pt idx="1490">
                  <c:v>98437.257027</c:v>
                </c:pt>
                <c:pt idx="1491">
                  <c:v>59472.396549999998</c:v>
                </c:pt>
                <c:pt idx="1492">
                  <c:v>16268.115169999999</c:v>
                </c:pt>
                <c:pt idx="1493">
                  <c:v>393.38297</c:v>
                </c:pt>
                <c:pt idx="1494">
                  <c:v>65870.140025999994</c:v>
                </c:pt>
                <c:pt idx="1495">
                  <c:v>329046.49790999998</c:v>
                </c:pt>
                <c:pt idx="1496">
                  <c:v>667216.58992000006</c:v>
                </c:pt>
                <c:pt idx="1497">
                  <c:v>1248235.96404</c:v>
                </c:pt>
                <c:pt idx="1498">
                  <c:v>2152948.7999300002</c:v>
                </c:pt>
                <c:pt idx="1499">
                  <c:v>1947142.2110900001</c:v>
                </c:pt>
                <c:pt idx="1500">
                  <c:v>817579.59220499999</c:v>
                </c:pt>
                <c:pt idx="1501">
                  <c:v>1150891.3034999999</c:v>
                </c:pt>
                <c:pt idx="1502">
                  <c:v>4035514.5453499998</c:v>
                </c:pt>
                <c:pt idx="1503">
                  <c:v>2227016.854121</c:v>
                </c:pt>
                <c:pt idx="1504">
                  <c:v>2926831.4614980002</c:v>
                </c:pt>
                <c:pt idx="1505">
                  <c:v>2635788.5047340002</c:v>
                </c:pt>
                <c:pt idx="1506">
                  <c:v>2610632.7768919999</c:v>
                </c:pt>
                <c:pt idx="1507">
                  <c:v>922525.40472800005</c:v>
                </c:pt>
                <c:pt idx="1508">
                  <c:v>518478.52918999997</c:v>
                </c:pt>
                <c:pt idx="1509">
                  <c:v>252389.80028600001</c:v>
                </c:pt>
                <c:pt idx="1510">
                  <c:v>473149.81033000001</c:v>
                </c:pt>
                <c:pt idx="1511">
                  <c:v>306251.895716</c:v>
                </c:pt>
                <c:pt idx="1512">
                  <c:v>327723.90792299999</c:v>
                </c:pt>
                <c:pt idx="1513">
                  <c:v>783280.40405999997</c:v>
                </c:pt>
                <c:pt idx="1514">
                  <c:v>37501.080798000003</c:v>
                </c:pt>
                <c:pt idx="1515">
                  <c:v>36291.301440000003</c:v>
                </c:pt>
                <c:pt idx="1516">
                  <c:v>167456.389</c:v>
                </c:pt>
                <c:pt idx="1517">
                  <c:v>27312.578000000001</c:v>
                </c:pt>
                <c:pt idx="1518">
                  <c:v>387221.96250000002</c:v>
                </c:pt>
                <c:pt idx="1519">
                  <c:v>618362.98189000005</c:v>
                </c:pt>
                <c:pt idx="1520">
                  <c:v>732778.36088000005</c:v>
                </c:pt>
                <c:pt idx="1521">
                  <c:v>980344.50936000003</c:v>
                </c:pt>
                <c:pt idx="1522">
                  <c:v>1735945.26508</c:v>
                </c:pt>
                <c:pt idx="1523">
                  <c:v>1641227.4635399999</c:v>
                </c:pt>
                <c:pt idx="1524">
                  <c:v>1674849.920776</c:v>
                </c:pt>
                <c:pt idx="1525">
                  <c:v>1255246.115946</c:v>
                </c:pt>
                <c:pt idx="1526">
                  <c:v>682617.745872</c:v>
                </c:pt>
                <c:pt idx="1527">
                  <c:v>1192266.4929899999</c:v>
                </c:pt>
                <c:pt idx="1528">
                  <c:v>1681805.0220920001</c:v>
                </c:pt>
                <c:pt idx="1529">
                  <c:v>1443602.52104</c:v>
                </c:pt>
                <c:pt idx="1530">
                  <c:v>1176519.1508140001</c:v>
                </c:pt>
                <c:pt idx="1531">
                  <c:v>1549413.8404850001</c:v>
                </c:pt>
                <c:pt idx="1532">
                  <c:v>695948.00477</c:v>
                </c:pt>
                <c:pt idx="1533">
                  <c:v>423098.33921399998</c:v>
                </c:pt>
                <c:pt idx="1534">
                  <c:v>584149.14992999996</c:v>
                </c:pt>
                <c:pt idx="1535">
                  <c:v>716929.32092900004</c:v>
                </c:pt>
                <c:pt idx="1536">
                  <c:v>349523.886291</c:v>
                </c:pt>
                <c:pt idx="1537">
                  <c:v>50407.098599999998</c:v>
                </c:pt>
                <c:pt idx="1538">
                  <c:v>166342.15244999999</c:v>
                </c:pt>
                <c:pt idx="1539">
                  <c:v>379245.25052</c:v>
                </c:pt>
                <c:pt idx="1540">
                  <c:v>283224.48931999999</c:v>
                </c:pt>
                <c:pt idx="1541">
                  <c:v>81036.663035999998</c:v>
                </c:pt>
                <c:pt idx="1542">
                  <c:v>47219.17727</c:v>
                </c:pt>
                <c:pt idx="1543">
                  <c:v>562627.02251599997</c:v>
                </c:pt>
                <c:pt idx="1544">
                  <c:v>1319658.87485</c:v>
                </c:pt>
                <c:pt idx="1545">
                  <c:v>1012806.85998</c:v>
                </c:pt>
                <c:pt idx="1546">
                  <c:v>2736044.4708190002</c:v>
                </c:pt>
                <c:pt idx="1547">
                  <c:v>1581483.4103320001</c:v>
                </c:pt>
                <c:pt idx="1548">
                  <c:v>1658014.578984</c:v>
                </c:pt>
                <c:pt idx="1549">
                  <c:v>1299441.5559640001</c:v>
                </c:pt>
                <c:pt idx="1550">
                  <c:v>662740.36511999997</c:v>
                </c:pt>
                <c:pt idx="1551">
                  <c:v>1278055.4635040001</c:v>
                </c:pt>
                <c:pt idx="1552">
                  <c:v>617723.38638000004</c:v>
                </c:pt>
                <c:pt idx="1553">
                  <c:v>511739.35746000003</c:v>
                </c:pt>
                <c:pt idx="1554">
                  <c:v>233167.286861</c:v>
                </c:pt>
                <c:pt idx="1555">
                  <c:v>1809142.3121400001</c:v>
                </c:pt>
                <c:pt idx="1556">
                  <c:v>922979.11465999996</c:v>
                </c:pt>
                <c:pt idx="1557">
                  <c:v>1033087.60254</c:v>
                </c:pt>
                <c:pt idx="1558">
                  <c:v>676146.058556</c:v>
                </c:pt>
                <c:pt idx="1559">
                  <c:v>122562.13349399999</c:v>
                </c:pt>
                <c:pt idx="1560">
                  <c:v>367100.05943299999</c:v>
                </c:pt>
                <c:pt idx="1561">
                  <c:v>231798.11840000001</c:v>
                </c:pt>
                <c:pt idx="1562">
                  <c:v>1309.1128000000001</c:v>
                </c:pt>
                <c:pt idx="1563">
                  <c:v>64581.211499999998</c:v>
                </c:pt>
                <c:pt idx="1564">
                  <c:v>235142.78812000001</c:v>
                </c:pt>
                <c:pt idx="1565">
                  <c:v>235763.79248999999</c:v>
                </c:pt>
                <c:pt idx="1566">
                  <c:v>111903.24557</c:v>
                </c:pt>
                <c:pt idx="1567">
                  <c:v>405447.33312000002</c:v>
                </c:pt>
                <c:pt idx="1568">
                  <c:v>1250846.21808</c:v>
                </c:pt>
                <c:pt idx="1569">
                  <c:v>773333.67275999999</c:v>
                </c:pt>
                <c:pt idx="1570">
                  <c:v>1307930.85292</c:v>
                </c:pt>
                <c:pt idx="1571">
                  <c:v>1106585.71365</c:v>
                </c:pt>
                <c:pt idx="1572">
                  <c:v>1684240.04575</c:v>
                </c:pt>
                <c:pt idx="1573">
                  <c:v>796401.32576499996</c:v>
                </c:pt>
                <c:pt idx="1574">
                  <c:v>1449580.0840149999</c:v>
                </c:pt>
                <c:pt idx="1575">
                  <c:v>1492059.9216519999</c:v>
                </c:pt>
                <c:pt idx="1576">
                  <c:v>1200708.5897860001</c:v>
                </c:pt>
                <c:pt idx="1577">
                  <c:v>965780.45875200001</c:v>
                </c:pt>
                <c:pt idx="1578">
                  <c:v>823474.00549200003</c:v>
                </c:pt>
                <c:pt idx="1579">
                  <c:v>482674.44641099998</c:v>
                </c:pt>
                <c:pt idx="1580">
                  <c:v>2632889.3601859999</c:v>
                </c:pt>
                <c:pt idx="1581">
                  <c:v>2105247.4279900002</c:v>
                </c:pt>
                <c:pt idx="1582">
                  <c:v>2484714.5016780002</c:v>
                </c:pt>
                <c:pt idx="1583">
                  <c:v>375238.42468200001</c:v>
                </c:pt>
                <c:pt idx="1584">
                  <c:v>74770.918927000006</c:v>
                </c:pt>
                <c:pt idx="1585">
                  <c:v>117346.66873999999</c:v>
                </c:pt>
                <c:pt idx="1586">
                  <c:v>51428.323669999998</c:v>
                </c:pt>
                <c:pt idx="1587">
                  <c:v>79147.543525999994</c:v>
                </c:pt>
                <c:pt idx="1588">
                  <c:v>25981.670180000001</c:v>
                </c:pt>
                <c:pt idx="1589">
                  <c:v>114961.76730000001</c:v>
                </c:pt>
                <c:pt idx="1590">
                  <c:v>248643.49600000001</c:v>
                </c:pt>
                <c:pt idx="1591">
                  <c:v>280304.37748600001</c:v>
                </c:pt>
                <c:pt idx="1592">
                  <c:v>918128.22597499995</c:v>
                </c:pt>
                <c:pt idx="1593">
                  <c:v>812420.98063100001</c:v>
                </c:pt>
                <c:pt idx="1594">
                  <c:v>1136971.3783499999</c:v>
                </c:pt>
                <c:pt idx="1595">
                  <c:v>283142.73989000003</c:v>
                </c:pt>
                <c:pt idx="1596">
                  <c:v>1591765.06128</c:v>
                </c:pt>
                <c:pt idx="1597">
                  <c:v>970472.08589999995</c:v>
                </c:pt>
                <c:pt idx="1598">
                  <c:v>899208.24262799998</c:v>
                </c:pt>
                <c:pt idx="1599">
                  <c:v>1279001.5656049999</c:v>
                </c:pt>
                <c:pt idx="1600">
                  <c:v>612954.84603000002</c:v>
                </c:pt>
                <c:pt idx="1601">
                  <c:v>1435024.5412300001</c:v>
                </c:pt>
                <c:pt idx="1602">
                  <c:v>1688017.1957749999</c:v>
                </c:pt>
                <c:pt idx="1603">
                  <c:v>2317481.6304000001</c:v>
                </c:pt>
                <c:pt idx="1604">
                  <c:v>1031340.9109050001</c:v>
                </c:pt>
                <c:pt idx="1605">
                  <c:v>1892286.324155</c:v>
                </c:pt>
                <c:pt idx="1606">
                  <c:v>1327258.6315550001</c:v>
                </c:pt>
                <c:pt idx="1607">
                  <c:v>495557.637636</c:v>
                </c:pt>
                <c:pt idx="1608">
                  <c:v>21076.703526000001</c:v>
                </c:pt>
                <c:pt idx="1609">
                  <c:v>308298.90453200002</c:v>
                </c:pt>
                <c:pt idx="1610">
                  <c:v>21108.975740000002</c:v>
                </c:pt>
                <c:pt idx="1611">
                  <c:v>70171.794999999998</c:v>
                </c:pt>
                <c:pt idx="1612">
                  <c:v>81693.816399999996</c:v>
                </c:pt>
                <c:pt idx="1613">
                  <c:v>1263880.7864000001</c:v>
                </c:pt>
                <c:pt idx="1614">
                  <c:v>225132.79113</c:v>
                </c:pt>
                <c:pt idx="1615">
                  <c:v>514203.31586500001</c:v>
                </c:pt>
                <c:pt idx="1616">
                  <c:v>1685009.2829750001</c:v>
                </c:pt>
                <c:pt idx="1617">
                  <c:v>798828.61094200006</c:v>
                </c:pt>
                <c:pt idx="1618">
                  <c:v>544009.69402000005</c:v>
                </c:pt>
                <c:pt idx="1619">
                  <c:v>1086315.7111440001</c:v>
                </c:pt>
                <c:pt idx="1620">
                  <c:v>1386014.6549849999</c:v>
                </c:pt>
                <c:pt idx="1621">
                  <c:v>1182434.705384</c:v>
                </c:pt>
                <c:pt idx="1622">
                  <c:v>865779.98190400004</c:v>
                </c:pt>
                <c:pt idx="1623">
                  <c:v>1897901.4623459999</c:v>
                </c:pt>
                <c:pt idx="1624">
                  <c:v>1919877.137506</c:v>
                </c:pt>
                <c:pt idx="1625">
                  <c:v>2152479.0593900001</c:v>
                </c:pt>
                <c:pt idx="1626">
                  <c:v>1709157.02042</c:v>
                </c:pt>
                <c:pt idx="1627">
                  <c:v>1831337.6656770001</c:v>
                </c:pt>
                <c:pt idx="1628">
                  <c:v>1484325.4027819999</c:v>
                </c:pt>
                <c:pt idx="1629">
                  <c:v>1030192.022899</c:v>
                </c:pt>
                <c:pt idx="1630">
                  <c:v>946507.62569400005</c:v>
                </c:pt>
                <c:pt idx="1631">
                  <c:v>499772.50310999999</c:v>
                </c:pt>
                <c:pt idx="1632">
                  <c:v>543664.79257599998</c:v>
                </c:pt>
                <c:pt idx="1633">
                  <c:v>106837.37648000001</c:v>
                </c:pt>
                <c:pt idx="1634">
                  <c:v>65523.27506</c:v>
                </c:pt>
                <c:pt idx="1635">
                  <c:v>269509.75734000001</c:v>
                </c:pt>
                <c:pt idx="1636">
                  <c:v>29316.63423</c:v>
                </c:pt>
                <c:pt idx="1637">
                  <c:v>120227.49748000001</c:v>
                </c:pt>
                <c:pt idx="1638">
                  <c:v>141265.07131999999</c:v>
                </c:pt>
                <c:pt idx="1639">
                  <c:v>360973.82756000001</c:v>
                </c:pt>
                <c:pt idx="1640">
                  <c:v>1149693.7095999999</c:v>
                </c:pt>
                <c:pt idx="1641">
                  <c:v>841559.30571099999</c:v>
                </c:pt>
                <c:pt idx="1642">
                  <c:v>1144242.8854400001</c:v>
                </c:pt>
                <c:pt idx="1643">
                  <c:v>739143.08301199996</c:v>
                </c:pt>
                <c:pt idx="1644">
                  <c:v>816888.77327699994</c:v>
                </c:pt>
                <c:pt idx="1645">
                  <c:v>2362721.2888330002</c:v>
                </c:pt>
                <c:pt idx="1646">
                  <c:v>1262408.1447920001</c:v>
                </c:pt>
                <c:pt idx="1647">
                  <c:v>2407234.5353100002</c:v>
                </c:pt>
                <c:pt idx="1648">
                  <c:v>3007473.9734530002</c:v>
                </c:pt>
                <c:pt idx="1649">
                  <c:v>2653724.7936649998</c:v>
                </c:pt>
                <c:pt idx="1650">
                  <c:v>1553895.7439369999</c:v>
                </c:pt>
                <c:pt idx="1651">
                  <c:v>2267513.571614</c:v>
                </c:pt>
                <c:pt idx="1652">
                  <c:v>1980268.7344859999</c:v>
                </c:pt>
                <c:pt idx="1653">
                  <c:v>2088797.836661</c:v>
                </c:pt>
                <c:pt idx="1654">
                  <c:v>1360887.384108</c:v>
                </c:pt>
                <c:pt idx="1655">
                  <c:v>1292645.2158349999</c:v>
                </c:pt>
                <c:pt idx="1656">
                  <c:v>298178.05802400003</c:v>
                </c:pt>
                <c:pt idx="1657">
                  <c:v>156235.59092700001</c:v>
                </c:pt>
                <c:pt idx="1658">
                  <c:v>31516.675134000001</c:v>
                </c:pt>
                <c:pt idx="1659">
                  <c:v>40792.884310000001</c:v>
                </c:pt>
                <c:pt idx="1660">
                  <c:v>42204.309800000003</c:v>
                </c:pt>
                <c:pt idx="1661">
                  <c:v>144140.43007</c:v>
                </c:pt>
                <c:pt idx="1662">
                  <c:v>94161.020266000007</c:v>
                </c:pt>
                <c:pt idx="1663">
                  <c:v>1242685.6736300001</c:v>
                </c:pt>
                <c:pt idx="1664">
                  <c:v>1409809.9990999999</c:v>
                </c:pt>
                <c:pt idx="1665">
                  <c:v>1135479.565588</c:v>
                </c:pt>
                <c:pt idx="1666">
                  <c:v>2724247.2472899999</c:v>
                </c:pt>
                <c:pt idx="1667">
                  <c:v>2264698.678355</c:v>
                </c:pt>
                <c:pt idx="1668">
                  <c:v>2420880.6455199998</c:v>
                </c:pt>
                <c:pt idx="1669">
                  <c:v>1436821.3566610001</c:v>
                </c:pt>
                <c:pt idx="1670">
                  <c:v>1675798.9247079999</c:v>
                </c:pt>
                <c:pt idx="1671">
                  <c:v>1292254.58831</c:v>
                </c:pt>
                <c:pt idx="1672">
                  <c:v>2809729.6633660002</c:v>
                </c:pt>
                <c:pt idx="1673">
                  <c:v>1220787.2515199999</c:v>
                </c:pt>
                <c:pt idx="1674">
                  <c:v>851255.62181000004</c:v>
                </c:pt>
                <c:pt idx="1675">
                  <c:v>1389625.21184</c:v>
                </c:pt>
                <c:pt idx="1676">
                  <c:v>853729.40488499997</c:v>
                </c:pt>
                <c:pt idx="1677">
                  <c:v>1831113.3881300001</c:v>
                </c:pt>
                <c:pt idx="1678">
                  <c:v>571197.57023499999</c:v>
                </c:pt>
                <c:pt idx="1679">
                  <c:v>489909.64591999998</c:v>
                </c:pt>
                <c:pt idx="1680">
                  <c:v>529690.41910000006</c:v>
                </c:pt>
                <c:pt idx="1681">
                  <c:v>823825.38137199997</c:v>
                </c:pt>
                <c:pt idx="1682">
                  <c:v>107134.41366400001</c:v>
                </c:pt>
                <c:pt idx="1683">
                  <c:v>21000.90566</c:v>
                </c:pt>
                <c:pt idx="1684">
                  <c:v>74129.982592999993</c:v>
                </c:pt>
                <c:pt idx="1685">
                  <c:v>98350.814289999995</c:v>
                </c:pt>
                <c:pt idx="1686">
                  <c:v>127805.76422700001</c:v>
                </c:pt>
                <c:pt idx="1687">
                  <c:v>416979.18612999999</c:v>
                </c:pt>
                <c:pt idx="1688">
                  <c:v>2053748.094451</c:v>
                </c:pt>
                <c:pt idx="1689">
                  <c:v>2907524.808615</c:v>
                </c:pt>
                <c:pt idx="1690">
                  <c:v>1404690.4302070001</c:v>
                </c:pt>
                <c:pt idx="1691">
                  <c:v>1511329.16814</c:v>
                </c:pt>
                <c:pt idx="1692">
                  <c:v>2320327.7757000001</c:v>
                </c:pt>
                <c:pt idx="1693">
                  <c:v>3153495.407418</c:v>
                </c:pt>
                <c:pt idx="1694">
                  <c:v>2219576.6136969998</c:v>
                </c:pt>
                <c:pt idx="1695">
                  <c:v>1409426.761071</c:v>
                </c:pt>
                <c:pt idx="1696">
                  <c:v>1647231.5455199999</c:v>
                </c:pt>
                <c:pt idx="1697">
                  <c:v>2249988.3262999998</c:v>
                </c:pt>
                <c:pt idx="1698">
                  <c:v>1449397.4260480001</c:v>
                </c:pt>
                <c:pt idx="1699">
                  <c:v>1411797.5492499999</c:v>
                </c:pt>
                <c:pt idx="1700">
                  <c:v>880666.25057999999</c:v>
                </c:pt>
                <c:pt idx="1701">
                  <c:v>1249506.0724299999</c:v>
                </c:pt>
                <c:pt idx="1702">
                  <c:v>1576811.9924260001</c:v>
                </c:pt>
                <c:pt idx="1703">
                  <c:v>172679.89835199999</c:v>
                </c:pt>
                <c:pt idx="1704">
                  <c:v>173224.44931</c:v>
                </c:pt>
                <c:pt idx="1705">
                  <c:v>212179.525314</c:v>
                </c:pt>
                <c:pt idx="1706">
                  <c:v>3285.8878</c:v>
                </c:pt>
                <c:pt idx="1707">
                  <c:v>420796.88040000002</c:v>
                </c:pt>
                <c:pt idx="1708">
                  <c:v>69645.565579999995</c:v>
                </c:pt>
                <c:pt idx="1709">
                  <c:v>88812.036999999997</c:v>
                </c:pt>
                <c:pt idx="1710">
                  <c:v>355947.32565000001</c:v>
                </c:pt>
                <c:pt idx="1711">
                  <c:v>233463.44682000001</c:v>
                </c:pt>
                <c:pt idx="1712">
                  <c:v>1973855.6528370001</c:v>
                </c:pt>
                <c:pt idx="1713">
                  <c:v>1656513.24284</c:v>
                </c:pt>
                <c:pt idx="1714">
                  <c:v>2996436.4259649999</c:v>
                </c:pt>
                <c:pt idx="1715">
                  <c:v>1748913.029595</c:v>
                </c:pt>
                <c:pt idx="1716">
                  <c:v>2122686.2873160001</c:v>
                </c:pt>
                <c:pt idx="1717">
                  <c:v>1732472.1117720001</c:v>
                </c:pt>
                <c:pt idx="1718">
                  <c:v>1819608.98232</c:v>
                </c:pt>
                <c:pt idx="1719">
                  <c:v>1805024.2480919999</c:v>
                </c:pt>
                <c:pt idx="1720">
                  <c:v>496162.613686</c:v>
                </c:pt>
                <c:pt idx="1721">
                  <c:v>1076367.2191699999</c:v>
                </c:pt>
                <c:pt idx="1722">
                  <c:v>2283161.269845</c:v>
                </c:pt>
                <c:pt idx="1723">
                  <c:v>1579011.629898</c:v>
                </c:pt>
                <c:pt idx="1724">
                  <c:v>3144347.911355</c:v>
                </c:pt>
                <c:pt idx="1725">
                  <c:v>2664276.6872459999</c:v>
                </c:pt>
                <c:pt idx="1726">
                  <c:v>561254.77954100003</c:v>
                </c:pt>
                <c:pt idx="1727">
                  <c:v>904234.13210499997</c:v>
                </c:pt>
                <c:pt idx="1728">
                  <c:v>342000.69358000002</c:v>
                </c:pt>
                <c:pt idx="1729">
                  <c:v>342409.38587200001</c:v>
                </c:pt>
                <c:pt idx="1730">
                  <c:v>297740.9596</c:v>
                </c:pt>
                <c:pt idx="1731">
                  <c:v>113692.65943</c:v>
                </c:pt>
                <c:pt idx="1732">
                  <c:v>142972.29354000001</c:v>
                </c:pt>
                <c:pt idx="1733">
                  <c:v>375669.502615</c:v>
                </c:pt>
                <c:pt idx="1734">
                  <c:v>622086.84675000003</c:v>
                </c:pt>
                <c:pt idx="1735">
                  <c:v>592463.74295600003</c:v>
                </c:pt>
                <c:pt idx="1736">
                  <c:v>1723733.5835500001</c:v>
                </c:pt>
                <c:pt idx="1737">
                  <c:v>831103.65037000005</c:v>
                </c:pt>
                <c:pt idx="1738">
                  <c:v>1570387.92432</c:v>
                </c:pt>
                <c:pt idx="1739">
                  <c:v>1873620.8718999999</c:v>
                </c:pt>
                <c:pt idx="1740">
                  <c:v>1580166.5750899999</c:v>
                </c:pt>
                <c:pt idx="1741">
                  <c:v>1855124.3381360001</c:v>
                </c:pt>
                <c:pt idx="1742">
                  <c:v>2956201.505843</c:v>
                </c:pt>
                <c:pt idx="1743">
                  <c:v>2360850.5493839998</c:v>
                </c:pt>
                <c:pt idx="1744">
                  <c:v>3238438.9866459998</c:v>
                </c:pt>
                <c:pt idx="1745">
                  <c:v>2491161.7609339999</c:v>
                </c:pt>
                <c:pt idx="1746">
                  <c:v>2774172.9910769998</c:v>
                </c:pt>
                <c:pt idx="1747">
                  <c:v>2589832.51993</c:v>
                </c:pt>
                <c:pt idx="1748">
                  <c:v>2009199.2109300001</c:v>
                </c:pt>
                <c:pt idx="1749">
                  <c:v>2484854.266721</c:v>
                </c:pt>
                <c:pt idx="1750">
                  <c:v>1430520.20551</c:v>
                </c:pt>
                <c:pt idx="1751">
                  <c:v>1125761.68777</c:v>
                </c:pt>
                <c:pt idx="1752">
                  <c:v>118762.11379600001</c:v>
                </c:pt>
                <c:pt idx="1753">
                  <c:v>409320.16272999998</c:v>
                </c:pt>
                <c:pt idx="1754">
                  <c:v>39405.486019999997</c:v>
                </c:pt>
                <c:pt idx="1755">
                  <c:v>22980.49192</c:v>
                </c:pt>
                <c:pt idx="1756">
                  <c:v>37419.270299999996</c:v>
                </c:pt>
                <c:pt idx="1757">
                  <c:v>665765.06683999998</c:v>
                </c:pt>
                <c:pt idx="1758">
                  <c:v>182366.61827000001</c:v>
                </c:pt>
                <c:pt idx="1759">
                  <c:v>423843.20672999998</c:v>
                </c:pt>
                <c:pt idx="1760">
                  <c:v>1517679.66549</c:v>
                </c:pt>
                <c:pt idx="1761">
                  <c:v>548148.07956999994</c:v>
                </c:pt>
                <c:pt idx="1762">
                  <c:v>754359.56547000003</c:v>
                </c:pt>
                <c:pt idx="1763">
                  <c:v>1531664.60063</c:v>
                </c:pt>
                <c:pt idx="1764">
                  <c:v>673622.81600600004</c:v>
                </c:pt>
                <c:pt idx="1765">
                  <c:v>709349.11168800003</c:v>
                </c:pt>
                <c:pt idx="1766">
                  <c:v>745274.84779000003</c:v>
                </c:pt>
                <c:pt idx="1767">
                  <c:v>2160744.508254</c:v>
                </c:pt>
                <c:pt idx="1768">
                  <c:v>2202427.2875069999</c:v>
                </c:pt>
                <c:pt idx="1769">
                  <c:v>502877.46401</c:v>
                </c:pt>
                <c:pt idx="1770">
                  <c:v>2820684.233792</c:v>
                </c:pt>
                <c:pt idx="1771">
                  <c:v>2080231.0154339999</c:v>
                </c:pt>
                <c:pt idx="1772">
                  <c:v>2857824.3243399998</c:v>
                </c:pt>
                <c:pt idx="1773">
                  <c:v>1062003.803816</c:v>
                </c:pt>
                <c:pt idx="1774">
                  <c:v>1414341.25633</c:v>
                </c:pt>
                <c:pt idx="1775">
                  <c:v>591325.25961399998</c:v>
                </c:pt>
                <c:pt idx="1776">
                  <c:v>55174.690945000002</c:v>
                </c:pt>
                <c:pt idx="1777">
                  <c:v>139089.68850399999</c:v>
                </c:pt>
                <c:pt idx="1778">
                  <c:v>332921.92223999999</c:v>
                </c:pt>
                <c:pt idx="1779">
                  <c:v>16991.628550000001</c:v>
                </c:pt>
                <c:pt idx="1780">
                  <c:v>225002.28765000001</c:v>
                </c:pt>
                <c:pt idx="1781">
                  <c:v>293886.24372000003</c:v>
                </c:pt>
                <c:pt idx="1782">
                  <c:v>1119161.45998</c:v>
                </c:pt>
                <c:pt idx="1783">
                  <c:v>280750.69185</c:v>
                </c:pt>
                <c:pt idx="1784">
                  <c:v>305705.4657</c:v>
                </c:pt>
                <c:pt idx="1785">
                  <c:v>752846.39535600005</c:v>
                </c:pt>
                <c:pt idx="1786">
                  <c:v>885984.58062999998</c:v>
                </c:pt>
                <c:pt idx="1787">
                  <c:v>1417868.5245000001</c:v>
                </c:pt>
                <c:pt idx="1788">
                  <c:v>1659757.6147729999</c:v>
                </c:pt>
                <c:pt idx="1789">
                  <c:v>1269532.261526</c:v>
                </c:pt>
                <c:pt idx="1790">
                  <c:v>2813796.54782</c:v>
                </c:pt>
                <c:pt idx="1791">
                  <c:v>880321.48079199996</c:v>
                </c:pt>
                <c:pt idx="1792">
                  <c:v>1012770.7690720001</c:v>
                </c:pt>
                <c:pt idx="1793">
                  <c:v>3121661.9314580001</c:v>
                </c:pt>
                <c:pt idx="1794">
                  <c:v>3139943.5174500002</c:v>
                </c:pt>
                <c:pt idx="1795">
                  <c:v>1529100.4356259999</c:v>
                </c:pt>
                <c:pt idx="1796">
                  <c:v>2265541.9521300001</c:v>
                </c:pt>
                <c:pt idx="1797">
                  <c:v>1574112.543845</c:v>
                </c:pt>
                <c:pt idx="1798">
                  <c:v>2823457.9753399999</c:v>
                </c:pt>
                <c:pt idx="1799">
                  <c:v>259855.9399</c:v>
                </c:pt>
                <c:pt idx="1800">
                  <c:v>669653.36234999995</c:v>
                </c:pt>
                <c:pt idx="1801">
                  <c:v>940033.10545999999</c:v>
                </c:pt>
                <c:pt idx="1802">
                  <c:v>173398.34990199999</c:v>
                </c:pt>
                <c:pt idx="1803">
                  <c:v>18295.806329999999</c:v>
                </c:pt>
                <c:pt idx="1804">
                  <c:v>130475.3606</c:v>
                </c:pt>
                <c:pt idx="1805">
                  <c:v>127708.72777</c:v>
                </c:pt>
                <c:pt idx="1806">
                  <c:v>411385.43127399997</c:v>
                </c:pt>
                <c:pt idx="1807">
                  <c:v>388100.88870399998</c:v>
                </c:pt>
                <c:pt idx="1808">
                  <c:v>723878.88577000005</c:v>
                </c:pt>
                <c:pt idx="1809">
                  <c:v>1423648.34993</c:v>
                </c:pt>
                <c:pt idx="1810">
                  <c:v>610087.72308999998</c:v>
                </c:pt>
                <c:pt idx="1811">
                  <c:v>932086.94446499995</c:v>
                </c:pt>
                <c:pt idx="1812">
                  <c:v>1451424.74177</c:v>
                </c:pt>
                <c:pt idx="1813">
                  <c:v>2207935.8822639999</c:v>
                </c:pt>
                <c:pt idx="1814">
                  <c:v>980147.20348999999</c:v>
                </c:pt>
                <c:pt idx="1815">
                  <c:v>586196.54954899999</c:v>
                </c:pt>
                <c:pt idx="1816">
                  <c:v>1636478.006327</c:v>
                </c:pt>
                <c:pt idx="1817">
                  <c:v>1196585.089475</c:v>
                </c:pt>
                <c:pt idx="1818">
                  <c:v>1389515.5160379999</c:v>
                </c:pt>
                <c:pt idx="1819">
                  <c:v>987251.35341900005</c:v>
                </c:pt>
                <c:pt idx="1820">
                  <c:v>175593.22273400001</c:v>
                </c:pt>
                <c:pt idx="1821">
                  <c:v>1285564.158386</c:v>
                </c:pt>
                <c:pt idx="1822">
                  <c:v>1105986.51957</c:v>
                </c:pt>
                <c:pt idx="1823">
                  <c:v>878482.60669699998</c:v>
                </c:pt>
                <c:pt idx="1824">
                  <c:v>304239.44995400001</c:v>
                </c:pt>
                <c:pt idx="1825">
                  <c:v>314482.71487500001</c:v>
                </c:pt>
                <c:pt idx="1826">
                  <c:v>132857.17071999999</c:v>
                </c:pt>
                <c:pt idx="1827">
                  <c:v>35737.741170000001</c:v>
                </c:pt>
                <c:pt idx="1828">
                  <c:v>56532.156799999997</c:v>
                </c:pt>
                <c:pt idx="1829">
                  <c:v>852418.25277999998</c:v>
                </c:pt>
                <c:pt idx="1830">
                  <c:v>160889.75599999999</c:v>
                </c:pt>
                <c:pt idx="1831">
                  <c:v>1166745.9466899999</c:v>
                </c:pt>
                <c:pt idx="1832">
                  <c:v>1348560.0641099999</c:v>
                </c:pt>
                <c:pt idx="1833">
                  <c:v>2163410.5507129999</c:v>
                </c:pt>
                <c:pt idx="1834">
                  <c:v>3607538.1584000001</c:v>
                </c:pt>
                <c:pt idx="1835">
                  <c:v>1873555.4877599999</c:v>
                </c:pt>
                <c:pt idx="1836">
                  <c:v>1638016.2700179999</c:v>
                </c:pt>
                <c:pt idx="1837">
                  <c:v>1159620.4741420001</c:v>
                </c:pt>
                <c:pt idx="1838">
                  <c:v>2135092.061458</c:v>
                </c:pt>
                <c:pt idx="1839">
                  <c:v>1476028.668974</c:v>
                </c:pt>
                <c:pt idx="1840">
                  <c:v>1573239.2270450001</c:v>
                </c:pt>
                <c:pt idx="1841">
                  <c:v>1165819.4242410001</c:v>
                </c:pt>
                <c:pt idx="1842">
                  <c:v>1515611.4068760001</c:v>
                </c:pt>
                <c:pt idx="1843">
                  <c:v>1416398.033052</c:v>
                </c:pt>
                <c:pt idx="1844">
                  <c:v>1097112.95068</c:v>
                </c:pt>
                <c:pt idx="1845">
                  <c:v>2557133.964586</c:v>
                </c:pt>
                <c:pt idx="1846">
                  <c:v>700273.44376000005</c:v>
                </c:pt>
                <c:pt idx="1847">
                  <c:v>1333558.472817</c:v>
                </c:pt>
                <c:pt idx="1848">
                  <c:v>125358.62631199999</c:v>
                </c:pt>
                <c:pt idx="1849">
                  <c:v>199713.457326</c:v>
                </c:pt>
                <c:pt idx="1850">
                  <c:v>62569.508419999998</c:v>
                </c:pt>
                <c:pt idx="1851">
                  <c:v>83569.092319999996</c:v>
                </c:pt>
                <c:pt idx="1852">
                  <c:v>46901.839599999999</c:v>
                </c:pt>
                <c:pt idx="1853">
                  <c:v>22677.411700000001</c:v>
                </c:pt>
                <c:pt idx="1854">
                  <c:v>869334.39642999996</c:v>
                </c:pt>
                <c:pt idx="1855">
                  <c:v>869309.54032999999</c:v>
                </c:pt>
                <c:pt idx="1856">
                  <c:v>686227.11948999995</c:v>
                </c:pt>
                <c:pt idx="1857">
                  <c:v>3957548.3071699999</c:v>
                </c:pt>
                <c:pt idx="1858">
                  <c:v>1173908.6148570001</c:v>
                </c:pt>
                <c:pt idx="1859">
                  <c:v>2046663.1800899999</c:v>
                </c:pt>
                <c:pt idx="1860">
                  <c:v>2836867.6622259999</c:v>
                </c:pt>
                <c:pt idx="1861">
                  <c:v>1856272.9693460001</c:v>
                </c:pt>
                <c:pt idx="1862">
                  <c:v>2243560.2904599998</c:v>
                </c:pt>
                <c:pt idx="1863">
                  <c:v>1679785.799722</c:v>
                </c:pt>
                <c:pt idx="1864">
                  <c:v>2905833.4203619999</c:v>
                </c:pt>
                <c:pt idx="1865">
                  <c:v>2559912.9153829999</c:v>
                </c:pt>
                <c:pt idx="1866">
                  <c:v>382121.09869999997</c:v>
                </c:pt>
                <c:pt idx="1867">
                  <c:v>1590615.4594050001</c:v>
                </c:pt>
                <c:pt idx="1868">
                  <c:v>1799327.6313449999</c:v>
                </c:pt>
                <c:pt idx="1869">
                  <c:v>1157680.975475</c:v>
                </c:pt>
                <c:pt idx="1870">
                  <c:v>1107958.0596139999</c:v>
                </c:pt>
                <c:pt idx="1871">
                  <c:v>994716.43637400004</c:v>
                </c:pt>
                <c:pt idx="1872">
                  <c:v>36843.695829999997</c:v>
                </c:pt>
                <c:pt idx="1873">
                  <c:v>66669.688026000003</c:v>
                </c:pt>
                <c:pt idx="1874">
                  <c:v>63967.486925999998</c:v>
                </c:pt>
                <c:pt idx="1875">
                  <c:v>157277.5736</c:v>
                </c:pt>
                <c:pt idx="1876">
                  <c:v>36843.847000000002</c:v>
                </c:pt>
                <c:pt idx="1877">
                  <c:v>307987.6617</c:v>
                </c:pt>
                <c:pt idx="1878">
                  <c:v>280070.45431</c:v>
                </c:pt>
                <c:pt idx="1879">
                  <c:v>910083.66099500004</c:v>
                </c:pt>
                <c:pt idx="1880">
                  <c:v>169142.64426999999</c:v>
                </c:pt>
                <c:pt idx="1881">
                  <c:v>555321.08588999999</c:v>
                </c:pt>
                <c:pt idx="1882">
                  <c:v>470651.53343000001</c:v>
                </c:pt>
                <c:pt idx="1883">
                  <c:v>937878.43042300001</c:v>
                </c:pt>
                <c:pt idx="1884">
                  <c:v>993881.21446000005</c:v>
                </c:pt>
                <c:pt idx="1885">
                  <c:v>1563566.5180840001</c:v>
                </c:pt>
                <c:pt idx="1886">
                  <c:v>1326542.82632</c:v>
                </c:pt>
                <c:pt idx="1887">
                  <c:v>449143.633287</c:v>
                </c:pt>
                <c:pt idx="1888">
                  <c:v>965852.33330599999</c:v>
                </c:pt>
                <c:pt idx="1889">
                  <c:v>2594979.8916199999</c:v>
                </c:pt>
                <c:pt idx="1890">
                  <c:v>3198463.1491120001</c:v>
                </c:pt>
                <c:pt idx="1891">
                  <c:v>1510726.8350140001</c:v>
                </c:pt>
                <c:pt idx="1892">
                  <c:v>1649379.9949479999</c:v>
                </c:pt>
                <c:pt idx="1893">
                  <c:v>741742.27519499999</c:v>
                </c:pt>
                <c:pt idx="1894">
                  <c:v>734244.299214</c:v>
                </c:pt>
                <c:pt idx="1895">
                  <c:v>289318.73210600001</c:v>
                </c:pt>
                <c:pt idx="1896">
                  <c:v>792569.92241999996</c:v>
                </c:pt>
                <c:pt idx="1897">
                  <c:v>40135.408942000002</c:v>
                </c:pt>
                <c:pt idx="1898">
                  <c:v>30414.147971999999</c:v>
                </c:pt>
                <c:pt idx="1899">
                  <c:v>55297.787614000001</c:v>
                </c:pt>
                <c:pt idx="1900">
                  <c:v>343212.79350000003</c:v>
                </c:pt>
                <c:pt idx="1901">
                  <c:v>289612.32854999998</c:v>
                </c:pt>
                <c:pt idx="1902">
                  <c:v>768874.56087000004</c:v>
                </c:pt>
                <c:pt idx="1903">
                  <c:v>688904.30376599997</c:v>
                </c:pt>
                <c:pt idx="1904">
                  <c:v>519536.32528300001</c:v>
                </c:pt>
                <c:pt idx="1905">
                  <c:v>503418.18396599998</c:v>
                </c:pt>
                <c:pt idx="1906">
                  <c:v>981894.83268999995</c:v>
                </c:pt>
                <c:pt idx="1907">
                  <c:v>1998279.1072110001</c:v>
                </c:pt>
                <c:pt idx="1908">
                  <c:v>670440.47996599996</c:v>
                </c:pt>
                <c:pt idx="1909">
                  <c:v>896409.75379600003</c:v>
                </c:pt>
                <c:pt idx="1910">
                  <c:v>1053029.9201859999</c:v>
                </c:pt>
                <c:pt idx="1911">
                  <c:v>1719567.513519</c:v>
                </c:pt>
                <c:pt idx="1912">
                  <c:v>1263639.682767</c:v>
                </c:pt>
                <c:pt idx="1913">
                  <c:v>989208.83339599997</c:v>
                </c:pt>
                <c:pt idx="1914">
                  <c:v>1867373.6009120001</c:v>
                </c:pt>
                <c:pt idx="1915">
                  <c:v>2769500.4969009999</c:v>
                </c:pt>
                <c:pt idx="1916">
                  <c:v>1956069.1493510001</c:v>
                </c:pt>
                <c:pt idx="1917">
                  <c:v>1602357.880135</c:v>
                </c:pt>
                <c:pt idx="1918">
                  <c:v>1339901.61283</c:v>
                </c:pt>
                <c:pt idx="1919">
                  <c:v>1278248.5059740001</c:v>
                </c:pt>
                <c:pt idx="1920">
                  <c:v>325234.45051</c:v>
                </c:pt>
                <c:pt idx="1921">
                  <c:v>106303.71704</c:v>
                </c:pt>
                <c:pt idx="1922">
                  <c:v>197784.29210600001</c:v>
                </c:pt>
                <c:pt idx="1923">
                  <c:v>63756.867550000003</c:v>
                </c:pt>
                <c:pt idx="1924">
                  <c:v>749775.44478999998</c:v>
                </c:pt>
                <c:pt idx="1925">
                  <c:v>119237.31780999999</c:v>
                </c:pt>
                <c:pt idx="1926">
                  <c:v>856644.09802599996</c:v>
                </c:pt>
                <c:pt idx="1927">
                  <c:v>948146.58232000005</c:v>
                </c:pt>
                <c:pt idx="1928">
                  <c:v>897968.51803000004</c:v>
                </c:pt>
                <c:pt idx="1929">
                  <c:v>462667.44682200003</c:v>
                </c:pt>
                <c:pt idx="1930">
                  <c:v>765340.23542499996</c:v>
                </c:pt>
                <c:pt idx="1931">
                  <c:v>855875.75864999997</c:v>
                </c:pt>
                <c:pt idx="1932">
                  <c:v>1530008.6925880001</c:v>
                </c:pt>
                <c:pt idx="1933">
                  <c:v>1340522.2890019999</c:v>
                </c:pt>
                <c:pt idx="1934">
                  <c:v>1791950.60136</c:v>
                </c:pt>
                <c:pt idx="1935">
                  <c:v>332557.977464</c:v>
                </c:pt>
                <c:pt idx="1936">
                  <c:v>1370785.6545599999</c:v>
                </c:pt>
                <c:pt idx="1937">
                  <c:v>1148420.8866399999</c:v>
                </c:pt>
                <c:pt idx="1938">
                  <c:v>1902153.012226</c:v>
                </c:pt>
                <c:pt idx="1939">
                  <c:v>754575.03685599996</c:v>
                </c:pt>
                <c:pt idx="1940">
                  <c:v>1058663.73229</c:v>
                </c:pt>
                <c:pt idx="1941">
                  <c:v>479736.47298899997</c:v>
                </c:pt>
                <c:pt idx="1942">
                  <c:v>632564.59923199995</c:v>
                </c:pt>
                <c:pt idx="1943">
                  <c:v>156883.308537</c:v>
                </c:pt>
                <c:pt idx="1944">
                  <c:v>195780.50763000001</c:v>
                </c:pt>
                <c:pt idx="1945">
                  <c:v>218275.14292000001</c:v>
                </c:pt>
                <c:pt idx="1946">
                  <c:v>81122.1633</c:v>
                </c:pt>
                <c:pt idx="1947">
                  <c:v>213686.34718000001</c:v>
                </c:pt>
                <c:pt idx="1948">
                  <c:v>18292.033031999999</c:v>
                </c:pt>
                <c:pt idx="1949">
                  <c:v>93272.025901999994</c:v>
                </c:pt>
                <c:pt idx="1950">
                  <c:v>842199.28119999997</c:v>
                </c:pt>
                <c:pt idx="1951">
                  <c:v>1223229.3300050001</c:v>
                </c:pt>
                <c:pt idx="1952">
                  <c:v>661145.74138000002</c:v>
                </c:pt>
                <c:pt idx="1953">
                  <c:v>783345.82778299996</c:v>
                </c:pt>
                <c:pt idx="1954">
                  <c:v>859836.59186000004</c:v>
                </c:pt>
                <c:pt idx="1955">
                  <c:v>1099589.0515010001</c:v>
                </c:pt>
                <c:pt idx="1956">
                  <c:v>1465987.9192560001</c:v>
                </c:pt>
                <c:pt idx="1957">
                  <c:v>2170947.8734800001</c:v>
                </c:pt>
                <c:pt idx="1958">
                  <c:v>1266518.1017839999</c:v>
                </c:pt>
                <c:pt idx="1959">
                  <c:v>941830.237326</c:v>
                </c:pt>
                <c:pt idx="1960">
                  <c:v>938276.20959600003</c:v>
                </c:pt>
                <c:pt idx="1961">
                  <c:v>942740.92886999995</c:v>
                </c:pt>
                <c:pt idx="1962">
                  <c:v>1118204.765355</c:v>
                </c:pt>
                <c:pt idx="1963">
                  <c:v>1479515.843744</c:v>
                </c:pt>
                <c:pt idx="1964">
                  <c:v>1141169.21579</c:v>
                </c:pt>
                <c:pt idx="1965">
                  <c:v>1295137.26578</c:v>
                </c:pt>
                <c:pt idx="1966">
                  <c:v>562243.20128100005</c:v>
                </c:pt>
                <c:pt idx="1967">
                  <c:v>655545.37135999999</c:v>
                </c:pt>
                <c:pt idx="1968">
                  <c:v>117820.75997</c:v>
                </c:pt>
                <c:pt idx="1969">
                  <c:v>129577.703765</c:v>
                </c:pt>
                <c:pt idx="1970">
                  <c:v>82742.833039999998</c:v>
                </c:pt>
                <c:pt idx="1971">
                  <c:v>1023778.5828</c:v>
                </c:pt>
                <c:pt idx="1972">
                  <c:v>23590.978200000001</c:v>
                </c:pt>
                <c:pt idx="1973">
                  <c:v>225010.96997199999</c:v>
                </c:pt>
                <c:pt idx="1974">
                  <c:v>575545.75439000002</c:v>
                </c:pt>
                <c:pt idx="1975">
                  <c:v>763927.83352999995</c:v>
                </c:pt>
                <c:pt idx="1976">
                  <c:v>1056588.5201900001</c:v>
                </c:pt>
                <c:pt idx="1977">
                  <c:v>390391.28113299998</c:v>
                </c:pt>
                <c:pt idx="1978">
                  <c:v>1930537.0684799999</c:v>
                </c:pt>
                <c:pt idx="1979">
                  <c:v>940519.04896699998</c:v>
                </c:pt>
                <c:pt idx="1980">
                  <c:v>896444.44201300002</c:v>
                </c:pt>
                <c:pt idx="1981">
                  <c:v>1338440.967096</c:v>
                </c:pt>
                <c:pt idx="1982">
                  <c:v>1065094.6770329999</c:v>
                </c:pt>
                <c:pt idx="1983">
                  <c:v>874105.62968899996</c:v>
                </c:pt>
                <c:pt idx="1984">
                  <c:v>461761.86821699998</c:v>
                </c:pt>
                <c:pt idx="1985">
                  <c:v>964372.61657900002</c:v>
                </c:pt>
                <c:pt idx="1986">
                  <c:v>840292.35269800003</c:v>
                </c:pt>
                <c:pt idx="1987">
                  <c:v>987220.90874300001</c:v>
                </c:pt>
                <c:pt idx="1988">
                  <c:v>696261.325296</c:v>
                </c:pt>
                <c:pt idx="1989">
                  <c:v>1645356.34778</c:v>
                </c:pt>
                <c:pt idx="1990">
                  <c:v>387641.43163499999</c:v>
                </c:pt>
                <c:pt idx="1991">
                  <c:v>541704.33632</c:v>
                </c:pt>
                <c:pt idx="1992">
                  <c:v>451194.40889000002</c:v>
                </c:pt>
                <c:pt idx="1993">
                  <c:v>167138.83265999999</c:v>
                </c:pt>
                <c:pt idx="1994">
                  <c:v>89107.812550000002</c:v>
                </c:pt>
                <c:pt idx="1995">
                  <c:v>6568.2176300000001</c:v>
                </c:pt>
                <c:pt idx="1996">
                  <c:v>92212.661106</c:v>
                </c:pt>
                <c:pt idx="1997">
                  <c:v>111772.20818</c:v>
                </c:pt>
                <c:pt idx="1998">
                  <c:v>856253.55842999998</c:v>
                </c:pt>
                <c:pt idx="1999">
                  <c:v>891666.46799000003</c:v>
                </c:pt>
                <c:pt idx="2000">
                  <c:v>947823.13611199998</c:v>
                </c:pt>
                <c:pt idx="2001">
                  <c:v>1778853.3269430001</c:v>
                </c:pt>
                <c:pt idx="2002">
                  <c:v>555099.61762000003</c:v>
                </c:pt>
                <c:pt idx="2003">
                  <c:v>2245647.5993599999</c:v>
                </c:pt>
                <c:pt idx="2004">
                  <c:v>1819686.4947200001</c:v>
                </c:pt>
                <c:pt idx="2005">
                  <c:v>598985.47793000005</c:v>
                </c:pt>
                <c:pt idx="2006">
                  <c:v>715110.00514000002</c:v>
                </c:pt>
                <c:pt idx="2007">
                  <c:v>1342856.3311419999</c:v>
                </c:pt>
                <c:pt idx="2008">
                  <c:v>2239806.622186</c:v>
                </c:pt>
                <c:pt idx="2009">
                  <c:v>548770.07840400003</c:v>
                </c:pt>
                <c:pt idx="2010">
                  <c:v>669822.74040000001</c:v>
                </c:pt>
                <c:pt idx="2011">
                  <c:v>2575033.6941570002</c:v>
                </c:pt>
                <c:pt idx="2012">
                  <c:v>1373995.4925160001</c:v>
                </c:pt>
                <c:pt idx="2013">
                  <c:v>980134.09386499994</c:v>
                </c:pt>
                <c:pt idx="2014">
                  <c:v>460500.03739299998</c:v>
                </c:pt>
                <c:pt idx="2015">
                  <c:v>727031.73334200005</c:v>
                </c:pt>
                <c:pt idx="2016">
                  <c:v>467352.46551000001</c:v>
                </c:pt>
                <c:pt idx="2017">
                  <c:v>13646.05595</c:v>
                </c:pt>
                <c:pt idx="2018">
                  <c:v>140118.04673</c:v>
                </c:pt>
                <c:pt idx="2019">
                  <c:v>793.02260000000001</c:v>
                </c:pt>
                <c:pt idx="2020">
                  <c:v>9960.2915200000007</c:v>
                </c:pt>
                <c:pt idx="2021">
                  <c:v>10589.06582</c:v>
                </c:pt>
                <c:pt idx="2022">
                  <c:v>268575.93777000002</c:v>
                </c:pt>
                <c:pt idx="2023">
                  <c:v>751861.32699600002</c:v>
                </c:pt>
                <c:pt idx="2024">
                  <c:v>454815.56186900003</c:v>
                </c:pt>
                <c:pt idx="2025">
                  <c:v>666537.24089999998</c:v>
                </c:pt>
                <c:pt idx="2026">
                  <c:v>1963749.7490399999</c:v>
                </c:pt>
                <c:pt idx="2027">
                  <c:v>1729251.4728629999</c:v>
                </c:pt>
                <c:pt idx="2028">
                  <c:v>2631701.2270800001</c:v>
                </c:pt>
                <c:pt idx="2029">
                  <c:v>1977535.511065</c:v>
                </c:pt>
                <c:pt idx="2030">
                  <c:v>1484503.4155379999</c:v>
                </c:pt>
                <c:pt idx="2031">
                  <c:v>1357879.835982</c:v>
                </c:pt>
                <c:pt idx="2032">
                  <c:v>1673787.4008899999</c:v>
                </c:pt>
                <c:pt idx="2033">
                  <c:v>3246404.3817850002</c:v>
                </c:pt>
                <c:pt idx="2034">
                  <c:v>2818317.9871399999</c:v>
                </c:pt>
                <c:pt idx="2035">
                  <c:v>961059.96372500004</c:v>
                </c:pt>
                <c:pt idx="2036">
                  <c:v>2884245.7146319998</c:v>
                </c:pt>
                <c:pt idx="2037">
                  <c:v>2630567.7948119999</c:v>
                </c:pt>
                <c:pt idx="2038">
                  <c:v>628615.22600999998</c:v>
                </c:pt>
                <c:pt idx="2039">
                  <c:v>183208.94957699999</c:v>
                </c:pt>
                <c:pt idx="2040">
                  <c:v>421388.29735200002</c:v>
                </c:pt>
                <c:pt idx="2041">
                  <c:v>233634.56661499999</c:v>
                </c:pt>
                <c:pt idx="2042">
                  <c:v>107163.09420000001</c:v>
                </c:pt>
                <c:pt idx="2043">
                  <c:v>47935.119469999998</c:v>
                </c:pt>
                <c:pt idx="2044">
                  <c:v>115731.7375</c:v>
                </c:pt>
                <c:pt idx="2045">
                  <c:v>39341.071880000003</c:v>
                </c:pt>
                <c:pt idx="2046">
                  <c:v>1511622.7880200001</c:v>
                </c:pt>
                <c:pt idx="2047">
                  <c:v>779388.59427999996</c:v>
                </c:pt>
                <c:pt idx="2048">
                  <c:v>1270620.0343500001</c:v>
                </c:pt>
                <c:pt idx="2049">
                  <c:v>1099207.702051</c:v>
                </c:pt>
                <c:pt idx="2050">
                  <c:v>1894990.4020499999</c:v>
                </c:pt>
                <c:pt idx="2051">
                  <c:v>1994836.438632</c:v>
                </c:pt>
                <c:pt idx="2052">
                  <c:v>908693.55840099999</c:v>
                </c:pt>
                <c:pt idx="2053">
                  <c:v>1413555.3018519999</c:v>
                </c:pt>
                <c:pt idx="2054">
                  <c:v>941461.02376000001</c:v>
                </c:pt>
                <c:pt idx="2055">
                  <c:v>1541295.9178239999</c:v>
                </c:pt>
                <c:pt idx="2056">
                  <c:v>3151327.817001</c:v>
                </c:pt>
                <c:pt idx="2057">
                  <c:v>1671597.5390610001</c:v>
                </c:pt>
                <c:pt idx="2058">
                  <c:v>1624070.5615000001</c:v>
                </c:pt>
                <c:pt idx="2059">
                  <c:v>1687861.3865199999</c:v>
                </c:pt>
                <c:pt idx="2060">
                  <c:v>1064935.5870759999</c:v>
                </c:pt>
                <c:pt idx="2061">
                  <c:v>1663621.5766980001</c:v>
                </c:pt>
                <c:pt idx="2062">
                  <c:v>1105071.6037640001</c:v>
                </c:pt>
                <c:pt idx="2063">
                  <c:v>441105.46765000001</c:v>
                </c:pt>
                <c:pt idx="2064">
                  <c:v>48302.648282000002</c:v>
                </c:pt>
                <c:pt idx="2065">
                  <c:v>799672.22660000005</c:v>
                </c:pt>
                <c:pt idx="2066">
                  <c:v>311713.90052999998</c:v>
                </c:pt>
                <c:pt idx="2067">
                  <c:v>129032.11066000001</c:v>
                </c:pt>
                <c:pt idx="2068">
                  <c:v>253602.06112999999</c:v>
                </c:pt>
                <c:pt idx="2069">
                  <c:v>48071.323120000001</c:v>
                </c:pt>
                <c:pt idx="2070">
                  <c:v>393750.19469999999</c:v>
                </c:pt>
                <c:pt idx="2071">
                  <c:v>1353494.26251</c:v>
                </c:pt>
                <c:pt idx="2072">
                  <c:v>988824.45961999998</c:v>
                </c:pt>
                <c:pt idx="2073">
                  <c:v>2116450.3043050002</c:v>
                </c:pt>
                <c:pt idx="2074">
                  <c:v>303654.92797999998</c:v>
                </c:pt>
                <c:pt idx="2075">
                  <c:v>1178732.57042</c:v>
                </c:pt>
                <c:pt idx="2076">
                  <c:v>2467110.207256</c:v>
                </c:pt>
                <c:pt idx="2077">
                  <c:v>797676.10797999997</c:v>
                </c:pt>
                <c:pt idx="2078">
                  <c:v>1151099.4927960001</c:v>
                </c:pt>
                <c:pt idx="2079">
                  <c:v>1515957.03052</c:v>
                </c:pt>
                <c:pt idx="2080">
                  <c:v>1384677.7688780001</c:v>
                </c:pt>
                <c:pt idx="2081">
                  <c:v>2253262.0190079999</c:v>
                </c:pt>
                <c:pt idx="2082">
                  <c:v>3019322.3258239999</c:v>
                </c:pt>
                <c:pt idx="2083">
                  <c:v>2715684.8544760002</c:v>
                </c:pt>
                <c:pt idx="2084">
                  <c:v>2433180.80987</c:v>
                </c:pt>
                <c:pt idx="2085">
                  <c:v>1310693.4055240001</c:v>
                </c:pt>
                <c:pt idx="2086">
                  <c:v>1472211.4525540001</c:v>
                </c:pt>
                <c:pt idx="2087">
                  <c:v>1666749.3853800001</c:v>
                </c:pt>
                <c:pt idx="2088">
                  <c:v>96180.844257999997</c:v>
                </c:pt>
                <c:pt idx="2089">
                  <c:v>64478.941601999999</c:v>
                </c:pt>
                <c:pt idx="2090">
                  <c:v>95601.006070000003</c:v>
                </c:pt>
                <c:pt idx="2091">
                  <c:v>802739.29951000004</c:v>
                </c:pt>
                <c:pt idx="2092">
                  <c:v>100275.68094000001</c:v>
                </c:pt>
                <c:pt idx="2093">
                  <c:v>158674.92103999999</c:v>
                </c:pt>
                <c:pt idx="2094">
                  <c:v>1366236.7735059999</c:v>
                </c:pt>
                <c:pt idx="2095">
                  <c:v>1470526.5392499999</c:v>
                </c:pt>
                <c:pt idx="2096">
                  <c:v>585015.11288999999</c:v>
                </c:pt>
                <c:pt idx="2097">
                  <c:v>609498.15697000001</c:v>
                </c:pt>
                <c:pt idx="2098">
                  <c:v>954551.39789999998</c:v>
                </c:pt>
                <c:pt idx="2099">
                  <c:v>757174.52560699999</c:v>
                </c:pt>
                <c:pt idx="2100">
                  <c:v>1328950.4839230001</c:v>
                </c:pt>
                <c:pt idx="2101">
                  <c:v>2208560.5617869999</c:v>
                </c:pt>
                <c:pt idx="2102">
                  <c:v>1154924.3287599999</c:v>
                </c:pt>
                <c:pt idx="2103">
                  <c:v>1418433.417233</c:v>
                </c:pt>
                <c:pt idx="2104">
                  <c:v>1696432.545222</c:v>
                </c:pt>
                <c:pt idx="2105">
                  <c:v>1776735.3484100001</c:v>
                </c:pt>
                <c:pt idx="2106">
                  <c:v>533969.48436</c:v>
                </c:pt>
                <c:pt idx="2107">
                  <c:v>1009482.974022</c:v>
                </c:pt>
                <c:pt idx="2108">
                  <c:v>1753812.7560399999</c:v>
                </c:pt>
                <c:pt idx="2109">
                  <c:v>2068600.2187890001</c:v>
                </c:pt>
                <c:pt idx="2110">
                  <c:v>1208724.5360300001</c:v>
                </c:pt>
                <c:pt idx="2111">
                  <c:v>742071.49208999996</c:v>
                </c:pt>
                <c:pt idx="2112">
                  <c:v>896729.23517300002</c:v>
                </c:pt>
                <c:pt idx="2113">
                  <c:v>374637.36129999999</c:v>
                </c:pt>
                <c:pt idx="2114">
                  <c:v>20054.996080000001</c:v>
                </c:pt>
                <c:pt idx="2115">
                  <c:v>74808.770699999994</c:v>
                </c:pt>
                <c:pt idx="2116">
                  <c:v>371652.44527000003</c:v>
                </c:pt>
                <c:pt idx="2117">
                  <c:v>287294.28671000001</c:v>
                </c:pt>
                <c:pt idx="2118">
                  <c:v>370033.30489000003</c:v>
                </c:pt>
                <c:pt idx="2119">
                  <c:v>145574.22184000001</c:v>
                </c:pt>
                <c:pt idx="2120">
                  <c:v>209967.21702000001</c:v>
                </c:pt>
                <c:pt idx="2121">
                  <c:v>1449292.98165</c:v>
                </c:pt>
                <c:pt idx="2122">
                  <c:v>475591.51130999997</c:v>
                </c:pt>
                <c:pt idx="2123">
                  <c:v>360775.66489999997</c:v>
                </c:pt>
                <c:pt idx="2124">
                  <c:v>1045927.491143</c:v>
                </c:pt>
                <c:pt idx="2125">
                  <c:v>718195.26067400002</c:v>
                </c:pt>
                <c:pt idx="2126">
                  <c:v>1287620.162646</c:v>
                </c:pt>
                <c:pt idx="2127">
                  <c:v>547013.28180999996</c:v>
                </c:pt>
                <c:pt idx="2128">
                  <c:v>1149596.140506</c:v>
                </c:pt>
                <c:pt idx="2129">
                  <c:v>1332364.74651</c:v>
                </c:pt>
                <c:pt idx="2130">
                  <c:v>3007503.1965350001</c:v>
                </c:pt>
                <c:pt idx="2131">
                  <c:v>1379314.028616</c:v>
                </c:pt>
                <c:pt idx="2132">
                  <c:v>2666320.3981579999</c:v>
                </c:pt>
                <c:pt idx="2133">
                  <c:v>1376540.74349</c:v>
                </c:pt>
                <c:pt idx="2134">
                  <c:v>1353272.45808</c:v>
                </c:pt>
                <c:pt idx="2135">
                  <c:v>912530.67689999996</c:v>
                </c:pt>
                <c:pt idx="2136">
                  <c:v>65090.920264</c:v>
                </c:pt>
                <c:pt idx="2137">
                  <c:v>571398.93370299996</c:v>
                </c:pt>
                <c:pt idx="2138">
                  <c:v>76483.188850000006</c:v>
                </c:pt>
                <c:pt idx="2139">
                  <c:v>694074.54327999998</c:v>
                </c:pt>
                <c:pt idx="2140">
                  <c:v>218677.13440400001</c:v>
                </c:pt>
                <c:pt idx="2141">
                  <c:v>266947.97899799998</c:v>
                </c:pt>
                <c:pt idx="2142">
                  <c:v>653682.82995000004</c:v>
                </c:pt>
                <c:pt idx="2143">
                  <c:v>1258532.9723100001</c:v>
                </c:pt>
                <c:pt idx="2144">
                  <c:v>632239.45356699999</c:v>
                </c:pt>
                <c:pt idx="2145">
                  <c:v>1094793.1770200001</c:v>
                </c:pt>
                <c:pt idx="2146">
                  <c:v>591380.19856000005</c:v>
                </c:pt>
                <c:pt idx="2147">
                  <c:v>1078376.730277</c:v>
                </c:pt>
                <c:pt idx="2148">
                  <c:v>1777837.0259169999</c:v>
                </c:pt>
                <c:pt idx="2149">
                  <c:v>1300405.027464</c:v>
                </c:pt>
                <c:pt idx="2150">
                  <c:v>699240.78382500005</c:v>
                </c:pt>
                <c:pt idx="2151">
                  <c:v>1081542.2827659999</c:v>
                </c:pt>
                <c:pt idx="2152">
                  <c:v>1747737.357999</c:v>
                </c:pt>
                <c:pt idx="2153">
                  <c:v>649472.70504499995</c:v>
                </c:pt>
                <c:pt idx="2154">
                  <c:v>1613206.9372700001</c:v>
                </c:pt>
                <c:pt idx="2155">
                  <c:v>741095.37714</c:v>
                </c:pt>
                <c:pt idx="2156">
                  <c:v>1321511.78529</c:v>
                </c:pt>
                <c:pt idx="2157">
                  <c:v>1680336.9587640001</c:v>
                </c:pt>
                <c:pt idx="2158">
                  <c:v>1651129.18903</c:v>
                </c:pt>
                <c:pt idx="2159">
                  <c:v>568048.65293600003</c:v>
                </c:pt>
                <c:pt idx="2160">
                  <c:v>109004.46967599999</c:v>
                </c:pt>
                <c:pt idx="2161">
                  <c:v>964662.08797999995</c:v>
                </c:pt>
                <c:pt idx="2162">
                  <c:v>80003.072969999994</c:v>
                </c:pt>
                <c:pt idx="2163">
                  <c:v>7677.1035000000002</c:v>
                </c:pt>
                <c:pt idx="2164">
                  <c:v>7874.7065460000003</c:v>
                </c:pt>
                <c:pt idx="2165">
                  <c:v>674977.51173200004</c:v>
                </c:pt>
                <c:pt idx="2166">
                  <c:v>172490.587676</c:v>
                </c:pt>
                <c:pt idx="2167">
                  <c:v>653889.48615999997</c:v>
                </c:pt>
                <c:pt idx="2168">
                  <c:v>224417.23319500001</c:v>
                </c:pt>
                <c:pt idx="2169">
                  <c:v>465458.44834599999</c:v>
                </c:pt>
                <c:pt idx="2170">
                  <c:v>1189401.3225499999</c:v>
                </c:pt>
                <c:pt idx="2171">
                  <c:v>2604992.9989359998</c:v>
                </c:pt>
                <c:pt idx="2172">
                  <c:v>1866613.331799</c:v>
                </c:pt>
                <c:pt idx="2173">
                  <c:v>1284024.5749909999</c:v>
                </c:pt>
                <c:pt idx="2174">
                  <c:v>1652432.6089900001</c:v>
                </c:pt>
                <c:pt idx="2175">
                  <c:v>2839292.4849959998</c:v>
                </c:pt>
                <c:pt idx="2176">
                  <c:v>978081.81322600006</c:v>
                </c:pt>
                <c:pt idx="2177">
                  <c:v>1768589.60778</c:v>
                </c:pt>
                <c:pt idx="2178">
                  <c:v>2029699.2940400001</c:v>
                </c:pt>
                <c:pt idx="2179">
                  <c:v>1366863.1777999999</c:v>
                </c:pt>
                <c:pt idx="2180">
                  <c:v>1169421.561516</c:v>
                </c:pt>
                <c:pt idx="2181">
                  <c:v>719071.34328000003</c:v>
                </c:pt>
                <c:pt idx="2182">
                  <c:v>980783.08871399995</c:v>
                </c:pt>
                <c:pt idx="2183">
                  <c:v>201879.54360999999</c:v>
                </c:pt>
                <c:pt idx="2184">
                  <c:v>254544.88900299999</c:v>
                </c:pt>
                <c:pt idx="2185">
                  <c:v>759119.94742999994</c:v>
                </c:pt>
                <c:pt idx="2186">
                  <c:v>52989.076200000003</c:v>
                </c:pt>
                <c:pt idx="2187">
                  <c:v>641199.38</c:v>
                </c:pt>
                <c:pt idx="2188">
                  <c:v>45704.099399999999</c:v>
                </c:pt>
                <c:pt idx="2189">
                  <c:v>31833.158586000001</c:v>
                </c:pt>
                <c:pt idx="2190">
                  <c:v>223065.12525000001</c:v>
                </c:pt>
                <c:pt idx="2191">
                  <c:v>200393.74614</c:v>
                </c:pt>
                <c:pt idx="2192">
                  <c:v>1887227.8683259999</c:v>
                </c:pt>
                <c:pt idx="2193">
                  <c:v>1160675.33767</c:v>
                </c:pt>
                <c:pt idx="2194">
                  <c:v>670729.94637000002</c:v>
                </c:pt>
                <c:pt idx="2195">
                  <c:v>487293.75700600003</c:v>
                </c:pt>
                <c:pt idx="2196">
                  <c:v>600176.08351499995</c:v>
                </c:pt>
                <c:pt idx="2197">
                  <c:v>796219.24147000001</c:v>
                </c:pt>
                <c:pt idx="2198">
                  <c:v>1510893.363936</c:v>
                </c:pt>
                <c:pt idx="2199">
                  <c:v>1599571.3773350001</c:v>
                </c:pt>
                <c:pt idx="2200">
                  <c:v>1862862.2643899999</c:v>
                </c:pt>
                <c:pt idx="2201">
                  <c:v>815192.15079600003</c:v>
                </c:pt>
                <c:pt idx="2202">
                  <c:v>1674110.286636</c:v>
                </c:pt>
                <c:pt idx="2203">
                  <c:v>2022169.2746079999</c:v>
                </c:pt>
                <c:pt idx="2204">
                  <c:v>1010198.498435</c:v>
                </c:pt>
                <c:pt idx="2205">
                  <c:v>967684.32251900004</c:v>
                </c:pt>
                <c:pt idx="2206">
                  <c:v>930479.25580399996</c:v>
                </c:pt>
                <c:pt idx="2207">
                  <c:v>1074483.9913679999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2AD-45CF-AF7C-70B68F06A191}"/>
            </c:ext>
          </c:extLst>
        </c:ser>
        <c:ser>
          <c:idx val="2"/>
          <c:order val="2"/>
          <c:tx>
            <c:strRef>
              <c:f>Amazon_hourly!$E$18</c:f>
              <c:strCache>
                <c:ptCount val="1"/>
                <c:pt idx="0">
                  <c:v>eBay (main)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Amazon_hourly!$B$19:$B$2226</c:f>
              <c:numCache>
                <c:formatCode>mm/dd/yyyy\ hh</c:formatCode>
                <c:ptCount val="2208"/>
                <c:pt idx="0">
                  <c:v>42491</c:v>
                </c:pt>
                <c:pt idx="1">
                  <c:v>42491.041666666672</c:v>
                </c:pt>
                <c:pt idx="2">
                  <c:v>42491.083333333328</c:v>
                </c:pt>
                <c:pt idx="3">
                  <c:v>42491.125</c:v>
                </c:pt>
                <c:pt idx="4">
                  <c:v>42491.166666666672</c:v>
                </c:pt>
                <c:pt idx="5">
                  <c:v>42491.208333333328</c:v>
                </c:pt>
                <c:pt idx="6">
                  <c:v>42491.25</c:v>
                </c:pt>
                <c:pt idx="7">
                  <c:v>42491.291666666672</c:v>
                </c:pt>
                <c:pt idx="8">
                  <c:v>42491.333333333328</c:v>
                </c:pt>
                <c:pt idx="9">
                  <c:v>42491.375</c:v>
                </c:pt>
                <c:pt idx="10">
                  <c:v>42491.416666666672</c:v>
                </c:pt>
                <c:pt idx="11">
                  <c:v>42491.458333333328</c:v>
                </c:pt>
                <c:pt idx="12">
                  <c:v>42491.5</c:v>
                </c:pt>
                <c:pt idx="13">
                  <c:v>42491.541666666672</c:v>
                </c:pt>
                <c:pt idx="14">
                  <c:v>42491.583333333328</c:v>
                </c:pt>
                <c:pt idx="15">
                  <c:v>42491.625</c:v>
                </c:pt>
                <c:pt idx="16">
                  <c:v>42491.666666666672</c:v>
                </c:pt>
                <c:pt idx="17">
                  <c:v>42491.708333333328</c:v>
                </c:pt>
                <c:pt idx="18">
                  <c:v>42491.75</c:v>
                </c:pt>
                <c:pt idx="19">
                  <c:v>42491.791666666672</c:v>
                </c:pt>
                <c:pt idx="20">
                  <c:v>42491.833333333328</c:v>
                </c:pt>
                <c:pt idx="21">
                  <c:v>42491.875</c:v>
                </c:pt>
                <c:pt idx="22">
                  <c:v>42491.916666666672</c:v>
                </c:pt>
                <c:pt idx="23">
                  <c:v>42491.958333333328</c:v>
                </c:pt>
                <c:pt idx="24">
                  <c:v>42492</c:v>
                </c:pt>
                <c:pt idx="25">
                  <c:v>42492.041666666672</c:v>
                </c:pt>
                <c:pt idx="26">
                  <c:v>42492.083333333328</c:v>
                </c:pt>
                <c:pt idx="27">
                  <c:v>42492.125</c:v>
                </c:pt>
                <c:pt idx="28">
                  <c:v>42492.166666666672</c:v>
                </c:pt>
                <c:pt idx="29">
                  <c:v>42492.208333333328</c:v>
                </c:pt>
                <c:pt idx="30">
                  <c:v>42492.25</c:v>
                </c:pt>
                <c:pt idx="31">
                  <c:v>42492.291666666672</c:v>
                </c:pt>
                <c:pt idx="32">
                  <c:v>42492.333333333328</c:v>
                </c:pt>
                <c:pt idx="33">
                  <c:v>42492.375</c:v>
                </c:pt>
                <c:pt idx="34">
                  <c:v>42492.416666666672</c:v>
                </c:pt>
                <c:pt idx="35">
                  <c:v>42492.458333333328</c:v>
                </c:pt>
                <c:pt idx="36">
                  <c:v>42492.5</c:v>
                </c:pt>
                <c:pt idx="37">
                  <c:v>42492.541666666672</c:v>
                </c:pt>
                <c:pt idx="38">
                  <c:v>42492.583333333328</c:v>
                </c:pt>
                <c:pt idx="39">
                  <c:v>42492.625</c:v>
                </c:pt>
                <c:pt idx="40">
                  <c:v>42492.666666666672</c:v>
                </c:pt>
                <c:pt idx="41">
                  <c:v>42492.708333333328</c:v>
                </c:pt>
                <c:pt idx="42">
                  <c:v>42492.75</c:v>
                </c:pt>
                <c:pt idx="43">
                  <c:v>42492.791666666672</c:v>
                </c:pt>
                <c:pt idx="44">
                  <c:v>42492.833333333328</c:v>
                </c:pt>
                <c:pt idx="45">
                  <c:v>42492.875</c:v>
                </c:pt>
                <c:pt idx="46">
                  <c:v>42492.916666666672</c:v>
                </c:pt>
                <c:pt idx="47">
                  <c:v>42492.958333333328</c:v>
                </c:pt>
                <c:pt idx="48">
                  <c:v>42493</c:v>
                </c:pt>
                <c:pt idx="49">
                  <c:v>42493.041666666672</c:v>
                </c:pt>
                <c:pt idx="50">
                  <c:v>42493.083333333328</c:v>
                </c:pt>
                <c:pt idx="51">
                  <c:v>42493.125</c:v>
                </c:pt>
                <c:pt idx="52">
                  <c:v>42493.166666666672</c:v>
                </c:pt>
                <c:pt idx="53">
                  <c:v>42493.208333333328</c:v>
                </c:pt>
                <c:pt idx="54">
                  <c:v>42493.25</c:v>
                </c:pt>
                <c:pt idx="55">
                  <c:v>42493.291666666672</c:v>
                </c:pt>
                <c:pt idx="56">
                  <c:v>42493.333333333328</c:v>
                </c:pt>
                <c:pt idx="57">
                  <c:v>42493.375</c:v>
                </c:pt>
                <c:pt idx="58">
                  <c:v>42493.416666666672</c:v>
                </c:pt>
                <c:pt idx="59">
                  <c:v>42493.458333333328</c:v>
                </c:pt>
                <c:pt idx="60">
                  <c:v>42493.5</c:v>
                </c:pt>
                <c:pt idx="61">
                  <c:v>42493.541666666672</c:v>
                </c:pt>
                <c:pt idx="62">
                  <c:v>42493.583333333328</c:v>
                </c:pt>
                <c:pt idx="63">
                  <c:v>42493.625</c:v>
                </c:pt>
                <c:pt idx="64">
                  <c:v>42493.666666666672</c:v>
                </c:pt>
                <c:pt idx="65">
                  <c:v>42493.708333333328</c:v>
                </c:pt>
                <c:pt idx="66">
                  <c:v>42493.75</c:v>
                </c:pt>
                <c:pt idx="67">
                  <c:v>42493.791666666672</c:v>
                </c:pt>
                <c:pt idx="68">
                  <c:v>42493.833333333328</c:v>
                </c:pt>
                <c:pt idx="69">
                  <c:v>42493.875</c:v>
                </c:pt>
                <c:pt idx="70">
                  <c:v>42493.916666666672</c:v>
                </c:pt>
                <c:pt idx="71">
                  <c:v>42493.958333333328</c:v>
                </c:pt>
                <c:pt idx="72">
                  <c:v>42494</c:v>
                </c:pt>
                <c:pt idx="73">
                  <c:v>42494.041666666672</c:v>
                </c:pt>
                <c:pt idx="74">
                  <c:v>42494.083333333328</c:v>
                </c:pt>
                <c:pt idx="75">
                  <c:v>42494.125</c:v>
                </c:pt>
                <c:pt idx="76">
                  <c:v>42494.166666666672</c:v>
                </c:pt>
                <c:pt idx="77">
                  <c:v>42494.208333333328</c:v>
                </c:pt>
                <c:pt idx="78">
                  <c:v>42494.25</c:v>
                </c:pt>
                <c:pt idx="79">
                  <c:v>42494.291666666672</c:v>
                </c:pt>
                <c:pt idx="80">
                  <c:v>42494.333333333328</c:v>
                </c:pt>
                <c:pt idx="81">
                  <c:v>42494.375</c:v>
                </c:pt>
                <c:pt idx="82">
                  <c:v>42494.416666666672</c:v>
                </c:pt>
                <c:pt idx="83">
                  <c:v>42494.458333333328</c:v>
                </c:pt>
                <c:pt idx="84">
                  <c:v>42494.5</c:v>
                </c:pt>
                <c:pt idx="85">
                  <c:v>42494.541666666672</c:v>
                </c:pt>
                <c:pt idx="86">
                  <c:v>42494.583333333328</c:v>
                </c:pt>
                <c:pt idx="87">
                  <c:v>42494.625</c:v>
                </c:pt>
                <c:pt idx="88">
                  <c:v>42494.666666666672</c:v>
                </c:pt>
                <c:pt idx="89">
                  <c:v>42494.708333333328</c:v>
                </c:pt>
                <c:pt idx="90">
                  <c:v>42494.75</c:v>
                </c:pt>
                <c:pt idx="91">
                  <c:v>42494.791666666672</c:v>
                </c:pt>
                <c:pt idx="92">
                  <c:v>42494.833333333328</c:v>
                </c:pt>
                <c:pt idx="93">
                  <c:v>42494.875</c:v>
                </c:pt>
                <c:pt idx="94">
                  <c:v>42494.916666666672</c:v>
                </c:pt>
                <c:pt idx="95">
                  <c:v>42494.958333333328</c:v>
                </c:pt>
                <c:pt idx="96">
                  <c:v>42495</c:v>
                </c:pt>
                <c:pt idx="97">
                  <c:v>42495.041666666672</c:v>
                </c:pt>
                <c:pt idx="98">
                  <c:v>42495.083333333328</c:v>
                </c:pt>
                <c:pt idx="99">
                  <c:v>42495.125</c:v>
                </c:pt>
                <c:pt idx="100">
                  <c:v>42495.166666666672</c:v>
                </c:pt>
                <c:pt idx="101">
                  <c:v>42495.208333333328</c:v>
                </c:pt>
                <c:pt idx="102">
                  <c:v>42495.25</c:v>
                </c:pt>
                <c:pt idx="103">
                  <c:v>42495.291666666672</c:v>
                </c:pt>
                <c:pt idx="104">
                  <c:v>42495.333333333328</c:v>
                </c:pt>
                <c:pt idx="105">
                  <c:v>42495.375</c:v>
                </c:pt>
                <c:pt idx="106">
                  <c:v>42495.416666666672</c:v>
                </c:pt>
                <c:pt idx="107">
                  <c:v>42495.458333333328</c:v>
                </c:pt>
                <c:pt idx="108">
                  <c:v>42495.5</c:v>
                </c:pt>
                <c:pt idx="109">
                  <c:v>42495.541666666672</c:v>
                </c:pt>
                <c:pt idx="110">
                  <c:v>42495.583333333328</c:v>
                </c:pt>
                <c:pt idx="111">
                  <c:v>42495.625</c:v>
                </c:pt>
                <c:pt idx="112">
                  <c:v>42495.666666666672</c:v>
                </c:pt>
                <c:pt idx="113">
                  <c:v>42495.708333333328</c:v>
                </c:pt>
                <c:pt idx="114">
                  <c:v>42495.75</c:v>
                </c:pt>
                <c:pt idx="115">
                  <c:v>42495.791666666672</c:v>
                </c:pt>
                <c:pt idx="116">
                  <c:v>42495.833333333328</c:v>
                </c:pt>
                <c:pt idx="117">
                  <c:v>42495.875</c:v>
                </c:pt>
                <c:pt idx="118">
                  <c:v>42495.916666666672</c:v>
                </c:pt>
                <c:pt idx="119">
                  <c:v>42495.958333333328</c:v>
                </c:pt>
                <c:pt idx="120">
                  <c:v>42496</c:v>
                </c:pt>
                <c:pt idx="121">
                  <c:v>42496.041666666672</c:v>
                </c:pt>
                <c:pt idx="122">
                  <c:v>42496.083333333328</c:v>
                </c:pt>
                <c:pt idx="123">
                  <c:v>42496.125</c:v>
                </c:pt>
                <c:pt idx="124">
                  <c:v>42496.166666666672</c:v>
                </c:pt>
                <c:pt idx="125">
                  <c:v>42496.208333333328</c:v>
                </c:pt>
                <c:pt idx="126">
                  <c:v>42496.25</c:v>
                </c:pt>
                <c:pt idx="127">
                  <c:v>42496.291666666672</c:v>
                </c:pt>
                <c:pt idx="128">
                  <c:v>42496.333333333328</c:v>
                </c:pt>
                <c:pt idx="129">
                  <c:v>42496.375</c:v>
                </c:pt>
                <c:pt idx="130">
                  <c:v>42496.416666666672</c:v>
                </c:pt>
                <c:pt idx="131">
                  <c:v>42496.458333333328</c:v>
                </c:pt>
                <c:pt idx="132">
                  <c:v>42496.5</c:v>
                </c:pt>
                <c:pt idx="133">
                  <c:v>42496.541666666672</c:v>
                </c:pt>
                <c:pt idx="134">
                  <c:v>42496.583333333328</c:v>
                </c:pt>
                <c:pt idx="135">
                  <c:v>42496.625</c:v>
                </c:pt>
                <c:pt idx="136">
                  <c:v>42496.666666666672</c:v>
                </c:pt>
                <c:pt idx="137">
                  <c:v>42496.708333333328</c:v>
                </c:pt>
                <c:pt idx="138">
                  <c:v>42496.75</c:v>
                </c:pt>
                <c:pt idx="139">
                  <c:v>42496.791666666672</c:v>
                </c:pt>
                <c:pt idx="140">
                  <c:v>42496.833333333328</c:v>
                </c:pt>
                <c:pt idx="141">
                  <c:v>42496.875</c:v>
                </c:pt>
                <c:pt idx="142">
                  <c:v>42496.916666666672</c:v>
                </c:pt>
                <c:pt idx="143">
                  <c:v>42496.958333333328</c:v>
                </c:pt>
                <c:pt idx="144">
                  <c:v>42497</c:v>
                </c:pt>
                <c:pt idx="145">
                  <c:v>42497.041666666672</c:v>
                </c:pt>
                <c:pt idx="146">
                  <c:v>42497.083333333328</c:v>
                </c:pt>
                <c:pt idx="147">
                  <c:v>42497.125</c:v>
                </c:pt>
                <c:pt idx="148">
                  <c:v>42497.166666666672</c:v>
                </c:pt>
                <c:pt idx="149">
                  <c:v>42497.208333333328</c:v>
                </c:pt>
                <c:pt idx="150">
                  <c:v>42497.25</c:v>
                </c:pt>
                <c:pt idx="151">
                  <c:v>42497.291666666672</c:v>
                </c:pt>
                <c:pt idx="152">
                  <c:v>42497.333333333328</c:v>
                </c:pt>
                <c:pt idx="153">
                  <c:v>42497.375</c:v>
                </c:pt>
                <c:pt idx="154">
                  <c:v>42497.416666666672</c:v>
                </c:pt>
                <c:pt idx="155">
                  <c:v>42497.458333333328</c:v>
                </c:pt>
                <c:pt idx="156">
                  <c:v>42497.5</c:v>
                </c:pt>
                <c:pt idx="157">
                  <c:v>42497.541666666672</c:v>
                </c:pt>
                <c:pt idx="158">
                  <c:v>42497.583333333328</c:v>
                </c:pt>
                <c:pt idx="159">
                  <c:v>42497.625</c:v>
                </c:pt>
                <c:pt idx="160">
                  <c:v>42497.666666666672</c:v>
                </c:pt>
                <c:pt idx="161">
                  <c:v>42497.708333333328</c:v>
                </c:pt>
                <c:pt idx="162">
                  <c:v>42497.75</c:v>
                </c:pt>
                <c:pt idx="163">
                  <c:v>42497.791666666672</c:v>
                </c:pt>
                <c:pt idx="164">
                  <c:v>42497.833333333328</c:v>
                </c:pt>
                <c:pt idx="165">
                  <c:v>42497.875</c:v>
                </c:pt>
                <c:pt idx="166">
                  <c:v>42497.916666666672</c:v>
                </c:pt>
                <c:pt idx="167">
                  <c:v>42497.958333333328</c:v>
                </c:pt>
                <c:pt idx="168">
                  <c:v>42498</c:v>
                </c:pt>
                <c:pt idx="169">
                  <c:v>42498.041666666672</c:v>
                </c:pt>
                <c:pt idx="170">
                  <c:v>42498.083333333328</c:v>
                </c:pt>
                <c:pt idx="171">
                  <c:v>42498.125</c:v>
                </c:pt>
                <c:pt idx="172">
                  <c:v>42498.166666666672</c:v>
                </c:pt>
                <c:pt idx="173">
                  <c:v>42498.208333333328</c:v>
                </c:pt>
                <c:pt idx="174">
                  <c:v>42498.25</c:v>
                </c:pt>
                <c:pt idx="175">
                  <c:v>42498.291666666672</c:v>
                </c:pt>
                <c:pt idx="176">
                  <c:v>42498.333333333328</c:v>
                </c:pt>
                <c:pt idx="177">
                  <c:v>42498.375</c:v>
                </c:pt>
                <c:pt idx="178">
                  <c:v>42498.416666666672</c:v>
                </c:pt>
                <c:pt idx="179">
                  <c:v>42498.458333333328</c:v>
                </c:pt>
                <c:pt idx="180">
                  <c:v>42498.5</c:v>
                </c:pt>
                <c:pt idx="181">
                  <c:v>42498.541666666672</c:v>
                </c:pt>
                <c:pt idx="182">
                  <c:v>42498.583333333328</c:v>
                </c:pt>
                <c:pt idx="183">
                  <c:v>42498.625</c:v>
                </c:pt>
                <c:pt idx="184">
                  <c:v>42498.666666666672</c:v>
                </c:pt>
                <c:pt idx="185">
                  <c:v>42498.708333333328</c:v>
                </c:pt>
                <c:pt idx="186">
                  <c:v>42498.75</c:v>
                </c:pt>
                <c:pt idx="187">
                  <c:v>42498.791666666672</c:v>
                </c:pt>
                <c:pt idx="188">
                  <c:v>42498.833333333328</c:v>
                </c:pt>
                <c:pt idx="189">
                  <c:v>42498.875</c:v>
                </c:pt>
                <c:pt idx="190">
                  <c:v>42498.916666666672</c:v>
                </c:pt>
                <c:pt idx="191">
                  <c:v>42498.958333333328</c:v>
                </c:pt>
                <c:pt idx="192">
                  <c:v>42499</c:v>
                </c:pt>
                <c:pt idx="193">
                  <c:v>42499.041666666672</c:v>
                </c:pt>
                <c:pt idx="194">
                  <c:v>42499.083333333328</c:v>
                </c:pt>
                <c:pt idx="195">
                  <c:v>42499.125</c:v>
                </c:pt>
                <c:pt idx="196">
                  <c:v>42499.166666666672</c:v>
                </c:pt>
                <c:pt idx="197">
                  <c:v>42499.208333333328</c:v>
                </c:pt>
                <c:pt idx="198">
                  <c:v>42499.25</c:v>
                </c:pt>
                <c:pt idx="199">
                  <c:v>42499.291666666672</c:v>
                </c:pt>
                <c:pt idx="200">
                  <c:v>42499.333333333328</c:v>
                </c:pt>
                <c:pt idx="201">
                  <c:v>42499.375</c:v>
                </c:pt>
                <c:pt idx="202">
                  <c:v>42499.416666666672</c:v>
                </c:pt>
                <c:pt idx="203">
                  <c:v>42499.458333333328</c:v>
                </c:pt>
                <c:pt idx="204">
                  <c:v>42499.5</c:v>
                </c:pt>
                <c:pt idx="205">
                  <c:v>42499.541666666672</c:v>
                </c:pt>
                <c:pt idx="206">
                  <c:v>42499.583333333328</c:v>
                </c:pt>
                <c:pt idx="207">
                  <c:v>42499.625</c:v>
                </c:pt>
                <c:pt idx="208">
                  <c:v>42499.666666666672</c:v>
                </c:pt>
                <c:pt idx="209">
                  <c:v>42499.708333333328</c:v>
                </c:pt>
                <c:pt idx="210">
                  <c:v>42499.75</c:v>
                </c:pt>
                <c:pt idx="211">
                  <c:v>42499.791666666672</c:v>
                </c:pt>
                <c:pt idx="212">
                  <c:v>42499.833333333328</c:v>
                </c:pt>
                <c:pt idx="213">
                  <c:v>42499.875</c:v>
                </c:pt>
                <c:pt idx="214">
                  <c:v>42499.916666666672</c:v>
                </c:pt>
                <c:pt idx="215">
                  <c:v>42499.958333333328</c:v>
                </c:pt>
                <c:pt idx="216">
                  <c:v>42500</c:v>
                </c:pt>
                <c:pt idx="217">
                  <c:v>42500.041666666672</c:v>
                </c:pt>
                <c:pt idx="218">
                  <c:v>42500.083333333328</c:v>
                </c:pt>
                <c:pt idx="219">
                  <c:v>42500.125</c:v>
                </c:pt>
                <c:pt idx="220">
                  <c:v>42500.166666666672</c:v>
                </c:pt>
                <c:pt idx="221">
                  <c:v>42500.208333333328</c:v>
                </c:pt>
                <c:pt idx="222">
                  <c:v>42500.25</c:v>
                </c:pt>
                <c:pt idx="223">
                  <c:v>42500.291666666672</c:v>
                </c:pt>
                <c:pt idx="224">
                  <c:v>42500.333333333328</c:v>
                </c:pt>
                <c:pt idx="225">
                  <c:v>42500.375</c:v>
                </c:pt>
                <c:pt idx="226">
                  <c:v>42500.416666666672</c:v>
                </c:pt>
                <c:pt idx="227">
                  <c:v>42500.458333333328</c:v>
                </c:pt>
                <c:pt idx="228">
                  <c:v>42500.5</c:v>
                </c:pt>
                <c:pt idx="229">
                  <c:v>42500.541666666672</c:v>
                </c:pt>
                <c:pt idx="230">
                  <c:v>42500.583333333328</c:v>
                </c:pt>
                <c:pt idx="231">
                  <c:v>42500.625</c:v>
                </c:pt>
                <c:pt idx="232">
                  <c:v>42500.666666666672</c:v>
                </c:pt>
                <c:pt idx="233">
                  <c:v>42500.708333333328</c:v>
                </c:pt>
                <c:pt idx="234">
                  <c:v>42500.75</c:v>
                </c:pt>
                <c:pt idx="235">
                  <c:v>42500.791666666672</c:v>
                </c:pt>
                <c:pt idx="236">
                  <c:v>42500.833333333328</c:v>
                </c:pt>
                <c:pt idx="237">
                  <c:v>42500.875</c:v>
                </c:pt>
                <c:pt idx="238">
                  <c:v>42500.916666666672</c:v>
                </c:pt>
                <c:pt idx="239">
                  <c:v>42500.958333333328</c:v>
                </c:pt>
                <c:pt idx="240">
                  <c:v>42501</c:v>
                </c:pt>
                <c:pt idx="241">
                  <c:v>42501.041666666672</c:v>
                </c:pt>
                <c:pt idx="242">
                  <c:v>42501.083333333328</c:v>
                </c:pt>
                <c:pt idx="243">
                  <c:v>42501.125</c:v>
                </c:pt>
                <c:pt idx="244">
                  <c:v>42501.166666666672</c:v>
                </c:pt>
                <c:pt idx="245">
                  <c:v>42501.208333333328</c:v>
                </c:pt>
                <c:pt idx="246">
                  <c:v>42501.25</c:v>
                </c:pt>
                <c:pt idx="247">
                  <c:v>42501.291666666672</c:v>
                </c:pt>
                <c:pt idx="248">
                  <c:v>42501.333333333328</c:v>
                </c:pt>
                <c:pt idx="249">
                  <c:v>42501.375</c:v>
                </c:pt>
                <c:pt idx="250">
                  <c:v>42501.416666666672</c:v>
                </c:pt>
                <c:pt idx="251">
                  <c:v>42501.458333333328</c:v>
                </c:pt>
                <c:pt idx="252">
                  <c:v>42501.5</c:v>
                </c:pt>
                <c:pt idx="253">
                  <c:v>42501.541666666672</c:v>
                </c:pt>
                <c:pt idx="254">
                  <c:v>42501.583333333328</c:v>
                </c:pt>
                <c:pt idx="255">
                  <c:v>42501.625</c:v>
                </c:pt>
                <c:pt idx="256">
                  <c:v>42501.666666666672</c:v>
                </c:pt>
                <c:pt idx="257">
                  <c:v>42501.708333333328</c:v>
                </c:pt>
                <c:pt idx="258">
                  <c:v>42501.75</c:v>
                </c:pt>
                <c:pt idx="259">
                  <c:v>42501.791666666672</c:v>
                </c:pt>
                <c:pt idx="260">
                  <c:v>42501.833333333328</c:v>
                </c:pt>
                <c:pt idx="261">
                  <c:v>42501.875</c:v>
                </c:pt>
                <c:pt idx="262">
                  <c:v>42501.916666666672</c:v>
                </c:pt>
                <c:pt idx="263">
                  <c:v>42501.958333333328</c:v>
                </c:pt>
                <c:pt idx="264">
                  <c:v>42502</c:v>
                </c:pt>
                <c:pt idx="265">
                  <c:v>42502.041666666672</c:v>
                </c:pt>
                <c:pt idx="266">
                  <c:v>42502.083333333328</c:v>
                </c:pt>
                <c:pt idx="267">
                  <c:v>42502.125</c:v>
                </c:pt>
                <c:pt idx="268">
                  <c:v>42502.166666666672</c:v>
                </c:pt>
                <c:pt idx="269">
                  <c:v>42502.208333333328</c:v>
                </c:pt>
                <c:pt idx="270">
                  <c:v>42502.25</c:v>
                </c:pt>
                <c:pt idx="271">
                  <c:v>42502.291666666672</c:v>
                </c:pt>
                <c:pt idx="272">
                  <c:v>42502.333333333328</c:v>
                </c:pt>
                <c:pt idx="273">
                  <c:v>42502.375</c:v>
                </c:pt>
                <c:pt idx="274">
                  <c:v>42502.416666666672</c:v>
                </c:pt>
                <c:pt idx="275">
                  <c:v>42502.458333333328</c:v>
                </c:pt>
                <c:pt idx="276">
                  <c:v>42502.5</c:v>
                </c:pt>
                <c:pt idx="277">
                  <c:v>42502.541666666672</c:v>
                </c:pt>
                <c:pt idx="278">
                  <c:v>42502.583333333328</c:v>
                </c:pt>
                <c:pt idx="279">
                  <c:v>42502.625</c:v>
                </c:pt>
                <c:pt idx="280">
                  <c:v>42502.666666666672</c:v>
                </c:pt>
                <c:pt idx="281">
                  <c:v>42502.708333333328</c:v>
                </c:pt>
                <c:pt idx="282">
                  <c:v>42502.75</c:v>
                </c:pt>
                <c:pt idx="283">
                  <c:v>42502.791666666672</c:v>
                </c:pt>
                <c:pt idx="284">
                  <c:v>42502.833333333328</c:v>
                </c:pt>
                <c:pt idx="285">
                  <c:v>42502.875</c:v>
                </c:pt>
                <c:pt idx="286">
                  <c:v>42502.916666666672</c:v>
                </c:pt>
                <c:pt idx="287">
                  <c:v>42502.958333333328</c:v>
                </c:pt>
                <c:pt idx="288">
                  <c:v>42503</c:v>
                </c:pt>
                <c:pt idx="289">
                  <c:v>42503.041666666672</c:v>
                </c:pt>
                <c:pt idx="290">
                  <c:v>42503.083333333328</c:v>
                </c:pt>
                <c:pt idx="291">
                  <c:v>42503.125</c:v>
                </c:pt>
                <c:pt idx="292">
                  <c:v>42503.166666666672</c:v>
                </c:pt>
                <c:pt idx="293">
                  <c:v>42503.208333333328</c:v>
                </c:pt>
                <c:pt idx="294">
                  <c:v>42503.25</c:v>
                </c:pt>
                <c:pt idx="295">
                  <c:v>42503.291666666672</c:v>
                </c:pt>
                <c:pt idx="296">
                  <c:v>42503.333333333328</c:v>
                </c:pt>
                <c:pt idx="297">
                  <c:v>42503.375</c:v>
                </c:pt>
                <c:pt idx="298">
                  <c:v>42503.416666666672</c:v>
                </c:pt>
                <c:pt idx="299">
                  <c:v>42503.458333333328</c:v>
                </c:pt>
                <c:pt idx="300">
                  <c:v>42503.5</c:v>
                </c:pt>
                <c:pt idx="301">
                  <c:v>42503.541666666672</c:v>
                </c:pt>
                <c:pt idx="302">
                  <c:v>42503.583333333328</c:v>
                </c:pt>
                <c:pt idx="303">
                  <c:v>42503.625</c:v>
                </c:pt>
                <c:pt idx="304">
                  <c:v>42503.666666666672</c:v>
                </c:pt>
                <c:pt idx="305">
                  <c:v>42503.708333333328</c:v>
                </c:pt>
                <c:pt idx="306">
                  <c:v>42503.75</c:v>
                </c:pt>
                <c:pt idx="307">
                  <c:v>42503.791666666672</c:v>
                </c:pt>
                <c:pt idx="308">
                  <c:v>42503.833333333328</c:v>
                </c:pt>
                <c:pt idx="309">
                  <c:v>42503.875</c:v>
                </c:pt>
                <c:pt idx="310">
                  <c:v>42503.916666666672</c:v>
                </c:pt>
                <c:pt idx="311">
                  <c:v>42503.958333333328</c:v>
                </c:pt>
                <c:pt idx="312">
                  <c:v>42504</c:v>
                </c:pt>
                <c:pt idx="313">
                  <c:v>42504.041666666672</c:v>
                </c:pt>
                <c:pt idx="314">
                  <c:v>42504.083333333328</c:v>
                </c:pt>
                <c:pt idx="315">
                  <c:v>42504.125</c:v>
                </c:pt>
                <c:pt idx="316">
                  <c:v>42504.166666666672</c:v>
                </c:pt>
                <c:pt idx="317">
                  <c:v>42504.208333333328</c:v>
                </c:pt>
                <c:pt idx="318">
                  <c:v>42504.25</c:v>
                </c:pt>
                <c:pt idx="319">
                  <c:v>42504.291666666672</c:v>
                </c:pt>
                <c:pt idx="320">
                  <c:v>42504.333333333328</c:v>
                </c:pt>
                <c:pt idx="321">
                  <c:v>42504.375</c:v>
                </c:pt>
                <c:pt idx="322">
                  <c:v>42504.416666666672</c:v>
                </c:pt>
                <c:pt idx="323">
                  <c:v>42504.458333333328</c:v>
                </c:pt>
                <c:pt idx="324">
                  <c:v>42504.5</c:v>
                </c:pt>
                <c:pt idx="325">
                  <c:v>42504.541666666672</c:v>
                </c:pt>
                <c:pt idx="326">
                  <c:v>42504.583333333328</c:v>
                </c:pt>
                <c:pt idx="327">
                  <c:v>42504.625</c:v>
                </c:pt>
                <c:pt idx="328">
                  <c:v>42504.666666666672</c:v>
                </c:pt>
                <c:pt idx="329">
                  <c:v>42504.708333333328</c:v>
                </c:pt>
                <c:pt idx="330">
                  <c:v>42504.75</c:v>
                </c:pt>
                <c:pt idx="331">
                  <c:v>42504.791666666672</c:v>
                </c:pt>
                <c:pt idx="332">
                  <c:v>42504.833333333328</c:v>
                </c:pt>
                <c:pt idx="333">
                  <c:v>42504.875</c:v>
                </c:pt>
                <c:pt idx="334">
                  <c:v>42504.916666666672</c:v>
                </c:pt>
                <c:pt idx="335">
                  <c:v>42504.958333333328</c:v>
                </c:pt>
                <c:pt idx="336">
                  <c:v>42505</c:v>
                </c:pt>
                <c:pt idx="337">
                  <c:v>42505.041666666672</c:v>
                </c:pt>
                <c:pt idx="338">
                  <c:v>42505.083333333328</c:v>
                </c:pt>
                <c:pt idx="339">
                  <c:v>42505.125</c:v>
                </c:pt>
                <c:pt idx="340">
                  <c:v>42505.166666666672</c:v>
                </c:pt>
                <c:pt idx="341">
                  <c:v>42505.208333333328</c:v>
                </c:pt>
                <c:pt idx="342">
                  <c:v>42505.25</c:v>
                </c:pt>
                <c:pt idx="343">
                  <c:v>42505.291666666672</c:v>
                </c:pt>
                <c:pt idx="344">
                  <c:v>42505.333333333328</c:v>
                </c:pt>
                <c:pt idx="345">
                  <c:v>42505.375</c:v>
                </c:pt>
                <c:pt idx="346">
                  <c:v>42505.416666666672</c:v>
                </c:pt>
                <c:pt idx="347">
                  <c:v>42505.458333333328</c:v>
                </c:pt>
                <c:pt idx="348">
                  <c:v>42505.5</c:v>
                </c:pt>
                <c:pt idx="349">
                  <c:v>42505.541666666672</c:v>
                </c:pt>
                <c:pt idx="350">
                  <c:v>42505.583333333328</c:v>
                </c:pt>
                <c:pt idx="351">
                  <c:v>42505.625</c:v>
                </c:pt>
                <c:pt idx="352">
                  <c:v>42505.666666666672</c:v>
                </c:pt>
                <c:pt idx="353">
                  <c:v>42505.708333333328</c:v>
                </c:pt>
                <c:pt idx="354">
                  <c:v>42505.75</c:v>
                </c:pt>
                <c:pt idx="355">
                  <c:v>42505.791666666672</c:v>
                </c:pt>
                <c:pt idx="356">
                  <c:v>42505.833333333328</c:v>
                </c:pt>
                <c:pt idx="357">
                  <c:v>42505.875</c:v>
                </c:pt>
                <c:pt idx="358">
                  <c:v>42505.916666666672</c:v>
                </c:pt>
                <c:pt idx="359">
                  <c:v>42505.958333333328</c:v>
                </c:pt>
                <c:pt idx="360">
                  <c:v>42506</c:v>
                </c:pt>
                <c:pt idx="361">
                  <c:v>42506.041666666672</c:v>
                </c:pt>
                <c:pt idx="362">
                  <c:v>42506.083333333328</c:v>
                </c:pt>
                <c:pt idx="363">
                  <c:v>42506.125</c:v>
                </c:pt>
                <c:pt idx="364">
                  <c:v>42506.166666666672</c:v>
                </c:pt>
                <c:pt idx="365">
                  <c:v>42506.208333333328</c:v>
                </c:pt>
                <c:pt idx="366">
                  <c:v>42506.25</c:v>
                </c:pt>
                <c:pt idx="367">
                  <c:v>42506.291666666672</c:v>
                </c:pt>
                <c:pt idx="368">
                  <c:v>42506.333333333328</c:v>
                </c:pt>
                <c:pt idx="369">
                  <c:v>42506.375</c:v>
                </c:pt>
                <c:pt idx="370">
                  <c:v>42506.416666666672</c:v>
                </c:pt>
                <c:pt idx="371">
                  <c:v>42506.458333333328</c:v>
                </c:pt>
                <c:pt idx="372">
                  <c:v>42506.5</c:v>
                </c:pt>
                <c:pt idx="373">
                  <c:v>42506.541666666672</c:v>
                </c:pt>
                <c:pt idx="374">
                  <c:v>42506.583333333328</c:v>
                </c:pt>
                <c:pt idx="375">
                  <c:v>42506.625</c:v>
                </c:pt>
                <c:pt idx="376">
                  <c:v>42506.666666666672</c:v>
                </c:pt>
                <c:pt idx="377">
                  <c:v>42506.708333333328</c:v>
                </c:pt>
                <c:pt idx="378">
                  <c:v>42506.75</c:v>
                </c:pt>
                <c:pt idx="379">
                  <c:v>42506.791666666672</c:v>
                </c:pt>
                <c:pt idx="380">
                  <c:v>42506.833333333328</c:v>
                </c:pt>
                <c:pt idx="381">
                  <c:v>42506.875</c:v>
                </c:pt>
                <c:pt idx="382">
                  <c:v>42506.916666666672</c:v>
                </c:pt>
                <c:pt idx="383">
                  <c:v>42506.958333333328</c:v>
                </c:pt>
                <c:pt idx="384">
                  <c:v>42507</c:v>
                </c:pt>
                <c:pt idx="385">
                  <c:v>42507.041666666672</c:v>
                </c:pt>
                <c:pt idx="386">
                  <c:v>42507.083333333328</c:v>
                </c:pt>
                <c:pt idx="387">
                  <c:v>42507.125</c:v>
                </c:pt>
                <c:pt idx="388">
                  <c:v>42507.166666666672</c:v>
                </c:pt>
                <c:pt idx="389">
                  <c:v>42507.208333333328</c:v>
                </c:pt>
                <c:pt idx="390">
                  <c:v>42507.25</c:v>
                </c:pt>
                <c:pt idx="391">
                  <c:v>42507.291666666672</c:v>
                </c:pt>
                <c:pt idx="392">
                  <c:v>42507.333333333328</c:v>
                </c:pt>
                <c:pt idx="393">
                  <c:v>42507.375</c:v>
                </c:pt>
                <c:pt idx="394">
                  <c:v>42507.416666666672</c:v>
                </c:pt>
                <c:pt idx="395">
                  <c:v>42507.458333333328</c:v>
                </c:pt>
                <c:pt idx="396">
                  <c:v>42507.5</c:v>
                </c:pt>
                <c:pt idx="397">
                  <c:v>42507.541666666672</c:v>
                </c:pt>
                <c:pt idx="398">
                  <c:v>42507.583333333328</c:v>
                </c:pt>
                <c:pt idx="399">
                  <c:v>42507.625</c:v>
                </c:pt>
                <c:pt idx="400">
                  <c:v>42507.666666666672</c:v>
                </c:pt>
                <c:pt idx="401">
                  <c:v>42507.708333333328</c:v>
                </c:pt>
                <c:pt idx="402">
                  <c:v>42507.75</c:v>
                </c:pt>
                <c:pt idx="403">
                  <c:v>42507.791666666672</c:v>
                </c:pt>
                <c:pt idx="404">
                  <c:v>42507.833333333328</c:v>
                </c:pt>
                <c:pt idx="405">
                  <c:v>42507.875</c:v>
                </c:pt>
                <c:pt idx="406">
                  <c:v>42507.916666666672</c:v>
                </c:pt>
                <c:pt idx="407">
                  <c:v>42507.958333333328</c:v>
                </c:pt>
                <c:pt idx="408">
                  <c:v>42508</c:v>
                </c:pt>
                <c:pt idx="409">
                  <c:v>42508.041666666672</c:v>
                </c:pt>
                <c:pt idx="410">
                  <c:v>42508.083333333328</c:v>
                </c:pt>
                <c:pt idx="411">
                  <c:v>42508.125</c:v>
                </c:pt>
                <c:pt idx="412">
                  <c:v>42508.166666666672</c:v>
                </c:pt>
                <c:pt idx="413">
                  <c:v>42508.208333333328</c:v>
                </c:pt>
                <c:pt idx="414">
                  <c:v>42508.25</c:v>
                </c:pt>
                <c:pt idx="415">
                  <c:v>42508.291666666672</c:v>
                </c:pt>
                <c:pt idx="416">
                  <c:v>42508.333333333328</c:v>
                </c:pt>
                <c:pt idx="417">
                  <c:v>42508.375</c:v>
                </c:pt>
                <c:pt idx="418">
                  <c:v>42508.416666666672</c:v>
                </c:pt>
                <c:pt idx="419">
                  <c:v>42508.458333333328</c:v>
                </c:pt>
                <c:pt idx="420">
                  <c:v>42508.5</c:v>
                </c:pt>
                <c:pt idx="421">
                  <c:v>42508.541666666672</c:v>
                </c:pt>
                <c:pt idx="422">
                  <c:v>42508.583333333328</c:v>
                </c:pt>
                <c:pt idx="423">
                  <c:v>42508.625</c:v>
                </c:pt>
                <c:pt idx="424">
                  <c:v>42508.666666666672</c:v>
                </c:pt>
                <c:pt idx="425">
                  <c:v>42508.708333333328</c:v>
                </c:pt>
                <c:pt idx="426">
                  <c:v>42508.75</c:v>
                </c:pt>
                <c:pt idx="427">
                  <c:v>42508.791666666672</c:v>
                </c:pt>
                <c:pt idx="428">
                  <c:v>42508.833333333328</c:v>
                </c:pt>
                <c:pt idx="429">
                  <c:v>42508.875</c:v>
                </c:pt>
                <c:pt idx="430">
                  <c:v>42508.916666666672</c:v>
                </c:pt>
                <c:pt idx="431">
                  <c:v>42508.958333333328</c:v>
                </c:pt>
                <c:pt idx="432">
                  <c:v>42509</c:v>
                </c:pt>
                <c:pt idx="433">
                  <c:v>42509.041666666672</c:v>
                </c:pt>
                <c:pt idx="434">
                  <c:v>42509.083333333328</c:v>
                </c:pt>
                <c:pt idx="435">
                  <c:v>42509.125</c:v>
                </c:pt>
                <c:pt idx="436">
                  <c:v>42509.166666666672</c:v>
                </c:pt>
                <c:pt idx="437">
                  <c:v>42509.208333333328</c:v>
                </c:pt>
                <c:pt idx="438">
                  <c:v>42509.25</c:v>
                </c:pt>
                <c:pt idx="439">
                  <c:v>42509.291666666672</c:v>
                </c:pt>
                <c:pt idx="440">
                  <c:v>42509.333333333328</c:v>
                </c:pt>
                <c:pt idx="441">
                  <c:v>42509.375</c:v>
                </c:pt>
                <c:pt idx="442">
                  <c:v>42509.416666666672</c:v>
                </c:pt>
                <c:pt idx="443">
                  <c:v>42509.458333333328</c:v>
                </c:pt>
                <c:pt idx="444">
                  <c:v>42509.5</c:v>
                </c:pt>
                <c:pt idx="445">
                  <c:v>42509.541666666672</c:v>
                </c:pt>
                <c:pt idx="446">
                  <c:v>42509.583333333328</c:v>
                </c:pt>
                <c:pt idx="447">
                  <c:v>42509.625</c:v>
                </c:pt>
                <c:pt idx="448">
                  <c:v>42509.666666666672</c:v>
                </c:pt>
                <c:pt idx="449">
                  <c:v>42509.708333333328</c:v>
                </c:pt>
                <c:pt idx="450">
                  <c:v>42509.75</c:v>
                </c:pt>
                <c:pt idx="451">
                  <c:v>42509.791666666672</c:v>
                </c:pt>
                <c:pt idx="452">
                  <c:v>42509.833333333328</c:v>
                </c:pt>
                <c:pt idx="453">
                  <c:v>42509.875</c:v>
                </c:pt>
                <c:pt idx="454">
                  <c:v>42509.916666666672</c:v>
                </c:pt>
                <c:pt idx="455">
                  <c:v>42509.958333333328</c:v>
                </c:pt>
                <c:pt idx="456">
                  <c:v>42510</c:v>
                </c:pt>
                <c:pt idx="457">
                  <c:v>42510.041666666672</c:v>
                </c:pt>
                <c:pt idx="458">
                  <c:v>42510.083333333328</c:v>
                </c:pt>
                <c:pt idx="459">
                  <c:v>42510.125</c:v>
                </c:pt>
                <c:pt idx="460">
                  <c:v>42510.166666666672</c:v>
                </c:pt>
                <c:pt idx="461">
                  <c:v>42510.208333333328</c:v>
                </c:pt>
                <c:pt idx="462">
                  <c:v>42510.25</c:v>
                </c:pt>
                <c:pt idx="463">
                  <c:v>42510.291666666672</c:v>
                </c:pt>
                <c:pt idx="464">
                  <c:v>42510.333333333328</c:v>
                </c:pt>
                <c:pt idx="465">
                  <c:v>42510.375</c:v>
                </c:pt>
                <c:pt idx="466">
                  <c:v>42510.416666666672</c:v>
                </c:pt>
                <c:pt idx="467">
                  <c:v>42510.458333333328</c:v>
                </c:pt>
                <c:pt idx="468">
                  <c:v>42510.5</c:v>
                </c:pt>
                <c:pt idx="469">
                  <c:v>42510.541666666672</c:v>
                </c:pt>
                <c:pt idx="470">
                  <c:v>42510.583333333328</c:v>
                </c:pt>
                <c:pt idx="471">
                  <c:v>42510.625</c:v>
                </c:pt>
                <c:pt idx="472">
                  <c:v>42510.666666666672</c:v>
                </c:pt>
                <c:pt idx="473">
                  <c:v>42510.708333333328</c:v>
                </c:pt>
                <c:pt idx="474">
                  <c:v>42510.75</c:v>
                </c:pt>
                <c:pt idx="475">
                  <c:v>42510.791666666672</c:v>
                </c:pt>
                <c:pt idx="476">
                  <c:v>42510.833333333328</c:v>
                </c:pt>
                <c:pt idx="477">
                  <c:v>42510.875</c:v>
                </c:pt>
                <c:pt idx="478">
                  <c:v>42510.916666666672</c:v>
                </c:pt>
                <c:pt idx="479">
                  <c:v>42510.958333333328</c:v>
                </c:pt>
                <c:pt idx="480">
                  <c:v>42511</c:v>
                </c:pt>
                <c:pt idx="481">
                  <c:v>42511.041666666672</c:v>
                </c:pt>
                <c:pt idx="482">
                  <c:v>42511.083333333328</c:v>
                </c:pt>
                <c:pt idx="483">
                  <c:v>42511.125</c:v>
                </c:pt>
                <c:pt idx="484">
                  <c:v>42511.166666666672</c:v>
                </c:pt>
                <c:pt idx="485">
                  <c:v>42511.208333333328</c:v>
                </c:pt>
                <c:pt idx="486">
                  <c:v>42511.25</c:v>
                </c:pt>
                <c:pt idx="487">
                  <c:v>42511.291666666672</c:v>
                </c:pt>
                <c:pt idx="488">
                  <c:v>42511.333333333328</c:v>
                </c:pt>
                <c:pt idx="489">
                  <c:v>42511.375</c:v>
                </c:pt>
                <c:pt idx="490">
                  <c:v>42511.416666666672</c:v>
                </c:pt>
                <c:pt idx="491">
                  <c:v>42511.458333333328</c:v>
                </c:pt>
                <c:pt idx="492">
                  <c:v>42511.5</c:v>
                </c:pt>
                <c:pt idx="493">
                  <c:v>42511.541666666672</c:v>
                </c:pt>
                <c:pt idx="494">
                  <c:v>42511.583333333328</c:v>
                </c:pt>
                <c:pt idx="495">
                  <c:v>42511.625</c:v>
                </c:pt>
                <c:pt idx="496">
                  <c:v>42511.666666666672</c:v>
                </c:pt>
                <c:pt idx="497">
                  <c:v>42511.708333333328</c:v>
                </c:pt>
                <c:pt idx="498">
                  <c:v>42511.75</c:v>
                </c:pt>
                <c:pt idx="499">
                  <c:v>42511.791666666672</c:v>
                </c:pt>
                <c:pt idx="500">
                  <c:v>42511.833333333328</c:v>
                </c:pt>
                <c:pt idx="501">
                  <c:v>42511.875</c:v>
                </c:pt>
                <c:pt idx="502">
                  <c:v>42511.916666666672</c:v>
                </c:pt>
                <c:pt idx="503">
                  <c:v>42511.958333333328</c:v>
                </c:pt>
                <c:pt idx="504">
                  <c:v>42512</c:v>
                </c:pt>
                <c:pt idx="505">
                  <c:v>42512.041666666672</c:v>
                </c:pt>
                <c:pt idx="506">
                  <c:v>42512.083333333328</c:v>
                </c:pt>
                <c:pt idx="507">
                  <c:v>42512.125</c:v>
                </c:pt>
                <c:pt idx="508">
                  <c:v>42512.166666666672</c:v>
                </c:pt>
                <c:pt idx="509">
                  <c:v>42512.208333333328</c:v>
                </c:pt>
                <c:pt idx="510">
                  <c:v>42512.25</c:v>
                </c:pt>
                <c:pt idx="511">
                  <c:v>42512.291666666672</c:v>
                </c:pt>
                <c:pt idx="512">
                  <c:v>42512.333333333328</c:v>
                </c:pt>
                <c:pt idx="513">
                  <c:v>42512.375</c:v>
                </c:pt>
                <c:pt idx="514">
                  <c:v>42512.416666666672</c:v>
                </c:pt>
                <c:pt idx="515">
                  <c:v>42512.458333333328</c:v>
                </c:pt>
                <c:pt idx="516">
                  <c:v>42512.5</c:v>
                </c:pt>
                <c:pt idx="517">
                  <c:v>42512.541666666672</c:v>
                </c:pt>
                <c:pt idx="518">
                  <c:v>42512.583333333328</c:v>
                </c:pt>
                <c:pt idx="519">
                  <c:v>42512.625</c:v>
                </c:pt>
                <c:pt idx="520">
                  <c:v>42512.666666666672</c:v>
                </c:pt>
                <c:pt idx="521">
                  <c:v>42512.708333333328</c:v>
                </c:pt>
                <c:pt idx="522">
                  <c:v>42512.75</c:v>
                </c:pt>
                <c:pt idx="523">
                  <c:v>42512.791666666672</c:v>
                </c:pt>
                <c:pt idx="524">
                  <c:v>42512.833333333328</c:v>
                </c:pt>
                <c:pt idx="525">
                  <c:v>42512.875</c:v>
                </c:pt>
                <c:pt idx="526">
                  <c:v>42512.916666666672</c:v>
                </c:pt>
                <c:pt idx="527">
                  <c:v>42512.958333333328</c:v>
                </c:pt>
                <c:pt idx="528">
                  <c:v>42513</c:v>
                </c:pt>
                <c:pt idx="529">
                  <c:v>42513.041666666672</c:v>
                </c:pt>
                <c:pt idx="530">
                  <c:v>42513.083333333328</c:v>
                </c:pt>
                <c:pt idx="531">
                  <c:v>42513.125</c:v>
                </c:pt>
                <c:pt idx="532">
                  <c:v>42513.166666666672</c:v>
                </c:pt>
                <c:pt idx="533">
                  <c:v>42513.208333333328</c:v>
                </c:pt>
                <c:pt idx="534">
                  <c:v>42513.25</c:v>
                </c:pt>
                <c:pt idx="535">
                  <c:v>42513.291666666672</c:v>
                </c:pt>
                <c:pt idx="536">
                  <c:v>42513.333333333328</c:v>
                </c:pt>
                <c:pt idx="537">
                  <c:v>42513.375</c:v>
                </c:pt>
                <c:pt idx="538">
                  <c:v>42513.416666666672</c:v>
                </c:pt>
                <c:pt idx="539">
                  <c:v>42513.458333333328</c:v>
                </c:pt>
                <c:pt idx="540">
                  <c:v>42513.5</c:v>
                </c:pt>
                <c:pt idx="541">
                  <c:v>42513.541666666672</c:v>
                </c:pt>
                <c:pt idx="542">
                  <c:v>42513.583333333328</c:v>
                </c:pt>
                <c:pt idx="543">
                  <c:v>42513.625</c:v>
                </c:pt>
                <c:pt idx="544">
                  <c:v>42513.666666666672</c:v>
                </c:pt>
                <c:pt idx="545">
                  <c:v>42513.708333333328</c:v>
                </c:pt>
                <c:pt idx="546">
                  <c:v>42513.75</c:v>
                </c:pt>
                <c:pt idx="547">
                  <c:v>42513.791666666672</c:v>
                </c:pt>
                <c:pt idx="548">
                  <c:v>42513.833333333328</c:v>
                </c:pt>
                <c:pt idx="549">
                  <c:v>42513.875</c:v>
                </c:pt>
                <c:pt idx="550">
                  <c:v>42513.916666666672</c:v>
                </c:pt>
                <c:pt idx="551">
                  <c:v>42513.958333333328</c:v>
                </c:pt>
                <c:pt idx="552">
                  <c:v>42514</c:v>
                </c:pt>
                <c:pt idx="553">
                  <c:v>42514.041666666672</c:v>
                </c:pt>
                <c:pt idx="554">
                  <c:v>42514.083333333328</c:v>
                </c:pt>
                <c:pt idx="555">
                  <c:v>42514.125</c:v>
                </c:pt>
                <c:pt idx="556">
                  <c:v>42514.166666666672</c:v>
                </c:pt>
                <c:pt idx="557">
                  <c:v>42514.208333333328</c:v>
                </c:pt>
                <c:pt idx="558">
                  <c:v>42514.25</c:v>
                </c:pt>
                <c:pt idx="559">
                  <c:v>42514.291666666672</c:v>
                </c:pt>
                <c:pt idx="560">
                  <c:v>42514.333333333328</c:v>
                </c:pt>
                <c:pt idx="561">
                  <c:v>42514.375</c:v>
                </c:pt>
                <c:pt idx="562">
                  <c:v>42514.416666666672</c:v>
                </c:pt>
                <c:pt idx="563">
                  <c:v>42514.458333333328</c:v>
                </c:pt>
                <c:pt idx="564">
                  <c:v>42514.5</c:v>
                </c:pt>
                <c:pt idx="565">
                  <c:v>42514.541666666672</c:v>
                </c:pt>
                <c:pt idx="566">
                  <c:v>42514.583333333328</c:v>
                </c:pt>
                <c:pt idx="567">
                  <c:v>42514.625</c:v>
                </c:pt>
                <c:pt idx="568">
                  <c:v>42514.666666666672</c:v>
                </c:pt>
                <c:pt idx="569">
                  <c:v>42514.708333333328</c:v>
                </c:pt>
                <c:pt idx="570">
                  <c:v>42514.75</c:v>
                </c:pt>
                <c:pt idx="571">
                  <c:v>42514.791666666672</c:v>
                </c:pt>
                <c:pt idx="572">
                  <c:v>42514.833333333328</c:v>
                </c:pt>
                <c:pt idx="573">
                  <c:v>42514.875</c:v>
                </c:pt>
                <c:pt idx="574">
                  <c:v>42514.916666666672</c:v>
                </c:pt>
                <c:pt idx="575">
                  <c:v>42514.958333333328</c:v>
                </c:pt>
                <c:pt idx="576">
                  <c:v>42515</c:v>
                </c:pt>
                <c:pt idx="577">
                  <c:v>42515.041666666672</c:v>
                </c:pt>
                <c:pt idx="578">
                  <c:v>42515.083333333328</c:v>
                </c:pt>
                <c:pt idx="579">
                  <c:v>42515.125</c:v>
                </c:pt>
                <c:pt idx="580">
                  <c:v>42515.166666666672</c:v>
                </c:pt>
                <c:pt idx="581">
                  <c:v>42515.208333333328</c:v>
                </c:pt>
                <c:pt idx="582">
                  <c:v>42515.25</c:v>
                </c:pt>
                <c:pt idx="583">
                  <c:v>42515.291666666672</c:v>
                </c:pt>
                <c:pt idx="584">
                  <c:v>42515.333333333328</c:v>
                </c:pt>
                <c:pt idx="585">
                  <c:v>42515.375</c:v>
                </c:pt>
                <c:pt idx="586">
                  <c:v>42515.416666666672</c:v>
                </c:pt>
                <c:pt idx="587">
                  <c:v>42515.458333333328</c:v>
                </c:pt>
                <c:pt idx="588">
                  <c:v>42515.5</c:v>
                </c:pt>
                <c:pt idx="589">
                  <c:v>42515.541666666672</c:v>
                </c:pt>
                <c:pt idx="590">
                  <c:v>42515.583333333328</c:v>
                </c:pt>
                <c:pt idx="591">
                  <c:v>42515.625</c:v>
                </c:pt>
                <c:pt idx="592">
                  <c:v>42515.666666666672</c:v>
                </c:pt>
                <c:pt idx="593">
                  <c:v>42515.708333333328</c:v>
                </c:pt>
                <c:pt idx="594">
                  <c:v>42515.75</c:v>
                </c:pt>
                <c:pt idx="595">
                  <c:v>42515.791666666672</c:v>
                </c:pt>
                <c:pt idx="596">
                  <c:v>42515.833333333328</c:v>
                </c:pt>
                <c:pt idx="597">
                  <c:v>42515.875</c:v>
                </c:pt>
                <c:pt idx="598">
                  <c:v>42515.916666666672</c:v>
                </c:pt>
                <c:pt idx="599">
                  <c:v>42515.958333333328</c:v>
                </c:pt>
                <c:pt idx="600">
                  <c:v>42516</c:v>
                </c:pt>
                <c:pt idx="601">
                  <c:v>42516.041666666672</c:v>
                </c:pt>
                <c:pt idx="602">
                  <c:v>42516.083333333328</c:v>
                </c:pt>
                <c:pt idx="603">
                  <c:v>42516.125</c:v>
                </c:pt>
                <c:pt idx="604">
                  <c:v>42516.166666666672</c:v>
                </c:pt>
                <c:pt idx="605">
                  <c:v>42516.208333333328</c:v>
                </c:pt>
                <c:pt idx="606">
                  <c:v>42516.25</c:v>
                </c:pt>
                <c:pt idx="607">
                  <c:v>42516.291666666672</c:v>
                </c:pt>
                <c:pt idx="608">
                  <c:v>42516.333333333328</c:v>
                </c:pt>
                <c:pt idx="609">
                  <c:v>42516.375</c:v>
                </c:pt>
                <c:pt idx="610">
                  <c:v>42516.416666666672</c:v>
                </c:pt>
                <c:pt idx="611">
                  <c:v>42516.458333333328</c:v>
                </c:pt>
                <c:pt idx="612">
                  <c:v>42516.5</c:v>
                </c:pt>
                <c:pt idx="613">
                  <c:v>42516.541666666672</c:v>
                </c:pt>
                <c:pt idx="614">
                  <c:v>42516.583333333328</c:v>
                </c:pt>
                <c:pt idx="615">
                  <c:v>42516.625</c:v>
                </c:pt>
                <c:pt idx="616">
                  <c:v>42516.666666666672</c:v>
                </c:pt>
                <c:pt idx="617">
                  <c:v>42516.708333333328</c:v>
                </c:pt>
                <c:pt idx="618">
                  <c:v>42516.75</c:v>
                </c:pt>
                <c:pt idx="619">
                  <c:v>42516.791666666672</c:v>
                </c:pt>
                <c:pt idx="620">
                  <c:v>42516.833333333328</c:v>
                </c:pt>
                <c:pt idx="621">
                  <c:v>42516.875</c:v>
                </c:pt>
                <c:pt idx="622">
                  <c:v>42516.916666666672</c:v>
                </c:pt>
                <c:pt idx="623">
                  <c:v>42516.958333333328</c:v>
                </c:pt>
                <c:pt idx="624">
                  <c:v>42517</c:v>
                </c:pt>
                <c:pt idx="625">
                  <c:v>42517.041666666672</c:v>
                </c:pt>
                <c:pt idx="626">
                  <c:v>42517.083333333328</c:v>
                </c:pt>
                <c:pt idx="627">
                  <c:v>42517.125</c:v>
                </c:pt>
                <c:pt idx="628">
                  <c:v>42517.166666666672</c:v>
                </c:pt>
                <c:pt idx="629">
                  <c:v>42517.208333333328</c:v>
                </c:pt>
                <c:pt idx="630">
                  <c:v>42517.25</c:v>
                </c:pt>
                <c:pt idx="631">
                  <c:v>42517.291666666672</c:v>
                </c:pt>
                <c:pt idx="632">
                  <c:v>42517.333333333328</c:v>
                </c:pt>
                <c:pt idx="633">
                  <c:v>42517.375</c:v>
                </c:pt>
                <c:pt idx="634">
                  <c:v>42517.416666666672</c:v>
                </c:pt>
                <c:pt idx="635">
                  <c:v>42517.458333333328</c:v>
                </c:pt>
                <c:pt idx="636">
                  <c:v>42517.5</c:v>
                </c:pt>
                <c:pt idx="637">
                  <c:v>42517.541666666672</c:v>
                </c:pt>
                <c:pt idx="638">
                  <c:v>42517.583333333328</c:v>
                </c:pt>
                <c:pt idx="639">
                  <c:v>42517.625</c:v>
                </c:pt>
                <c:pt idx="640">
                  <c:v>42517.666666666672</c:v>
                </c:pt>
                <c:pt idx="641">
                  <c:v>42517.708333333328</c:v>
                </c:pt>
                <c:pt idx="642">
                  <c:v>42517.75</c:v>
                </c:pt>
                <c:pt idx="643">
                  <c:v>42517.791666666672</c:v>
                </c:pt>
                <c:pt idx="644">
                  <c:v>42517.833333333328</c:v>
                </c:pt>
                <c:pt idx="645">
                  <c:v>42517.875</c:v>
                </c:pt>
                <c:pt idx="646">
                  <c:v>42517.916666666672</c:v>
                </c:pt>
                <c:pt idx="647">
                  <c:v>42517.958333333328</c:v>
                </c:pt>
                <c:pt idx="648">
                  <c:v>42518</c:v>
                </c:pt>
                <c:pt idx="649">
                  <c:v>42518.041666666672</c:v>
                </c:pt>
                <c:pt idx="650">
                  <c:v>42518.083333333328</c:v>
                </c:pt>
                <c:pt idx="651">
                  <c:v>42518.125</c:v>
                </c:pt>
                <c:pt idx="652">
                  <c:v>42518.166666666672</c:v>
                </c:pt>
                <c:pt idx="653">
                  <c:v>42518.208333333328</c:v>
                </c:pt>
                <c:pt idx="654">
                  <c:v>42518.25</c:v>
                </c:pt>
                <c:pt idx="655">
                  <c:v>42518.291666666672</c:v>
                </c:pt>
                <c:pt idx="656">
                  <c:v>42518.333333333328</c:v>
                </c:pt>
                <c:pt idx="657">
                  <c:v>42518.375</c:v>
                </c:pt>
                <c:pt idx="658">
                  <c:v>42518.416666666672</c:v>
                </c:pt>
                <c:pt idx="659">
                  <c:v>42518.458333333328</c:v>
                </c:pt>
                <c:pt idx="660">
                  <c:v>42518.5</c:v>
                </c:pt>
                <c:pt idx="661">
                  <c:v>42518.541666666672</c:v>
                </c:pt>
                <c:pt idx="662">
                  <c:v>42518.583333333328</c:v>
                </c:pt>
                <c:pt idx="663">
                  <c:v>42518.625</c:v>
                </c:pt>
                <c:pt idx="664">
                  <c:v>42518.666666666672</c:v>
                </c:pt>
                <c:pt idx="665">
                  <c:v>42518.708333333328</c:v>
                </c:pt>
                <c:pt idx="666">
                  <c:v>42518.75</c:v>
                </c:pt>
                <c:pt idx="667">
                  <c:v>42518.791666666672</c:v>
                </c:pt>
                <c:pt idx="668">
                  <c:v>42518.833333333328</c:v>
                </c:pt>
                <c:pt idx="669">
                  <c:v>42518.875</c:v>
                </c:pt>
                <c:pt idx="670">
                  <c:v>42518.916666666672</c:v>
                </c:pt>
                <c:pt idx="671">
                  <c:v>42518.958333333328</c:v>
                </c:pt>
                <c:pt idx="672">
                  <c:v>42519</c:v>
                </c:pt>
                <c:pt idx="673">
                  <c:v>42519.041666666672</c:v>
                </c:pt>
                <c:pt idx="674">
                  <c:v>42519.083333333328</c:v>
                </c:pt>
                <c:pt idx="675">
                  <c:v>42519.125</c:v>
                </c:pt>
                <c:pt idx="676">
                  <c:v>42519.166666666672</c:v>
                </c:pt>
                <c:pt idx="677">
                  <c:v>42519.208333333328</c:v>
                </c:pt>
                <c:pt idx="678">
                  <c:v>42519.25</c:v>
                </c:pt>
                <c:pt idx="679">
                  <c:v>42519.291666666672</c:v>
                </c:pt>
                <c:pt idx="680">
                  <c:v>42519.333333333328</c:v>
                </c:pt>
                <c:pt idx="681">
                  <c:v>42519.375</c:v>
                </c:pt>
                <c:pt idx="682">
                  <c:v>42519.416666666672</c:v>
                </c:pt>
                <c:pt idx="683">
                  <c:v>42519.458333333328</c:v>
                </c:pt>
                <c:pt idx="684">
                  <c:v>42519.5</c:v>
                </c:pt>
                <c:pt idx="685">
                  <c:v>42519.541666666672</c:v>
                </c:pt>
                <c:pt idx="686">
                  <c:v>42519.583333333328</c:v>
                </c:pt>
                <c:pt idx="687">
                  <c:v>42519.625</c:v>
                </c:pt>
                <c:pt idx="688">
                  <c:v>42519.666666666672</c:v>
                </c:pt>
                <c:pt idx="689">
                  <c:v>42519.708333333328</c:v>
                </c:pt>
                <c:pt idx="690">
                  <c:v>42519.75</c:v>
                </c:pt>
                <c:pt idx="691">
                  <c:v>42519.791666666672</c:v>
                </c:pt>
                <c:pt idx="692">
                  <c:v>42519.833333333328</c:v>
                </c:pt>
                <c:pt idx="693">
                  <c:v>42519.875</c:v>
                </c:pt>
                <c:pt idx="694">
                  <c:v>42519.916666666672</c:v>
                </c:pt>
                <c:pt idx="695">
                  <c:v>42519.958333333328</c:v>
                </c:pt>
                <c:pt idx="696">
                  <c:v>42520</c:v>
                </c:pt>
                <c:pt idx="697">
                  <c:v>42520.041666666672</c:v>
                </c:pt>
                <c:pt idx="698">
                  <c:v>42520.083333333328</c:v>
                </c:pt>
                <c:pt idx="699">
                  <c:v>42520.125</c:v>
                </c:pt>
                <c:pt idx="700">
                  <c:v>42520.166666666672</c:v>
                </c:pt>
                <c:pt idx="701">
                  <c:v>42520.208333333328</c:v>
                </c:pt>
                <c:pt idx="702">
                  <c:v>42520.25</c:v>
                </c:pt>
                <c:pt idx="703">
                  <c:v>42520.291666666672</c:v>
                </c:pt>
                <c:pt idx="704">
                  <c:v>42520.333333333328</c:v>
                </c:pt>
                <c:pt idx="705">
                  <c:v>42520.375</c:v>
                </c:pt>
                <c:pt idx="706">
                  <c:v>42520.416666666672</c:v>
                </c:pt>
                <c:pt idx="707">
                  <c:v>42520.458333333328</c:v>
                </c:pt>
                <c:pt idx="708">
                  <c:v>42520.5</c:v>
                </c:pt>
                <c:pt idx="709">
                  <c:v>42520.541666666672</c:v>
                </c:pt>
                <c:pt idx="710">
                  <c:v>42520.583333333328</c:v>
                </c:pt>
                <c:pt idx="711">
                  <c:v>42520.625</c:v>
                </c:pt>
                <c:pt idx="712">
                  <c:v>42520.666666666672</c:v>
                </c:pt>
                <c:pt idx="713">
                  <c:v>42520.708333333328</c:v>
                </c:pt>
                <c:pt idx="714">
                  <c:v>42520.75</c:v>
                </c:pt>
                <c:pt idx="715">
                  <c:v>42520.791666666672</c:v>
                </c:pt>
                <c:pt idx="716">
                  <c:v>42520.833333333328</c:v>
                </c:pt>
                <c:pt idx="717">
                  <c:v>42520.875</c:v>
                </c:pt>
                <c:pt idx="718">
                  <c:v>42520.916666666672</c:v>
                </c:pt>
                <c:pt idx="719">
                  <c:v>42520.958333333328</c:v>
                </c:pt>
                <c:pt idx="720">
                  <c:v>42521</c:v>
                </c:pt>
                <c:pt idx="721">
                  <c:v>42521.041666666672</c:v>
                </c:pt>
                <c:pt idx="722">
                  <c:v>42521.083333333328</c:v>
                </c:pt>
                <c:pt idx="723">
                  <c:v>42521.125</c:v>
                </c:pt>
                <c:pt idx="724">
                  <c:v>42521.166666666672</c:v>
                </c:pt>
                <c:pt idx="725">
                  <c:v>42521.208333333328</c:v>
                </c:pt>
                <c:pt idx="726">
                  <c:v>42521.25</c:v>
                </c:pt>
                <c:pt idx="727">
                  <c:v>42521.291666666672</c:v>
                </c:pt>
                <c:pt idx="728">
                  <c:v>42521.333333333328</c:v>
                </c:pt>
                <c:pt idx="729">
                  <c:v>42521.375</c:v>
                </c:pt>
                <c:pt idx="730">
                  <c:v>42521.416666666672</c:v>
                </c:pt>
                <c:pt idx="731">
                  <c:v>42521.458333333328</c:v>
                </c:pt>
                <c:pt idx="732">
                  <c:v>42521.5</c:v>
                </c:pt>
                <c:pt idx="733">
                  <c:v>42521.541666666672</c:v>
                </c:pt>
                <c:pt idx="734">
                  <c:v>42521.583333333328</c:v>
                </c:pt>
                <c:pt idx="735">
                  <c:v>42521.625</c:v>
                </c:pt>
                <c:pt idx="736">
                  <c:v>42521.666666666672</c:v>
                </c:pt>
                <c:pt idx="737">
                  <c:v>42521.708333333328</c:v>
                </c:pt>
                <c:pt idx="738">
                  <c:v>42521.75</c:v>
                </c:pt>
                <c:pt idx="739">
                  <c:v>42521.791666666672</c:v>
                </c:pt>
                <c:pt idx="740">
                  <c:v>42521.833333333328</c:v>
                </c:pt>
                <c:pt idx="741">
                  <c:v>42521.875</c:v>
                </c:pt>
                <c:pt idx="742">
                  <c:v>42521.916666666672</c:v>
                </c:pt>
                <c:pt idx="743">
                  <c:v>42521.958333333328</c:v>
                </c:pt>
                <c:pt idx="744">
                  <c:v>42522</c:v>
                </c:pt>
                <c:pt idx="745">
                  <c:v>42522.041666666672</c:v>
                </c:pt>
                <c:pt idx="746">
                  <c:v>42522.083333333328</c:v>
                </c:pt>
                <c:pt idx="747">
                  <c:v>42522.125</c:v>
                </c:pt>
                <c:pt idx="748">
                  <c:v>42522.166666666672</c:v>
                </c:pt>
                <c:pt idx="749">
                  <c:v>42522.208333333328</c:v>
                </c:pt>
                <c:pt idx="750">
                  <c:v>42522.25</c:v>
                </c:pt>
                <c:pt idx="751">
                  <c:v>42522.291666666672</c:v>
                </c:pt>
                <c:pt idx="752">
                  <c:v>42522.333333333328</c:v>
                </c:pt>
                <c:pt idx="753">
                  <c:v>42522.375</c:v>
                </c:pt>
                <c:pt idx="754">
                  <c:v>42522.416666666672</c:v>
                </c:pt>
                <c:pt idx="755">
                  <c:v>42522.458333333328</c:v>
                </c:pt>
                <c:pt idx="756">
                  <c:v>42522.5</c:v>
                </c:pt>
                <c:pt idx="757">
                  <c:v>42522.541666666672</c:v>
                </c:pt>
                <c:pt idx="758">
                  <c:v>42522.583333333328</c:v>
                </c:pt>
                <c:pt idx="759">
                  <c:v>42522.625</c:v>
                </c:pt>
                <c:pt idx="760">
                  <c:v>42522.666666666672</c:v>
                </c:pt>
                <c:pt idx="761">
                  <c:v>42522.708333333328</c:v>
                </c:pt>
                <c:pt idx="762">
                  <c:v>42522.75</c:v>
                </c:pt>
                <c:pt idx="763">
                  <c:v>42522.791666666672</c:v>
                </c:pt>
                <c:pt idx="764">
                  <c:v>42522.833333333328</c:v>
                </c:pt>
                <c:pt idx="765">
                  <c:v>42522.875</c:v>
                </c:pt>
                <c:pt idx="766">
                  <c:v>42522.916666666672</c:v>
                </c:pt>
                <c:pt idx="767">
                  <c:v>42522.958333333328</c:v>
                </c:pt>
                <c:pt idx="768">
                  <c:v>42523</c:v>
                </c:pt>
                <c:pt idx="769">
                  <c:v>42523.041666666672</c:v>
                </c:pt>
                <c:pt idx="770">
                  <c:v>42523.083333333328</c:v>
                </c:pt>
                <c:pt idx="771">
                  <c:v>42523.125</c:v>
                </c:pt>
                <c:pt idx="772">
                  <c:v>42523.166666666672</c:v>
                </c:pt>
                <c:pt idx="773">
                  <c:v>42523.208333333328</c:v>
                </c:pt>
                <c:pt idx="774">
                  <c:v>42523.25</c:v>
                </c:pt>
                <c:pt idx="775">
                  <c:v>42523.291666666672</c:v>
                </c:pt>
                <c:pt idx="776">
                  <c:v>42523.333333333328</c:v>
                </c:pt>
                <c:pt idx="777">
                  <c:v>42523.375</c:v>
                </c:pt>
                <c:pt idx="778">
                  <c:v>42523.416666666672</c:v>
                </c:pt>
                <c:pt idx="779">
                  <c:v>42523.458333333328</c:v>
                </c:pt>
                <c:pt idx="780">
                  <c:v>42523.5</c:v>
                </c:pt>
                <c:pt idx="781">
                  <c:v>42523.541666666672</c:v>
                </c:pt>
                <c:pt idx="782">
                  <c:v>42523.583333333328</c:v>
                </c:pt>
                <c:pt idx="783">
                  <c:v>42523.625</c:v>
                </c:pt>
                <c:pt idx="784">
                  <c:v>42523.666666666672</c:v>
                </c:pt>
                <c:pt idx="785">
                  <c:v>42523.708333333328</c:v>
                </c:pt>
                <c:pt idx="786">
                  <c:v>42523.75</c:v>
                </c:pt>
                <c:pt idx="787">
                  <c:v>42523.791666666672</c:v>
                </c:pt>
                <c:pt idx="788">
                  <c:v>42523.833333333328</c:v>
                </c:pt>
                <c:pt idx="789">
                  <c:v>42523.875</c:v>
                </c:pt>
                <c:pt idx="790">
                  <c:v>42523.916666666672</c:v>
                </c:pt>
                <c:pt idx="791">
                  <c:v>42523.958333333328</c:v>
                </c:pt>
                <c:pt idx="792">
                  <c:v>42524</c:v>
                </c:pt>
                <c:pt idx="793">
                  <c:v>42524.041666666672</c:v>
                </c:pt>
                <c:pt idx="794">
                  <c:v>42524.083333333328</c:v>
                </c:pt>
                <c:pt idx="795">
                  <c:v>42524.125</c:v>
                </c:pt>
                <c:pt idx="796">
                  <c:v>42524.166666666672</c:v>
                </c:pt>
                <c:pt idx="797">
                  <c:v>42524.208333333328</c:v>
                </c:pt>
                <c:pt idx="798">
                  <c:v>42524.25</c:v>
                </c:pt>
                <c:pt idx="799">
                  <c:v>42524.291666666672</c:v>
                </c:pt>
                <c:pt idx="800">
                  <c:v>42524.333333333328</c:v>
                </c:pt>
                <c:pt idx="801">
                  <c:v>42524.375</c:v>
                </c:pt>
                <c:pt idx="802">
                  <c:v>42524.416666666672</c:v>
                </c:pt>
                <c:pt idx="803">
                  <c:v>42524.458333333328</c:v>
                </c:pt>
                <c:pt idx="804">
                  <c:v>42524.5</c:v>
                </c:pt>
                <c:pt idx="805">
                  <c:v>42524.541666666672</c:v>
                </c:pt>
                <c:pt idx="806">
                  <c:v>42524.583333333328</c:v>
                </c:pt>
                <c:pt idx="807">
                  <c:v>42524.625</c:v>
                </c:pt>
                <c:pt idx="808">
                  <c:v>42524.666666666672</c:v>
                </c:pt>
                <c:pt idx="809">
                  <c:v>42524.708333333328</c:v>
                </c:pt>
                <c:pt idx="810">
                  <c:v>42524.75</c:v>
                </c:pt>
                <c:pt idx="811">
                  <c:v>42524.791666666672</c:v>
                </c:pt>
                <c:pt idx="812">
                  <c:v>42524.833333333328</c:v>
                </c:pt>
                <c:pt idx="813">
                  <c:v>42524.875</c:v>
                </c:pt>
                <c:pt idx="814">
                  <c:v>42524.916666666672</c:v>
                </c:pt>
                <c:pt idx="815">
                  <c:v>42524.958333333328</c:v>
                </c:pt>
                <c:pt idx="816">
                  <c:v>42525</c:v>
                </c:pt>
                <c:pt idx="817">
                  <c:v>42525.041666666672</c:v>
                </c:pt>
                <c:pt idx="818">
                  <c:v>42525.083333333328</c:v>
                </c:pt>
                <c:pt idx="819">
                  <c:v>42525.125</c:v>
                </c:pt>
                <c:pt idx="820">
                  <c:v>42525.166666666672</c:v>
                </c:pt>
                <c:pt idx="821">
                  <c:v>42525.208333333328</c:v>
                </c:pt>
                <c:pt idx="822">
                  <c:v>42525.25</c:v>
                </c:pt>
                <c:pt idx="823">
                  <c:v>42525.291666666672</c:v>
                </c:pt>
                <c:pt idx="824">
                  <c:v>42525.333333333328</c:v>
                </c:pt>
                <c:pt idx="825">
                  <c:v>42525.375</c:v>
                </c:pt>
                <c:pt idx="826">
                  <c:v>42525.416666666672</c:v>
                </c:pt>
                <c:pt idx="827">
                  <c:v>42525.458333333328</c:v>
                </c:pt>
                <c:pt idx="828">
                  <c:v>42525.5</c:v>
                </c:pt>
                <c:pt idx="829">
                  <c:v>42525.541666666672</c:v>
                </c:pt>
                <c:pt idx="830">
                  <c:v>42525.583333333328</c:v>
                </c:pt>
                <c:pt idx="831">
                  <c:v>42525.625</c:v>
                </c:pt>
                <c:pt idx="832">
                  <c:v>42525.666666666672</c:v>
                </c:pt>
                <c:pt idx="833">
                  <c:v>42525.708333333328</c:v>
                </c:pt>
                <c:pt idx="834">
                  <c:v>42525.75</c:v>
                </c:pt>
                <c:pt idx="835">
                  <c:v>42525.791666666672</c:v>
                </c:pt>
                <c:pt idx="836">
                  <c:v>42525.833333333328</c:v>
                </c:pt>
                <c:pt idx="837">
                  <c:v>42525.875</c:v>
                </c:pt>
                <c:pt idx="838">
                  <c:v>42525.916666666672</c:v>
                </c:pt>
                <c:pt idx="839">
                  <c:v>42525.958333333328</c:v>
                </c:pt>
                <c:pt idx="840">
                  <c:v>42526</c:v>
                </c:pt>
                <c:pt idx="841">
                  <c:v>42526.041666666672</c:v>
                </c:pt>
                <c:pt idx="842">
                  <c:v>42526.083333333328</c:v>
                </c:pt>
                <c:pt idx="843">
                  <c:v>42526.125</c:v>
                </c:pt>
                <c:pt idx="844">
                  <c:v>42526.166666666672</c:v>
                </c:pt>
                <c:pt idx="845">
                  <c:v>42526.208333333328</c:v>
                </c:pt>
                <c:pt idx="846">
                  <c:v>42526.25</c:v>
                </c:pt>
                <c:pt idx="847">
                  <c:v>42526.291666666672</c:v>
                </c:pt>
                <c:pt idx="848">
                  <c:v>42526.333333333328</c:v>
                </c:pt>
                <c:pt idx="849">
                  <c:v>42526.375</c:v>
                </c:pt>
                <c:pt idx="850">
                  <c:v>42526.416666666672</c:v>
                </c:pt>
                <c:pt idx="851">
                  <c:v>42526.458333333328</c:v>
                </c:pt>
                <c:pt idx="852">
                  <c:v>42526.5</c:v>
                </c:pt>
                <c:pt idx="853">
                  <c:v>42526.541666666672</c:v>
                </c:pt>
                <c:pt idx="854">
                  <c:v>42526.583333333328</c:v>
                </c:pt>
                <c:pt idx="855">
                  <c:v>42526.625</c:v>
                </c:pt>
                <c:pt idx="856">
                  <c:v>42526.666666666672</c:v>
                </c:pt>
                <c:pt idx="857">
                  <c:v>42526.708333333328</c:v>
                </c:pt>
                <c:pt idx="858">
                  <c:v>42526.75</c:v>
                </c:pt>
                <c:pt idx="859">
                  <c:v>42526.791666666672</c:v>
                </c:pt>
                <c:pt idx="860">
                  <c:v>42526.833333333328</c:v>
                </c:pt>
                <c:pt idx="861">
                  <c:v>42526.875</c:v>
                </c:pt>
                <c:pt idx="862">
                  <c:v>42526.916666666672</c:v>
                </c:pt>
                <c:pt idx="863">
                  <c:v>42526.958333333328</c:v>
                </c:pt>
                <c:pt idx="864">
                  <c:v>42527</c:v>
                </c:pt>
                <c:pt idx="865">
                  <c:v>42527.041666666672</c:v>
                </c:pt>
                <c:pt idx="866">
                  <c:v>42527.083333333328</c:v>
                </c:pt>
                <c:pt idx="867">
                  <c:v>42527.125</c:v>
                </c:pt>
                <c:pt idx="868">
                  <c:v>42527.166666666672</c:v>
                </c:pt>
                <c:pt idx="869">
                  <c:v>42527.208333333328</c:v>
                </c:pt>
                <c:pt idx="870">
                  <c:v>42527.25</c:v>
                </c:pt>
                <c:pt idx="871">
                  <c:v>42527.291666666672</c:v>
                </c:pt>
                <c:pt idx="872">
                  <c:v>42527.333333333328</c:v>
                </c:pt>
                <c:pt idx="873">
                  <c:v>42527.375</c:v>
                </c:pt>
                <c:pt idx="874">
                  <c:v>42527.416666666672</c:v>
                </c:pt>
                <c:pt idx="875">
                  <c:v>42527.458333333328</c:v>
                </c:pt>
                <c:pt idx="876">
                  <c:v>42527.5</c:v>
                </c:pt>
                <c:pt idx="877">
                  <c:v>42527.541666666672</c:v>
                </c:pt>
                <c:pt idx="878">
                  <c:v>42527.583333333328</c:v>
                </c:pt>
                <c:pt idx="879">
                  <c:v>42527.625</c:v>
                </c:pt>
                <c:pt idx="880">
                  <c:v>42527.666666666672</c:v>
                </c:pt>
                <c:pt idx="881">
                  <c:v>42527.708333333328</c:v>
                </c:pt>
                <c:pt idx="882">
                  <c:v>42527.75</c:v>
                </c:pt>
                <c:pt idx="883">
                  <c:v>42527.791666666672</c:v>
                </c:pt>
                <c:pt idx="884">
                  <c:v>42527.833333333328</c:v>
                </c:pt>
                <c:pt idx="885">
                  <c:v>42527.875</c:v>
                </c:pt>
                <c:pt idx="886">
                  <c:v>42527.916666666672</c:v>
                </c:pt>
                <c:pt idx="887">
                  <c:v>42527.958333333328</c:v>
                </c:pt>
                <c:pt idx="888">
                  <c:v>42528</c:v>
                </c:pt>
                <c:pt idx="889">
                  <c:v>42528.041666666672</c:v>
                </c:pt>
                <c:pt idx="890">
                  <c:v>42528.083333333328</c:v>
                </c:pt>
                <c:pt idx="891">
                  <c:v>42528.125</c:v>
                </c:pt>
                <c:pt idx="892">
                  <c:v>42528.166666666672</c:v>
                </c:pt>
                <c:pt idx="893">
                  <c:v>42528.208333333328</c:v>
                </c:pt>
                <c:pt idx="894">
                  <c:v>42528.25</c:v>
                </c:pt>
                <c:pt idx="895">
                  <c:v>42528.291666666672</c:v>
                </c:pt>
                <c:pt idx="896">
                  <c:v>42528.333333333328</c:v>
                </c:pt>
                <c:pt idx="897">
                  <c:v>42528.375</c:v>
                </c:pt>
                <c:pt idx="898">
                  <c:v>42528.416666666672</c:v>
                </c:pt>
                <c:pt idx="899">
                  <c:v>42528.458333333328</c:v>
                </c:pt>
                <c:pt idx="900">
                  <c:v>42528.5</c:v>
                </c:pt>
                <c:pt idx="901">
                  <c:v>42528.541666666672</c:v>
                </c:pt>
                <c:pt idx="902">
                  <c:v>42528.583333333328</c:v>
                </c:pt>
                <c:pt idx="903">
                  <c:v>42528.625</c:v>
                </c:pt>
                <c:pt idx="904">
                  <c:v>42528.666666666672</c:v>
                </c:pt>
                <c:pt idx="905">
                  <c:v>42528.708333333328</c:v>
                </c:pt>
                <c:pt idx="906">
                  <c:v>42528.75</c:v>
                </c:pt>
                <c:pt idx="907">
                  <c:v>42528.791666666672</c:v>
                </c:pt>
                <c:pt idx="908">
                  <c:v>42528.833333333328</c:v>
                </c:pt>
                <c:pt idx="909">
                  <c:v>42528.875</c:v>
                </c:pt>
                <c:pt idx="910">
                  <c:v>42528.916666666672</c:v>
                </c:pt>
                <c:pt idx="911">
                  <c:v>42528.958333333328</c:v>
                </c:pt>
                <c:pt idx="912">
                  <c:v>42529</c:v>
                </c:pt>
                <c:pt idx="913">
                  <c:v>42529.041666666672</c:v>
                </c:pt>
                <c:pt idx="914">
                  <c:v>42529.083333333328</c:v>
                </c:pt>
                <c:pt idx="915">
                  <c:v>42529.125</c:v>
                </c:pt>
                <c:pt idx="916">
                  <c:v>42529.166666666672</c:v>
                </c:pt>
                <c:pt idx="917">
                  <c:v>42529.208333333328</c:v>
                </c:pt>
                <c:pt idx="918">
                  <c:v>42529.25</c:v>
                </c:pt>
                <c:pt idx="919">
                  <c:v>42529.291666666672</c:v>
                </c:pt>
                <c:pt idx="920">
                  <c:v>42529.333333333328</c:v>
                </c:pt>
                <c:pt idx="921">
                  <c:v>42529.375</c:v>
                </c:pt>
                <c:pt idx="922">
                  <c:v>42529.416666666672</c:v>
                </c:pt>
                <c:pt idx="923">
                  <c:v>42529.458333333328</c:v>
                </c:pt>
                <c:pt idx="924">
                  <c:v>42529.5</c:v>
                </c:pt>
                <c:pt idx="925">
                  <c:v>42529.541666666672</c:v>
                </c:pt>
                <c:pt idx="926">
                  <c:v>42529.583333333328</c:v>
                </c:pt>
                <c:pt idx="927">
                  <c:v>42529.625</c:v>
                </c:pt>
                <c:pt idx="928">
                  <c:v>42529.666666666672</c:v>
                </c:pt>
                <c:pt idx="929">
                  <c:v>42529.708333333328</c:v>
                </c:pt>
                <c:pt idx="930">
                  <c:v>42529.75</c:v>
                </c:pt>
                <c:pt idx="931">
                  <c:v>42529.791666666672</c:v>
                </c:pt>
                <c:pt idx="932">
                  <c:v>42529.833333333328</c:v>
                </c:pt>
                <c:pt idx="933">
                  <c:v>42529.875</c:v>
                </c:pt>
                <c:pt idx="934">
                  <c:v>42529.916666666672</c:v>
                </c:pt>
                <c:pt idx="935">
                  <c:v>42529.958333333328</c:v>
                </c:pt>
                <c:pt idx="936">
                  <c:v>42530</c:v>
                </c:pt>
                <c:pt idx="937">
                  <c:v>42530.041666666672</c:v>
                </c:pt>
                <c:pt idx="938">
                  <c:v>42530.083333333328</c:v>
                </c:pt>
                <c:pt idx="939">
                  <c:v>42530.125</c:v>
                </c:pt>
                <c:pt idx="940">
                  <c:v>42530.166666666672</c:v>
                </c:pt>
                <c:pt idx="941">
                  <c:v>42530.208333333328</c:v>
                </c:pt>
                <c:pt idx="942">
                  <c:v>42530.25</c:v>
                </c:pt>
                <c:pt idx="943">
                  <c:v>42530.291666666672</c:v>
                </c:pt>
                <c:pt idx="944">
                  <c:v>42530.333333333328</c:v>
                </c:pt>
                <c:pt idx="945">
                  <c:v>42530.375</c:v>
                </c:pt>
                <c:pt idx="946">
                  <c:v>42530.416666666672</c:v>
                </c:pt>
                <c:pt idx="947">
                  <c:v>42530.458333333328</c:v>
                </c:pt>
                <c:pt idx="948">
                  <c:v>42530.5</c:v>
                </c:pt>
                <c:pt idx="949">
                  <c:v>42530.541666666672</c:v>
                </c:pt>
                <c:pt idx="950">
                  <c:v>42530.583333333328</c:v>
                </c:pt>
                <c:pt idx="951">
                  <c:v>42530.625</c:v>
                </c:pt>
                <c:pt idx="952">
                  <c:v>42530.666666666672</c:v>
                </c:pt>
                <c:pt idx="953">
                  <c:v>42530.708333333328</c:v>
                </c:pt>
                <c:pt idx="954">
                  <c:v>42530.75</c:v>
                </c:pt>
                <c:pt idx="955">
                  <c:v>42530.791666666672</c:v>
                </c:pt>
                <c:pt idx="956">
                  <c:v>42530.833333333328</c:v>
                </c:pt>
                <c:pt idx="957">
                  <c:v>42530.875</c:v>
                </c:pt>
                <c:pt idx="958">
                  <c:v>42530.916666666672</c:v>
                </c:pt>
                <c:pt idx="959">
                  <c:v>42530.958333333328</c:v>
                </c:pt>
                <c:pt idx="960">
                  <c:v>42531</c:v>
                </c:pt>
                <c:pt idx="961">
                  <c:v>42531.041666666672</c:v>
                </c:pt>
                <c:pt idx="962">
                  <c:v>42531.083333333328</c:v>
                </c:pt>
                <c:pt idx="963">
                  <c:v>42531.125</c:v>
                </c:pt>
                <c:pt idx="964">
                  <c:v>42531.166666666672</c:v>
                </c:pt>
                <c:pt idx="965">
                  <c:v>42531.208333333328</c:v>
                </c:pt>
                <c:pt idx="966">
                  <c:v>42531.25</c:v>
                </c:pt>
                <c:pt idx="967">
                  <c:v>42531.291666666672</c:v>
                </c:pt>
                <c:pt idx="968">
                  <c:v>42531.333333333328</c:v>
                </c:pt>
                <c:pt idx="969">
                  <c:v>42531.375</c:v>
                </c:pt>
                <c:pt idx="970">
                  <c:v>42531.416666666672</c:v>
                </c:pt>
                <c:pt idx="971">
                  <c:v>42531.458333333328</c:v>
                </c:pt>
                <c:pt idx="972">
                  <c:v>42531.5</c:v>
                </c:pt>
                <c:pt idx="973">
                  <c:v>42531.541666666672</c:v>
                </c:pt>
                <c:pt idx="974">
                  <c:v>42531.583333333328</c:v>
                </c:pt>
                <c:pt idx="975">
                  <c:v>42531.625</c:v>
                </c:pt>
                <c:pt idx="976">
                  <c:v>42531.666666666672</c:v>
                </c:pt>
                <c:pt idx="977">
                  <c:v>42531.708333333328</c:v>
                </c:pt>
                <c:pt idx="978">
                  <c:v>42531.75</c:v>
                </c:pt>
                <c:pt idx="979">
                  <c:v>42531.791666666672</c:v>
                </c:pt>
                <c:pt idx="980">
                  <c:v>42531.833333333328</c:v>
                </c:pt>
                <c:pt idx="981">
                  <c:v>42531.875</c:v>
                </c:pt>
                <c:pt idx="982">
                  <c:v>42531.916666666672</c:v>
                </c:pt>
                <c:pt idx="983">
                  <c:v>42531.958333333328</c:v>
                </c:pt>
                <c:pt idx="984">
                  <c:v>42532</c:v>
                </c:pt>
                <c:pt idx="985">
                  <c:v>42532.041666666672</c:v>
                </c:pt>
                <c:pt idx="986">
                  <c:v>42532.083333333328</c:v>
                </c:pt>
                <c:pt idx="987">
                  <c:v>42532.125</c:v>
                </c:pt>
                <c:pt idx="988">
                  <c:v>42532.166666666672</c:v>
                </c:pt>
                <c:pt idx="989">
                  <c:v>42532.208333333328</c:v>
                </c:pt>
                <c:pt idx="990">
                  <c:v>42532.25</c:v>
                </c:pt>
                <c:pt idx="991">
                  <c:v>42532.291666666672</c:v>
                </c:pt>
                <c:pt idx="992">
                  <c:v>42532.333333333328</c:v>
                </c:pt>
                <c:pt idx="993">
                  <c:v>42532.375</c:v>
                </c:pt>
                <c:pt idx="994">
                  <c:v>42532.416666666672</c:v>
                </c:pt>
                <c:pt idx="995">
                  <c:v>42532.458333333328</c:v>
                </c:pt>
                <c:pt idx="996">
                  <c:v>42532.5</c:v>
                </c:pt>
                <c:pt idx="997">
                  <c:v>42532.541666666672</c:v>
                </c:pt>
                <c:pt idx="998">
                  <c:v>42532.583333333328</c:v>
                </c:pt>
                <c:pt idx="999">
                  <c:v>42532.625</c:v>
                </c:pt>
                <c:pt idx="1000">
                  <c:v>42532.666666666672</c:v>
                </c:pt>
                <c:pt idx="1001">
                  <c:v>42532.708333333328</c:v>
                </c:pt>
                <c:pt idx="1002">
                  <c:v>42532.75</c:v>
                </c:pt>
                <c:pt idx="1003">
                  <c:v>42532.791666666672</c:v>
                </c:pt>
                <c:pt idx="1004">
                  <c:v>42532.833333333328</c:v>
                </c:pt>
                <c:pt idx="1005">
                  <c:v>42532.875</c:v>
                </c:pt>
                <c:pt idx="1006">
                  <c:v>42532.916666666672</c:v>
                </c:pt>
                <c:pt idx="1007">
                  <c:v>42532.958333333328</c:v>
                </c:pt>
                <c:pt idx="1008">
                  <c:v>42533</c:v>
                </c:pt>
                <c:pt idx="1009">
                  <c:v>42533.041666666672</c:v>
                </c:pt>
                <c:pt idx="1010">
                  <c:v>42533.083333333328</c:v>
                </c:pt>
                <c:pt idx="1011">
                  <c:v>42533.125</c:v>
                </c:pt>
                <c:pt idx="1012">
                  <c:v>42533.166666666672</c:v>
                </c:pt>
                <c:pt idx="1013">
                  <c:v>42533.208333333328</c:v>
                </c:pt>
                <c:pt idx="1014">
                  <c:v>42533.25</c:v>
                </c:pt>
                <c:pt idx="1015">
                  <c:v>42533.291666666672</c:v>
                </c:pt>
                <c:pt idx="1016">
                  <c:v>42533.333333333328</c:v>
                </c:pt>
                <c:pt idx="1017">
                  <c:v>42533.375</c:v>
                </c:pt>
                <c:pt idx="1018">
                  <c:v>42533.416666666672</c:v>
                </c:pt>
                <c:pt idx="1019">
                  <c:v>42533.458333333328</c:v>
                </c:pt>
                <c:pt idx="1020">
                  <c:v>42533.5</c:v>
                </c:pt>
                <c:pt idx="1021">
                  <c:v>42533.541666666672</c:v>
                </c:pt>
                <c:pt idx="1022">
                  <c:v>42533.583333333328</c:v>
                </c:pt>
                <c:pt idx="1023">
                  <c:v>42533.625</c:v>
                </c:pt>
                <c:pt idx="1024">
                  <c:v>42533.666666666672</c:v>
                </c:pt>
                <c:pt idx="1025">
                  <c:v>42533.708333333328</c:v>
                </c:pt>
                <c:pt idx="1026">
                  <c:v>42533.75</c:v>
                </c:pt>
                <c:pt idx="1027">
                  <c:v>42533.791666666672</c:v>
                </c:pt>
                <c:pt idx="1028">
                  <c:v>42533.833333333328</c:v>
                </c:pt>
                <c:pt idx="1029">
                  <c:v>42533.875</c:v>
                </c:pt>
                <c:pt idx="1030">
                  <c:v>42533.916666666672</c:v>
                </c:pt>
                <c:pt idx="1031">
                  <c:v>42533.958333333328</c:v>
                </c:pt>
                <c:pt idx="1032">
                  <c:v>42534</c:v>
                </c:pt>
                <c:pt idx="1033">
                  <c:v>42534.041666666672</c:v>
                </c:pt>
                <c:pt idx="1034">
                  <c:v>42534.083333333328</c:v>
                </c:pt>
                <c:pt idx="1035">
                  <c:v>42534.125</c:v>
                </c:pt>
                <c:pt idx="1036">
                  <c:v>42534.166666666672</c:v>
                </c:pt>
                <c:pt idx="1037">
                  <c:v>42534.208333333328</c:v>
                </c:pt>
                <c:pt idx="1038">
                  <c:v>42534.25</c:v>
                </c:pt>
                <c:pt idx="1039">
                  <c:v>42534.291666666672</c:v>
                </c:pt>
                <c:pt idx="1040">
                  <c:v>42534.333333333328</c:v>
                </c:pt>
                <c:pt idx="1041">
                  <c:v>42534.375</c:v>
                </c:pt>
                <c:pt idx="1042">
                  <c:v>42534.416666666672</c:v>
                </c:pt>
                <c:pt idx="1043">
                  <c:v>42534.458333333328</c:v>
                </c:pt>
                <c:pt idx="1044">
                  <c:v>42534.5</c:v>
                </c:pt>
                <c:pt idx="1045">
                  <c:v>42534.541666666672</c:v>
                </c:pt>
                <c:pt idx="1046">
                  <c:v>42534.583333333328</c:v>
                </c:pt>
                <c:pt idx="1047">
                  <c:v>42534.625</c:v>
                </c:pt>
                <c:pt idx="1048">
                  <c:v>42534.666666666672</c:v>
                </c:pt>
                <c:pt idx="1049">
                  <c:v>42534.708333333328</c:v>
                </c:pt>
                <c:pt idx="1050">
                  <c:v>42534.75</c:v>
                </c:pt>
                <c:pt idx="1051">
                  <c:v>42534.791666666672</c:v>
                </c:pt>
                <c:pt idx="1052">
                  <c:v>42534.833333333328</c:v>
                </c:pt>
                <c:pt idx="1053">
                  <c:v>42534.875</c:v>
                </c:pt>
                <c:pt idx="1054">
                  <c:v>42534.916666666672</c:v>
                </c:pt>
                <c:pt idx="1055">
                  <c:v>42534.958333333328</c:v>
                </c:pt>
                <c:pt idx="1056">
                  <c:v>42535</c:v>
                </c:pt>
                <c:pt idx="1057">
                  <c:v>42535.041666666672</c:v>
                </c:pt>
                <c:pt idx="1058">
                  <c:v>42535.083333333328</c:v>
                </c:pt>
                <c:pt idx="1059">
                  <c:v>42535.125</c:v>
                </c:pt>
                <c:pt idx="1060">
                  <c:v>42535.166666666672</c:v>
                </c:pt>
                <c:pt idx="1061">
                  <c:v>42535.208333333328</c:v>
                </c:pt>
                <c:pt idx="1062">
                  <c:v>42535.25</c:v>
                </c:pt>
                <c:pt idx="1063">
                  <c:v>42535.291666666672</c:v>
                </c:pt>
                <c:pt idx="1064">
                  <c:v>42535.333333333328</c:v>
                </c:pt>
                <c:pt idx="1065">
                  <c:v>42535.375</c:v>
                </c:pt>
                <c:pt idx="1066">
                  <c:v>42535.416666666672</c:v>
                </c:pt>
                <c:pt idx="1067">
                  <c:v>42535.458333333328</c:v>
                </c:pt>
                <c:pt idx="1068">
                  <c:v>42535.5</c:v>
                </c:pt>
                <c:pt idx="1069">
                  <c:v>42535.541666666672</c:v>
                </c:pt>
                <c:pt idx="1070">
                  <c:v>42535.583333333328</c:v>
                </c:pt>
                <c:pt idx="1071">
                  <c:v>42535.625</c:v>
                </c:pt>
                <c:pt idx="1072">
                  <c:v>42535.666666666672</c:v>
                </c:pt>
                <c:pt idx="1073">
                  <c:v>42535.708333333328</c:v>
                </c:pt>
                <c:pt idx="1074">
                  <c:v>42535.75</c:v>
                </c:pt>
                <c:pt idx="1075">
                  <c:v>42535.791666666672</c:v>
                </c:pt>
                <c:pt idx="1076">
                  <c:v>42535.833333333328</c:v>
                </c:pt>
                <c:pt idx="1077">
                  <c:v>42535.875</c:v>
                </c:pt>
                <c:pt idx="1078">
                  <c:v>42535.916666666672</c:v>
                </c:pt>
                <c:pt idx="1079">
                  <c:v>42535.958333333328</c:v>
                </c:pt>
                <c:pt idx="1080">
                  <c:v>42536</c:v>
                </c:pt>
                <c:pt idx="1081">
                  <c:v>42536.041666666672</c:v>
                </c:pt>
                <c:pt idx="1082">
                  <c:v>42536.083333333328</c:v>
                </c:pt>
                <c:pt idx="1083">
                  <c:v>42536.125</c:v>
                </c:pt>
                <c:pt idx="1084">
                  <c:v>42536.166666666672</c:v>
                </c:pt>
                <c:pt idx="1085">
                  <c:v>42536.208333333328</c:v>
                </c:pt>
                <c:pt idx="1086">
                  <c:v>42536.25</c:v>
                </c:pt>
                <c:pt idx="1087">
                  <c:v>42536.291666666672</c:v>
                </c:pt>
                <c:pt idx="1088">
                  <c:v>42536.333333333328</c:v>
                </c:pt>
                <c:pt idx="1089">
                  <c:v>42536.375</c:v>
                </c:pt>
                <c:pt idx="1090">
                  <c:v>42536.416666666672</c:v>
                </c:pt>
                <c:pt idx="1091">
                  <c:v>42536.458333333328</c:v>
                </c:pt>
                <c:pt idx="1092">
                  <c:v>42536.5</c:v>
                </c:pt>
                <c:pt idx="1093">
                  <c:v>42536.541666666672</c:v>
                </c:pt>
                <c:pt idx="1094">
                  <c:v>42536.583333333328</c:v>
                </c:pt>
                <c:pt idx="1095">
                  <c:v>42536.625</c:v>
                </c:pt>
                <c:pt idx="1096">
                  <c:v>42536.666666666672</c:v>
                </c:pt>
                <c:pt idx="1097">
                  <c:v>42536.708333333328</c:v>
                </c:pt>
                <c:pt idx="1098">
                  <c:v>42536.75</c:v>
                </c:pt>
                <c:pt idx="1099">
                  <c:v>42536.791666666672</c:v>
                </c:pt>
                <c:pt idx="1100">
                  <c:v>42536.833333333328</c:v>
                </c:pt>
                <c:pt idx="1101">
                  <c:v>42536.875</c:v>
                </c:pt>
                <c:pt idx="1102">
                  <c:v>42536.916666666672</c:v>
                </c:pt>
                <c:pt idx="1103">
                  <c:v>42536.958333333328</c:v>
                </c:pt>
                <c:pt idx="1104">
                  <c:v>42537</c:v>
                </c:pt>
                <c:pt idx="1105">
                  <c:v>42537.041666666672</c:v>
                </c:pt>
                <c:pt idx="1106">
                  <c:v>42537.083333333328</c:v>
                </c:pt>
                <c:pt idx="1107">
                  <c:v>42537.125</c:v>
                </c:pt>
                <c:pt idx="1108">
                  <c:v>42537.166666666672</c:v>
                </c:pt>
                <c:pt idx="1109">
                  <c:v>42537.208333333328</c:v>
                </c:pt>
                <c:pt idx="1110">
                  <c:v>42537.25</c:v>
                </c:pt>
                <c:pt idx="1111">
                  <c:v>42537.291666666672</c:v>
                </c:pt>
                <c:pt idx="1112">
                  <c:v>42537.333333333328</c:v>
                </c:pt>
                <c:pt idx="1113">
                  <c:v>42537.375</c:v>
                </c:pt>
                <c:pt idx="1114">
                  <c:v>42537.416666666672</c:v>
                </c:pt>
                <c:pt idx="1115">
                  <c:v>42537.458333333328</c:v>
                </c:pt>
                <c:pt idx="1116">
                  <c:v>42537.5</c:v>
                </c:pt>
                <c:pt idx="1117">
                  <c:v>42537.541666666672</c:v>
                </c:pt>
                <c:pt idx="1118">
                  <c:v>42537.583333333328</c:v>
                </c:pt>
                <c:pt idx="1119">
                  <c:v>42537.625</c:v>
                </c:pt>
                <c:pt idx="1120">
                  <c:v>42537.666666666672</c:v>
                </c:pt>
                <c:pt idx="1121">
                  <c:v>42537.708333333328</c:v>
                </c:pt>
                <c:pt idx="1122">
                  <c:v>42537.75</c:v>
                </c:pt>
                <c:pt idx="1123">
                  <c:v>42537.791666666672</c:v>
                </c:pt>
                <c:pt idx="1124">
                  <c:v>42537.833333333328</c:v>
                </c:pt>
                <c:pt idx="1125">
                  <c:v>42537.875</c:v>
                </c:pt>
                <c:pt idx="1126">
                  <c:v>42537.916666666672</c:v>
                </c:pt>
                <c:pt idx="1127">
                  <c:v>42537.958333333328</c:v>
                </c:pt>
                <c:pt idx="1128">
                  <c:v>42538</c:v>
                </c:pt>
                <c:pt idx="1129">
                  <c:v>42538.041666666672</c:v>
                </c:pt>
                <c:pt idx="1130">
                  <c:v>42538.083333333328</c:v>
                </c:pt>
                <c:pt idx="1131">
                  <c:v>42538.125</c:v>
                </c:pt>
                <c:pt idx="1132">
                  <c:v>42538.166666666672</c:v>
                </c:pt>
                <c:pt idx="1133">
                  <c:v>42538.208333333328</c:v>
                </c:pt>
                <c:pt idx="1134">
                  <c:v>42538.25</c:v>
                </c:pt>
                <c:pt idx="1135">
                  <c:v>42538.291666666672</c:v>
                </c:pt>
                <c:pt idx="1136">
                  <c:v>42538.333333333328</c:v>
                </c:pt>
                <c:pt idx="1137">
                  <c:v>42538.375</c:v>
                </c:pt>
                <c:pt idx="1138">
                  <c:v>42538.416666666672</c:v>
                </c:pt>
                <c:pt idx="1139">
                  <c:v>42538.458333333328</c:v>
                </c:pt>
                <c:pt idx="1140">
                  <c:v>42538.5</c:v>
                </c:pt>
                <c:pt idx="1141">
                  <c:v>42538.541666666672</c:v>
                </c:pt>
                <c:pt idx="1142">
                  <c:v>42538.583333333328</c:v>
                </c:pt>
                <c:pt idx="1143">
                  <c:v>42538.625</c:v>
                </c:pt>
                <c:pt idx="1144">
                  <c:v>42538.666666666672</c:v>
                </c:pt>
                <c:pt idx="1145">
                  <c:v>42538.708333333328</c:v>
                </c:pt>
                <c:pt idx="1146">
                  <c:v>42538.75</c:v>
                </c:pt>
                <c:pt idx="1147">
                  <c:v>42538.791666666672</c:v>
                </c:pt>
                <c:pt idx="1148">
                  <c:v>42538.833333333328</c:v>
                </c:pt>
                <c:pt idx="1149">
                  <c:v>42538.875</c:v>
                </c:pt>
                <c:pt idx="1150">
                  <c:v>42538.916666666672</c:v>
                </c:pt>
                <c:pt idx="1151">
                  <c:v>42538.958333333328</c:v>
                </c:pt>
                <c:pt idx="1152">
                  <c:v>42539</c:v>
                </c:pt>
                <c:pt idx="1153">
                  <c:v>42539.041666666672</c:v>
                </c:pt>
                <c:pt idx="1154">
                  <c:v>42539.083333333328</c:v>
                </c:pt>
                <c:pt idx="1155">
                  <c:v>42539.125</c:v>
                </c:pt>
                <c:pt idx="1156">
                  <c:v>42539.166666666672</c:v>
                </c:pt>
                <c:pt idx="1157">
                  <c:v>42539.208333333328</c:v>
                </c:pt>
                <c:pt idx="1158">
                  <c:v>42539.25</c:v>
                </c:pt>
                <c:pt idx="1159">
                  <c:v>42539.291666666672</c:v>
                </c:pt>
                <c:pt idx="1160">
                  <c:v>42539.333333333328</c:v>
                </c:pt>
                <c:pt idx="1161">
                  <c:v>42539.375</c:v>
                </c:pt>
                <c:pt idx="1162">
                  <c:v>42539.416666666672</c:v>
                </c:pt>
                <c:pt idx="1163">
                  <c:v>42539.458333333328</c:v>
                </c:pt>
                <c:pt idx="1164">
                  <c:v>42539.5</c:v>
                </c:pt>
                <c:pt idx="1165">
                  <c:v>42539.541666666672</c:v>
                </c:pt>
                <c:pt idx="1166">
                  <c:v>42539.583333333328</c:v>
                </c:pt>
                <c:pt idx="1167">
                  <c:v>42539.625</c:v>
                </c:pt>
                <c:pt idx="1168">
                  <c:v>42539.666666666672</c:v>
                </c:pt>
                <c:pt idx="1169">
                  <c:v>42539.708333333328</c:v>
                </c:pt>
                <c:pt idx="1170">
                  <c:v>42539.75</c:v>
                </c:pt>
                <c:pt idx="1171">
                  <c:v>42539.791666666672</c:v>
                </c:pt>
                <c:pt idx="1172">
                  <c:v>42539.833333333328</c:v>
                </c:pt>
                <c:pt idx="1173">
                  <c:v>42539.875</c:v>
                </c:pt>
                <c:pt idx="1174">
                  <c:v>42539.916666666672</c:v>
                </c:pt>
                <c:pt idx="1175">
                  <c:v>42539.958333333328</c:v>
                </c:pt>
                <c:pt idx="1176">
                  <c:v>42540</c:v>
                </c:pt>
                <c:pt idx="1177">
                  <c:v>42540.041666666672</c:v>
                </c:pt>
                <c:pt idx="1178">
                  <c:v>42540.083333333328</c:v>
                </c:pt>
                <c:pt idx="1179">
                  <c:v>42540.125</c:v>
                </c:pt>
                <c:pt idx="1180">
                  <c:v>42540.166666666672</c:v>
                </c:pt>
                <c:pt idx="1181">
                  <c:v>42540.208333333328</c:v>
                </c:pt>
                <c:pt idx="1182">
                  <c:v>42540.25</c:v>
                </c:pt>
                <c:pt idx="1183">
                  <c:v>42540.291666666672</c:v>
                </c:pt>
                <c:pt idx="1184">
                  <c:v>42540.333333333328</c:v>
                </c:pt>
                <c:pt idx="1185">
                  <c:v>42540.375</c:v>
                </c:pt>
                <c:pt idx="1186">
                  <c:v>42540.416666666672</c:v>
                </c:pt>
                <c:pt idx="1187">
                  <c:v>42540.458333333328</c:v>
                </c:pt>
                <c:pt idx="1188">
                  <c:v>42540.5</c:v>
                </c:pt>
                <c:pt idx="1189">
                  <c:v>42540.541666666672</c:v>
                </c:pt>
                <c:pt idx="1190">
                  <c:v>42540.583333333328</c:v>
                </c:pt>
                <c:pt idx="1191">
                  <c:v>42540.625</c:v>
                </c:pt>
                <c:pt idx="1192">
                  <c:v>42540.666666666672</c:v>
                </c:pt>
                <c:pt idx="1193">
                  <c:v>42540.708333333328</c:v>
                </c:pt>
                <c:pt idx="1194">
                  <c:v>42540.75</c:v>
                </c:pt>
                <c:pt idx="1195">
                  <c:v>42540.791666666672</c:v>
                </c:pt>
                <c:pt idx="1196">
                  <c:v>42540.833333333328</c:v>
                </c:pt>
                <c:pt idx="1197">
                  <c:v>42540.875</c:v>
                </c:pt>
                <c:pt idx="1198">
                  <c:v>42540.916666666672</c:v>
                </c:pt>
                <c:pt idx="1199">
                  <c:v>42540.958333333328</c:v>
                </c:pt>
                <c:pt idx="1200">
                  <c:v>42541</c:v>
                </c:pt>
                <c:pt idx="1201">
                  <c:v>42541.041666666672</c:v>
                </c:pt>
                <c:pt idx="1202">
                  <c:v>42541.083333333328</c:v>
                </c:pt>
                <c:pt idx="1203">
                  <c:v>42541.125</c:v>
                </c:pt>
                <c:pt idx="1204">
                  <c:v>42541.166666666672</c:v>
                </c:pt>
                <c:pt idx="1205">
                  <c:v>42541.208333333328</c:v>
                </c:pt>
                <c:pt idx="1206">
                  <c:v>42541.25</c:v>
                </c:pt>
                <c:pt idx="1207">
                  <c:v>42541.291666666672</c:v>
                </c:pt>
                <c:pt idx="1208">
                  <c:v>42541.333333333328</c:v>
                </c:pt>
                <c:pt idx="1209">
                  <c:v>42541.375</c:v>
                </c:pt>
                <c:pt idx="1210">
                  <c:v>42541.416666666672</c:v>
                </c:pt>
                <c:pt idx="1211">
                  <c:v>42541.458333333328</c:v>
                </c:pt>
                <c:pt idx="1212">
                  <c:v>42541.5</c:v>
                </c:pt>
                <c:pt idx="1213">
                  <c:v>42541.541666666672</c:v>
                </c:pt>
                <c:pt idx="1214">
                  <c:v>42541.583333333328</c:v>
                </c:pt>
                <c:pt idx="1215">
                  <c:v>42541.625</c:v>
                </c:pt>
                <c:pt idx="1216">
                  <c:v>42541.666666666672</c:v>
                </c:pt>
                <c:pt idx="1217">
                  <c:v>42541.708333333328</c:v>
                </c:pt>
                <c:pt idx="1218">
                  <c:v>42541.75</c:v>
                </c:pt>
                <c:pt idx="1219">
                  <c:v>42541.791666666672</c:v>
                </c:pt>
                <c:pt idx="1220">
                  <c:v>42541.833333333328</c:v>
                </c:pt>
                <c:pt idx="1221">
                  <c:v>42541.875</c:v>
                </c:pt>
                <c:pt idx="1222">
                  <c:v>42541.916666666672</c:v>
                </c:pt>
                <c:pt idx="1223">
                  <c:v>42541.958333333328</c:v>
                </c:pt>
                <c:pt idx="1224">
                  <c:v>42542</c:v>
                </c:pt>
                <c:pt idx="1225">
                  <c:v>42542.041666666672</c:v>
                </c:pt>
                <c:pt idx="1226">
                  <c:v>42542.083333333328</c:v>
                </c:pt>
                <c:pt idx="1227">
                  <c:v>42542.125</c:v>
                </c:pt>
                <c:pt idx="1228">
                  <c:v>42542.166666666672</c:v>
                </c:pt>
                <c:pt idx="1229">
                  <c:v>42542.208333333328</c:v>
                </c:pt>
                <c:pt idx="1230">
                  <c:v>42542.25</c:v>
                </c:pt>
                <c:pt idx="1231">
                  <c:v>42542.291666666672</c:v>
                </c:pt>
                <c:pt idx="1232">
                  <c:v>42542.333333333328</c:v>
                </c:pt>
                <c:pt idx="1233">
                  <c:v>42542.375</c:v>
                </c:pt>
                <c:pt idx="1234">
                  <c:v>42542.416666666672</c:v>
                </c:pt>
                <c:pt idx="1235">
                  <c:v>42542.458333333328</c:v>
                </c:pt>
                <c:pt idx="1236">
                  <c:v>42542.5</c:v>
                </c:pt>
                <c:pt idx="1237">
                  <c:v>42542.541666666672</c:v>
                </c:pt>
                <c:pt idx="1238">
                  <c:v>42542.583333333328</c:v>
                </c:pt>
                <c:pt idx="1239">
                  <c:v>42542.625</c:v>
                </c:pt>
                <c:pt idx="1240">
                  <c:v>42542.666666666672</c:v>
                </c:pt>
                <c:pt idx="1241">
                  <c:v>42542.708333333328</c:v>
                </c:pt>
                <c:pt idx="1242">
                  <c:v>42542.75</c:v>
                </c:pt>
                <c:pt idx="1243">
                  <c:v>42542.791666666672</c:v>
                </c:pt>
                <c:pt idx="1244">
                  <c:v>42542.833333333328</c:v>
                </c:pt>
                <c:pt idx="1245">
                  <c:v>42542.875</c:v>
                </c:pt>
                <c:pt idx="1246">
                  <c:v>42542.916666666672</c:v>
                </c:pt>
                <c:pt idx="1247">
                  <c:v>42542.958333333328</c:v>
                </c:pt>
                <c:pt idx="1248">
                  <c:v>42543</c:v>
                </c:pt>
                <c:pt idx="1249">
                  <c:v>42543.041666666672</c:v>
                </c:pt>
                <c:pt idx="1250">
                  <c:v>42543.083333333328</c:v>
                </c:pt>
                <c:pt idx="1251">
                  <c:v>42543.125</c:v>
                </c:pt>
                <c:pt idx="1252">
                  <c:v>42543.166666666672</c:v>
                </c:pt>
                <c:pt idx="1253">
                  <c:v>42543.208333333328</c:v>
                </c:pt>
                <c:pt idx="1254">
                  <c:v>42543.25</c:v>
                </c:pt>
                <c:pt idx="1255">
                  <c:v>42543.291666666672</c:v>
                </c:pt>
                <c:pt idx="1256">
                  <c:v>42543.333333333328</c:v>
                </c:pt>
                <c:pt idx="1257">
                  <c:v>42543.375</c:v>
                </c:pt>
                <c:pt idx="1258">
                  <c:v>42543.416666666672</c:v>
                </c:pt>
                <c:pt idx="1259">
                  <c:v>42543.458333333328</c:v>
                </c:pt>
                <c:pt idx="1260">
                  <c:v>42543.5</c:v>
                </c:pt>
                <c:pt idx="1261">
                  <c:v>42543.541666666672</c:v>
                </c:pt>
                <c:pt idx="1262">
                  <c:v>42543.583333333328</c:v>
                </c:pt>
                <c:pt idx="1263">
                  <c:v>42543.625</c:v>
                </c:pt>
                <c:pt idx="1264">
                  <c:v>42543.666666666672</c:v>
                </c:pt>
                <c:pt idx="1265">
                  <c:v>42543.708333333328</c:v>
                </c:pt>
                <c:pt idx="1266">
                  <c:v>42543.75</c:v>
                </c:pt>
                <c:pt idx="1267">
                  <c:v>42543.791666666672</c:v>
                </c:pt>
                <c:pt idx="1268">
                  <c:v>42543.833333333328</c:v>
                </c:pt>
                <c:pt idx="1269">
                  <c:v>42543.875</c:v>
                </c:pt>
                <c:pt idx="1270">
                  <c:v>42543.916666666672</c:v>
                </c:pt>
                <c:pt idx="1271">
                  <c:v>42543.958333333328</c:v>
                </c:pt>
                <c:pt idx="1272">
                  <c:v>42544</c:v>
                </c:pt>
                <c:pt idx="1273">
                  <c:v>42544.041666666672</c:v>
                </c:pt>
                <c:pt idx="1274">
                  <c:v>42544.083333333328</c:v>
                </c:pt>
                <c:pt idx="1275">
                  <c:v>42544.125</c:v>
                </c:pt>
                <c:pt idx="1276">
                  <c:v>42544.166666666672</c:v>
                </c:pt>
                <c:pt idx="1277">
                  <c:v>42544.208333333328</c:v>
                </c:pt>
                <c:pt idx="1278">
                  <c:v>42544.25</c:v>
                </c:pt>
                <c:pt idx="1279">
                  <c:v>42544.291666666672</c:v>
                </c:pt>
                <c:pt idx="1280">
                  <c:v>42544.333333333328</c:v>
                </c:pt>
                <c:pt idx="1281">
                  <c:v>42544.375</c:v>
                </c:pt>
                <c:pt idx="1282">
                  <c:v>42544.416666666672</c:v>
                </c:pt>
                <c:pt idx="1283">
                  <c:v>42544.458333333328</c:v>
                </c:pt>
                <c:pt idx="1284">
                  <c:v>42544.5</c:v>
                </c:pt>
                <c:pt idx="1285">
                  <c:v>42544.541666666672</c:v>
                </c:pt>
                <c:pt idx="1286">
                  <c:v>42544.583333333328</c:v>
                </c:pt>
                <c:pt idx="1287">
                  <c:v>42544.625</c:v>
                </c:pt>
                <c:pt idx="1288">
                  <c:v>42544.666666666672</c:v>
                </c:pt>
                <c:pt idx="1289">
                  <c:v>42544.708333333328</c:v>
                </c:pt>
                <c:pt idx="1290">
                  <c:v>42544.75</c:v>
                </c:pt>
                <c:pt idx="1291">
                  <c:v>42544.791666666672</c:v>
                </c:pt>
                <c:pt idx="1292">
                  <c:v>42544.833333333328</c:v>
                </c:pt>
                <c:pt idx="1293">
                  <c:v>42544.875</c:v>
                </c:pt>
                <c:pt idx="1294">
                  <c:v>42544.916666666672</c:v>
                </c:pt>
                <c:pt idx="1295">
                  <c:v>42544.958333333328</c:v>
                </c:pt>
                <c:pt idx="1296">
                  <c:v>42545</c:v>
                </c:pt>
                <c:pt idx="1297">
                  <c:v>42545.041666666672</c:v>
                </c:pt>
                <c:pt idx="1298">
                  <c:v>42545.083333333328</c:v>
                </c:pt>
                <c:pt idx="1299">
                  <c:v>42545.125</c:v>
                </c:pt>
                <c:pt idx="1300">
                  <c:v>42545.166666666672</c:v>
                </c:pt>
                <c:pt idx="1301">
                  <c:v>42545.208333333328</c:v>
                </c:pt>
                <c:pt idx="1302">
                  <c:v>42545.25</c:v>
                </c:pt>
                <c:pt idx="1303">
                  <c:v>42545.291666666672</c:v>
                </c:pt>
                <c:pt idx="1304">
                  <c:v>42545.333333333328</c:v>
                </c:pt>
                <c:pt idx="1305">
                  <c:v>42545.375</c:v>
                </c:pt>
                <c:pt idx="1306">
                  <c:v>42545.416666666672</c:v>
                </c:pt>
                <c:pt idx="1307">
                  <c:v>42545.458333333328</c:v>
                </c:pt>
                <c:pt idx="1308">
                  <c:v>42545.5</c:v>
                </c:pt>
                <c:pt idx="1309">
                  <c:v>42545.541666666672</c:v>
                </c:pt>
                <c:pt idx="1310">
                  <c:v>42545.583333333328</c:v>
                </c:pt>
                <c:pt idx="1311">
                  <c:v>42545.625</c:v>
                </c:pt>
                <c:pt idx="1312">
                  <c:v>42545.666666666672</c:v>
                </c:pt>
                <c:pt idx="1313">
                  <c:v>42545.708333333328</c:v>
                </c:pt>
                <c:pt idx="1314">
                  <c:v>42545.75</c:v>
                </c:pt>
                <c:pt idx="1315">
                  <c:v>42545.791666666672</c:v>
                </c:pt>
                <c:pt idx="1316">
                  <c:v>42545.833333333328</c:v>
                </c:pt>
                <c:pt idx="1317">
                  <c:v>42545.875</c:v>
                </c:pt>
                <c:pt idx="1318">
                  <c:v>42545.916666666672</c:v>
                </c:pt>
                <c:pt idx="1319">
                  <c:v>42545.958333333328</c:v>
                </c:pt>
                <c:pt idx="1320">
                  <c:v>42546</c:v>
                </c:pt>
                <c:pt idx="1321">
                  <c:v>42546.041666666672</c:v>
                </c:pt>
                <c:pt idx="1322">
                  <c:v>42546.083333333328</c:v>
                </c:pt>
                <c:pt idx="1323">
                  <c:v>42546.125</c:v>
                </c:pt>
                <c:pt idx="1324">
                  <c:v>42546.166666666672</c:v>
                </c:pt>
                <c:pt idx="1325">
                  <c:v>42546.208333333328</c:v>
                </c:pt>
                <c:pt idx="1326">
                  <c:v>42546.25</c:v>
                </c:pt>
                <c:pt idx="1327">
                  <c:v>42546.291666666672</c:v>
                </c:pt>
                <c:pt idx="1328">
                  <c:v>42546.333333333328</c:v>
                </c:pt>
                <c:pt idx="1329">
                  <c:v>42546.375</c:v>
                </c:pt>
                <c:pt idx="1330">
                  <c:v>42546.416666666672</c:v>
                </c:pt>
                <c:pt idx="1331">
                  <c:v>42546.458333333328</c:v>
                </c:pt>
                <c:pt idx="1332">
                  <c:v>42546.5</c:v>
                </c:pt>
                <c:pt idx="1333">
                  <c:v>42546.541666666672</c:v>
                </c:pt>
                <c:pt idx="1334">
                  <c:v>42546.583333333328</c:v>
                </c:pt>
                <c:pt idx="1335">
                  <c:v>42546.625</c:v>
                </c:pt>
                <c:pt idx="1336">
                  <c:v>42546.666666666672</c:v>
                </c:pt>
                <c:pt idx="1337">
                  <c:v>42546.708333333328</c:v>
                </c:pt>
                <c:pt idx="1338">
                  <c:v>42546.75</c:v>
                </c:pt>
                <c:pt idx="1339">
                  <c:v>42546.791666666672</c:v>
                </c:pt>
                <c:pt idx="1340">
                  <c:v>42546.833333333328</c:v>
                </c:pt>
                <c:pt idx="1341">
                  <c:v>42546.875</c:v>
                </c:pt>
                <c:pt idx="1342">
                  <c:v>42546.916666666672</c:v>
                </c:pt>
                <c:pt idx="1343">
                  <c:v>42546.958333333328</c:v>
                </c:pt>
                <c:pt idx="1344">
                  <c:v>42547</c:v>
                </c:pt>
                <c:pt idx="1345">
                  <c:v>42547.041666666672</c:v>
                </c:pt>
                <c:pt idx="1346">
                  <c:v>42547.083333333328</c:v>
                </c:pt>
                <c:pt idx="1347">
                  <c:v>42547.125</c:v>
                </c:pt>
                <c:pt idx="1348">
                  <c:v>42547.166666666672</c:v>
                </c:pt>
                <c:pt idx="1349">
                  <c:v>42547.208333333328</c:v>
                </c:pt>
                <c:pt idx="1350">
                  <c:v>42547.25</c:v>
                </c:pt>
                <c:pt idx="1351">
                  <c:v>42547.291666666672</c:v>
                </c:pt>
                <c:pt idx="1352">
                  <c:v>42547.333333333328</c:v>
                </c:pt>
                <c:pt idx="1353">
                  <c:v>42547.375</c:v>
                </c:pt>
                <c:pt idx="1354">
                  <c:v>42547.416666666672</c:v>
                </c:pt>
                <c:pt idx="1355">
                  <c:v>42547.458333333328</c:v>
                </c:pt>
                <c:pt idx="1356">
                  <c:v>42547.5</c:v>
                </c:pt>
                <c:pt idx="1357">
                  <c:v>42547.541666666672</c:v>
                </c:pt>
                <c:pt idx="1358">
                  <c:v>42547.583333333328</c:v>
                </c:pt>
                <c:pt idx="1359">
                  <c:v>42547.625</c:v>
                </c:pt>
                <c:pt idx="1360">
                  <c:v>42547.666666666672</c:v>
                </c:pt>
                <c:pt idx="1361">
                  <c:v>42547.708333333328</c:v>
                </c:pt>
                <c:pt idx="1362">
                  <c:v>42547.75</c:v>
                </c:pt>
                <c:pt idx="1363">
                  <c:v>42547.791666666672</c:v>
                </c:pt>
                <c:pt idx="1364">
                  <c:v>42547.833333333328</c:v>
                </c:pt>
                <c:pt idx="1365">
                  <c:v>42547.875</c:v>
                </c:pt>
                <c:pt idx="1366">
                  <c:v>42547.916666666672</c:v>
                </c:pt>
                <c:pt idx="1367">
                  <c:v>42547.958333333328</c:v>
                </c:pt>
                <c:pt idx="1368">
                  <c:v>42548</c:v>
                </c:pt>
                <c:pt idx="1369">
                  <c:v>42548.041666666672</c:v>
                </c:pt>
                <c:pt idx="1370">
                  <c:v>42548.083333333328</c:v>
                </c:pt>
                <c:pt idx="1371">
                  <c:v>42548.125</c:v>
                </c:pt>
                <c:pt idx="1372">
                  <c:v>42548.166666666672</c:v>
                </c:pt>
                <c:pt idx="1373">
                  <c:v>42548.208333333328</c:v>
                </c:pt>
                <c:pt idx="1374">
                  <c:v>42548.25</c:v>
                </c:pt>
                <c:pt idx="1375">
                  <c:v>42548.291666666672</c:v>
                </c:pt>
                <c:pt idx="1376">
                  <c:v>42548.333333333328</c:v>
                </c:pt>
                <c:pt idx="1377">
                  <c:v>42548.375</c:v>
                </c:pt>
                <c:pt idx="1378">
                  <c:v>42548.416666666672</c:v>
                </c:pt>
                <c:pt idx="1379">
                  <c:v>42548.458333333328</c:v>
                </c:pt>
                <c:pt idx="1380">
                  <c:v>42548.5</c:v>
                </c:pt>
                <c:pt idx="1381">
                  <c:v>42548.541666666672</c:v>
                </c:pt>
                <c:pt idx="1382">
                  <c:v>42548.583333333328</c:v>
                </c:pt>
                <c:pt idx="1383">
                  <c:v>42548.625</c:v>
                </c:pt>
                <c:pt idx="1384">
                  <c:v>42548.666666666672</c:v>
                </c:pt>
                <c:pt idx="1385">
                  <c:v>42548.708333333328</c:v>
                </c:pt>
                <c:pt idx="1386">
                  <c:v>42548.75</c:v>
                </c:pt>
                <c:pt idx="1387">
                  <c:v>42548.791666666672</c:v>
                </c:pt>
                <c:pt idx="1388">
                  <c:v>42548.833333333328</c:v>
                </c:pt>
                <c:pt idx="1389">
                  <c:v>42548.875</c:v>
                </c:pt>
                <c:pt idx="1390">
                  <c:v>42548.916666666672</c:v>
                </c:pt>
                <c:pt idx="1391">
                  <c:v>42548.958333333328</c:v>
                </c:pt>
                <c:pt idx="1392">
                  <c:v>42549</c:v>
                </c:pt>
                <c:pt idx="1393">
                  <c:v>42549.041666666672</c:v>
                </c:pt>
                <c:pt idx="1394">
                  <c:v>42549.083333333328</c:v>
                </c:pt>
                <c:pt idx="1395">
                  <c:v>42549.125</c:v>
                </c:pt>
                <c:pt idx="1396">
                  <c:v>42549.166666666672</c:v>
                </c:pt>
                <c:pt idx="1397">
                  <c:v>42549.208333333328</c:v>
                </c:pt>
                <c:pt idx="1398">
                  <c:v>42549.25</c:v>
                </c:pt>
                <c:pt idx="1399">
                  <c:v>42549.291666666672</c:v>
                </c:pt>
                <c:pt idx="1400">
                  <c:v>42549.333333333328</c:v>
                </c:pt>
                <c:pt idx="1401">
                  <c:v>42549.375</c:v>
                </c:pt>
                <c:pt idx="1402">
                  <c:v>42549.416666666672</c:v>
                </c:pt>
                <c:pt idx="1403">
                  <c:v>42549.458333333328</c:v>
                </c:pt>
                <c:pt idx="1404">
                  <c:v>42549.5</c:v>
                </c:pt>
                <c:pt idx="1405">
                  <c:v>42549.541666666672</c:v>
                </c:pt>
                <c:pt idx="1406">
                  <c:v>42549.583333333328</c:v>
                </c:pt>
                <c:pt idx="1407">
                  <c:v>42549.625</c:v>
                </c:pt>
                <c:pt idx="1408">
                  <c:v>42549.666666666672</c:v>
                </c:pt>
                <c:pt idx="1409">
                  <c:v>42549.708333333328</c:v>
                </c:pt>
                <c:pt idx="1410">
                  <c:v>42549.75</c:v>
                </c:pt>
                <c:pt idx="1411">
                  <c:v>42549.791666666672</c:v>
                </c:pt>
                <c:pt idx="1412">
                  <c:v>42549.833333333328</c:v>
                </c:pt>
                <c:pt idx="1413">
                  <c:v>42549.875</c:v>
                </c:pt>
                <c:pt idx="1414">
                  <c:v>42549.916666666672</c:v>
                </c:pt>
                <c:pt idx="1415">
                  <c:v>42549.958333333328</c:v>
                </c:pt>
                <c:pt idx="1416">
                  <c:v>42550</c:v>
                </c:pt>
                <c:pt idx="1417">
                  <c:v>42550.041666666672</c:v>
                </c:pt>
                <c:pt idx="1418">
                  <c:v>42550.083333333328</c:v>
                </c:pt>
                <c:pt idx="1419">
                  <c:v>42550.125</c:v>
                </c:pt>
                <c:pt idx="1420">
                  <c:v>42550.166666666672</c:v>
                </c:pt>
                <c:pt idx="1421">
                  <c:v>42550.208333333328</c:v>
                </c:pt>
                <c:pt idx="1422">
                  <c:v>42550.25</c:v>
                </c:pt>
                <c:pt idx="1423">
                  <c:v>42550.291666666672</c:v>
                </c:pt>
                <c:pt idx="1424">
                  <c:v>42550.333333333328</c:v>
                </c:pt>
                <c:pt idx="1425">
                  <c:v>42550.375</c:v>
                </c:pt>
                <c:pt idx="1426">
                  <c:v>42550.416666666672</c:v>
                </c:pt>
                <c:pt idx="1427">
                  <c:v>42550.458333333328</c:v>
                </c:pt>
                <c:pt idx="1428">
                  <c:v>42550.5</c:v>
                </c:pt>
                <c:pt idx="1429">
                  <c:v>42550.541666666672</c:v>
                </c:pt>
                <c:pt idx="1430">
                  <c:v>42550.583333333328</c:v>
                </c:pt>
                <c:pt idx="1431">
                  <c:v>42550.625</c:v>
                </c:pt>
                <c:pt idx="1432">
                  <c:v>42550.666666666672</c:v>
                </c:pt>
                <c:pt idx="1433">
                  <c:v>42550.708333333328</c:v>
                </c:pt>
                <c:pt idx="1434">
                  <c:v>42550.75</c:v>
                </c:pt>
                <c:pt idx="1435">
                  <c:v>42550.791666666672</c:v>
                </c:pt>
                <c:pt idx="1436">
                  <c:v>42550.833333333328</c:v>
                </c:pt>
                <c:pt idx="1437">
                  <c:v>42550.875</c:v>
                </c:pt>
                <c:pt idx="1438">
                  <c:v>42550.916666666672</c:v>
                </c:pt>
                <c:pt idx="1439">
                  <c:v>42550.958333333328</c:v>
                </c:pt>
                <c:pt idx="1440">
                  <c:v>42551</c:v>
                </c:pt>
                <c:pt idx="1441">
                  <c:v>42551.041666666672</c:v>
                </c:pt>
                <c:pt idx="1442">
                  <c:v>42551.083333333328</c:v>
                </c:pt>
                <c:pt idx="1443">
                  <c:v>42551.125</c:v>
                </c:pt>
                <c:pt idx="1444">
                  <c:v>42551.166666666672</c:v>
                </c:pt>
                <c:pt idx="1445">
                  <c:v>42551.208333333328</c:v>
                </c:pt>
                <c:pt idx="1446">
                  <c:v>42551.25</c:v>
                </c:pt>
                <c:pt idx="1447">
                  <c:v>42551.291666666672</c:v>
                </c:pt>
                <c:pt idx="1448">
                  <c:v>42551.333333333328</c:v>
                </c:pt>
                <c:pt idx="1449">
                  <c:v>42551.375</c:v>
                </c:pt>
                <c:pt idx="1450">
                  <c:v>42551.416666666672</c:v>
                </c:pt>
                <c:pt idx="1451">
                  <c:v>42551.458333333328</c:v>
                </c:pt>
                <c:pt idx="1452">
                  <c:v>42551.5</c:v>
                </c:pt>
                <c:pt idx="1453">
                  <c:v>42551.541666666672</c:v>
                </c:pt>
                <c:pt idx="1454">
                  <c:v>42551.583333333328</c:v>
                </c:pt>
                <c:pt idx="1455">
                  <c:v>42551.625</c:v>
                </c:pt>
                <c:pt idx="1456">
                  <c:v>42551.666666666672</c:v>
                </c:pt>
                <c:pt idx="1457">
                  <c:v>42551.708333333328</c:v>
                </c:pt>
                <c:pt idx="1458">
                  <c:v>42551.75</c:v>
                </c:pt>
                <c:pt idx="1459">
                  <c:v>42551.791666666672</c:v>
                </c:pt>
                <c:pt idx="1460">
                  <c:v>42551.833333333328</c:v>
                </c:pt>
                <c:pt idx="1461">
                  <c:v>42551.875</c:v>
                </c:pt>
                <c:pt idx="1462">
                  <c:v>42551.916666666672</c:v>
                </c:pt>
                <c:pt idx="1463">
                  <c:v>42551.958333333328</c:v>
                </c:pt>
                <c:pt idx="1464">
                  <c:v>42552</c:v>
                </c:pt>
                <c:pt idx="1465">
                  <c:v>42552.041666666672</c:v>
                </c:pt>
                <c:pt idx="1466">
                  <c:v>42552.083333333328</c:v>
                </c:pt>
                <c:pt idx="1467">
                  <c:v>42552.125</c:v>
                </c:pt>
                <c:pt idx="1468">
                  <c:v>42552.166666666672</c:v>
                </c:pt>
                <c:pt idx="1469">
                  <c:v>42552.208333333328</c:v>
                </c:pt>
                <c:pt idx="1470">
                  <c:v>42552.25</c:v>
                </c:pt>
                <c:pt idx="1471">
                  <c:v>42552.291666666672</c:v>
                </c:pt>
                <c:pt idx="1472">
                  <c:v>42552.333333333328</c:v>
                </c:pt>
                <c:pt idx="1473">
                  <c:v>42552.375</c:v>
                </c:pt>
                <c:pt idx="1474">
                  <c:v>42552.416666666672</c:v>
                </c:pt>
                <c:pt idx="1475">
                  <c:v>42552.458333333328</c:v>
                </c:pt>
                <c:pt idx="1476">
                  <c:v>42552.5</c:v>
                </c:pt>
                <c:pt idx="1477">
                  <c:v>42552.541666666672</c:v>
                </c:pt>
                <c:pt idx="1478">
                  <c:v>42552.583333333328</c:v>
                </c:pt>
                <c:pt idx="1479">
                  <c:v>42552.625</c:v>
                </c:pt>
                <c:pt idx="1480">
                  <c:v>42552.666666666672</c:v>
                </c:pt>
                <c:pt idx="1481">
                  <c:v>42552.708333333328</c:v>
                </c:pt>
                <c:pt idx="1482">
                  <c:v>42552.75</c:v>
                </c:pt>
                <c:pt idx="1483">
                  <c:v>42552.791666666672</c:v>
                </c:pt>
                <c:pt idx="1484">
                  <c:v>42552.833333333328</c:v>
                </c:pt>
                <c:pt idx="1485">
                  <c:v>42552.875</c:v>
                </c:pt>
                <c:pt idx="1486">
                  <c:v>42552.916666666672</c:v>
                </c:pt>
                <c:pt idx="1487">
                  <c:v>42552.958333333328</c:v>
                </c:pt>
                <c:pt idx="1488">
                  <c:v>42553</c:v>
                </c:pt>
                <c:pt idx="1489">
                  <c:v>42553.041666666672</c:v>
                </c:pt>
                <c:pt idx="1490">
                  <c:v>42553.083333333328</c:v>
                </c:pt>
                <c:pt idx="1491">
                  <c:v>42553.125</c:v>
                </c:pt>
                <c:pt idx="1492">
                  <c:v>42553.166666666672</c:v>
                </c:pt>
                <c:pt idx="1493">
                  <c:v>42553.208333333328</c:v>
                </c:pt>
                <c:pt idx="1494">
                  <c:v>42553.25</c:v>
                </c:pt>
                <c:pt idx="1495">
                  <c:v>42553.291666666672</c:v>
                </c:pt>
                <c:pt idx="1496">
                  <c:v>42553.333333333328</c:v>
                </c:pt>
                <c:pt idx="1497">
                  <c:v>42553.375</c:v>
                </c:pt>
                <c:pt idx="1498">
                  <c:v>42553.416666666672</c:v>
                </c:pt>
                <c:pt idx="1499">
                  <c:v>42553.458333333328</c:v>
                </c:pt>
                <c:pt idx="1500">
                  <c:v>42553.5</c:v>
                </c:pt>
                <c:pt idx="1501">
                  <c:v>42553.541666666672</c:v>
                </c:pt>
                <c:pt idx="1502">
                  <c:v>42553.583333333328</c:v>
                </c:pt>
                <c:pt idx="1503">
                  <c:v>42553.625</c:v>
                </c:pt>
                <c:pt idx="1504">
                  <c:v>42553.666666666672</c:v>
                </c:pt>
                <c:pt idx="1505">
                  <c:v>42553.708333333328</c:v>
                </c:pt>
                <c:pt idx="1506">
                  <c:v>42553.75</c:v>
                </c:pt>
                <c:pt idx="1507">
                  <c:v>42553.791666666672</c:v>
                </c:pt>
                <c:pt idx="1508">
                  <c:v>42553.833333333328</c:v>
                </c:pt>
                <c:pt idx="1509">
                  <c:v>42553.875</c:v>
                </c:pt>
                <c:pt idx="1510">
                  <c:v>42553.916666666672</c:v>
                </c:pt>
                <c:pt idx="1511">
                  <c:v>42553.958333333328</c:v>
                </c:pt>
                <c:pt idx="1512">
                  <c:v>42554</c:v>
                </c:pt>
                <c:pt idx="1513">
                  <c:v>42554.041666666672</c:v>
                </c:pt>
                <c:pt idx="1514">
                  <c:v>42554.083333333328</c:v>
                </c:pt>
                <c:pt idx="1515">
                  <c:v>42554.125</c:v>
                </c:pt>
                <c:pt idx="1516">
                  <c:v>42554.166666666672</c:v>
                </c:pt>
                <c:pt idx="1517">
                  <c:v>42554.208333333328</c:v>
                </c:pt>
                <c:pt idx="1518">
                  <c:v>42554.25</c:v>
                </c:pt>
                <c:pt idx="1519">
                  <c:v>42554.291666666672</c:v>
                </c:pt>
                <c:pt idx="1520">
                  <c:v>42554.333333333328</c:v>
                </c:pt>
                <c:pt idx="1521">
                  <c:v>42554.375</c:v>
                </c:pt>
                <c:pt idx="1522">
                  <c:v>42554.416666666672</c:v>
                </c:pt>
                <c:pt idx="1523">
                  <c:v>42554.458333333328</c:v>
                </c:pt>
                <c:pt idx="1524">
                  <c:v>42554.5</c:v>
                </c:pt>
                <c:pt idx="1525">
                  <c:v>42554.541666666672</c:v>
                </c:pt>
                <c:pt idx="1526">
                  <c:v>42554.583333333328</c:v>
                </c:pt>
                <c:pt idx="1527">
                  <c:v>42554.625</c:v>
                </c:pt>
                <c:pt idx="1528">
                  <c:v>42554.666666666672</c:v>
                </c:pt>
                <c:pt idx="1529">
                  <c:v>42554.708333333328</c:v>
                </c:pt>
                <c:pt idx="1530">
                  <c:v>42554.75</c:v>
                </c:pt>
                <c:pt idx="1531">
                  <c:v>42554.791666666672</c:v>
                </c:pt>
                <c:pt idx="1532">
                  <c:v>42554.833333333328</c:v>
                </c:pt>
                <c:pt idx="1533">
                  <c:v>42554.875</c:v>
                </c:pt>
                <c:pt idx="1534">
                  <c:v>42554.916666666672</c:v>
                </c:pt>
                <c:pt idx="1535">
                  <c:v>42554.958333333328</c:v>
                </c:pt>
                <c:pt idx="1536">
                  <c:v>42555</c:v>
                </c:pt>
                <c:pt idx="1537">
                  <c:v>42555.041666666672</c:v>
                </c:pt>
                <c:pt idx="1538">
                  <c:v>42555.083333333328</c:v>
                </c:pt>
                <c:pt idx="1539">
                  <c:v>42555.125</c:v>
                </c:pt>
                <c:pt idx="1540">
                  <c:v>42555.166666666672</c:v>
                </c:pt>
                <c:pt idx="1541">
                  <c:v>42555.208333333328</c:v>
                </c:pt>
                <c:pt idx="1542">
                  <c:v>42555.25</c:v>
                </c:pt>
                <c:pt idx="1543">
                  <c:v>42555.291666666672</c:v>
                </c:pt>
                <c:pt idx="1544">
                  <c:v>42555.333333333328</c:v>
                </c:pt>
                <c:pt idx="1545">
                  <c:v>42555.375</c:v>
                </c:pt>
                <c:pt idx="1546">
                  <c:v>42555.416666666672</c:v>
                </c:pt>
                <c:pt idx="1547">
                  <c:v>42555.458333333328</c:v>
                </c:pt>
                <c:pt idx="1548">
                  <c:v>42555.5</c:v>
                </c:pt>
                <c:pt idx="1549">
                  <c:v>42555.541666666672</c:v>
                </c:pt>
                <c:pt idx="1550">
                  <c:v>42555.583333333328</c:v>
                </c:pt>
                <c:pt idx="1551">
                  <c:v>42555.625</c:v>
                </c:pt>
                <c:pt idx="1552">
                  <c:v>42555.666666666672</c:v>
                </c:pt>
                <c:pt idx="1553">
                  <c:v>42555.708333333328</c:v>
                </c:pt>
                <c:pt idx="1554">
                  <c:v>42555.75</c:v>
                </c:pt>
                <c:pt idx="1555">
                  <c:v>42555.791666666672</c:v>
                </c:pt>
                <c:pt idx="1556">
                  <c:v>42555.833333333328</c:v>
                </c:pt>
                <c:pt idx="1557">
                  <c:v>42555.875</c:v>
                </c:pt>
                <c:pt idx="1558">
                  <c:v>42555.916666666672</c:v>
                </c:pt>
                <c:pt idx="1559">
                  <c:v>42555.958333333328</c:v>
                </c:pt>
                <c:pt idx="1560">
                  <c:v>42556</c:v>
                </c:pt>
                <c:pt idx="1561">
                  <c:v>42556.041666666672</c:v>
                </c:pt>
                <c:pt idx="1562">
                  <c:v>42556.083333333328</c:v>
                </c:pt>
                <c:pt idx="1563">
                  <c:v>42556.125</c:v>
                </c:pt>
                <c:pt idx="1564">
                  <c:v>42556.166666666672</c:v>
                </c:pt>
                <c:pt idx="1565">
                  <c:v>42556.208333333328</c:v>
                </c:pt>
                <c:pt idx="1566">
                  <c:v>42556.25</c:v>
                </c:pt>
                <c:pt idx="1567">
                  <c:v>42556.291666666672</c:v>
                </c:pt>
                <c:pt idx="1568">
                  <c:v>42556.333333333328</c:v>
                </c:pt>
                <c:pt idx="1569">
                  <c:v>42556.375</c:v>
                </c:pt>
                <c:pt idx="1570">
                  <c:v>42556.416666666672</c:v>
                </c:pt>
                <c:pt idx="1571">
                  <c:v>42556.458333333328</c:v>
                </c:pt>
                <c:pt idx="1572">
                  <c:v>42556.5</c:v>
                </c:pt>
                <c:pt idx="1573">
                  <c:v>42556.541666666672</c:v>
                </c:pt>
                <c:pt idx="1574">
                  <c:v>42556.583333333328</c:v>
                </c:pt>
                <c:pt idx="1575">
                  <c:v>42556.625</c:v>
                </c:pt>
                <c:pt idx="1576">
                  <c:v>42556.666666666672</c:v>
                </c:pt>
                <c:pt idx="1577">
                  <c:v>42556.708333333328</c:v>
                </c:pt>
                <c:pt idx="1578">
                  <c:v>42556.75</c:v>
                </c:pt>
                <c:pt idx="1579">
                  <c:v>42556.791666666672</c:v>
                </c:pt>
                <c:pt idx="1580">
                  <c:v>42556.833333333328</c:v>
                </c:pt>
                <c:pt idx="1581">
                  <c:v>42556.875</c:v>
                </c:pt>
                <c:pt idx="1582">
                  <c:v>42556.916666666672</c:v>
                </c:pt>
                <c:pt idx="1583">
                  <c:v>42556.958333333328</c:v>
                </c:pt>
                <c:pt idx="1584">
                  <c:v>42557</c:v>
                </c:pt>
                <c:pt idx="1585">
                  <c:v>42557.041666666672</c:v>
                </c:pt>
                <c:pt idx="1586">
                  <c:v>42557.083333333328</c:v>
                </c:pt>
                <c:pt idx="1587">
                  <c:v>42557.125</c:v>
                </c:pt>
                <c:pt idx="1588">
                  <c:v>42557.166666666672</c:v>
                </c:pt>
                <c:pt idx="1589">
                  <c:v>42557.208333333328</c:v>
                </c:pt>
                <c:pt idx="1590">
                  <c:v>42557.25</c:v>
                </c:pt>
                <c:pt idx="1591">
                  <c:v>42557.291666666672</c:v>
                </c:pt>
                <c:pt idx="1592">
                  <c:v>42557.333333333328</c:v>
                </c:pt>
                <c:pt idx="1593">
                  <c:v>42557.375</c:v>
                </c:pt>
                <c:pt idx="1594">
                  <c:v>42557.416666666672</c:v>
                </c:pt>
                <c:pt idx="1595">
                  <c:v>42557.458333333328</c:v>
                </c:pt>
                <c:pt idx="1596">
                  <c:v>42557.5</c:v>
                </c:pt>
                <c:pt idx="1597">
                  <c:v>42557.541666666672</c:v>
                </c:pt>
                <c:pt idx="1598">
                  <c:v>42557.583333333328</c:v>
                </c:pt>
                <c:pt idx="1599">
                  <c:v>42557.625</c:v>
                </c:pt>
                <c:pt idx="1600">
                  <c:v>42557.666666666672</c:v>
                </c:pt>
                <c:pt idx="1601">
                  <c:v>42557.708333333328</c:v>
                </c:pt>
                <c:pt idx="1602">
                  <c:v>42557.75</c:v>
                </c:pt>
                <c:pt idx="1603">
                  <c:v>42557.791666666672</c:v>
                </c:pt>
                <c:pt idx="1604">
                  <c:v>42557.833333333328</c:v>
                </c:pt>
                <c:pt idx="1605">
                  <c:v>42557.875</c:v>
                </c:pt>
                <c:pt idx="1606">
                  <c:v>42557.916666666672</c:v>
                </c:pt>
                <c:pt idx="1607">
                  <c:v>42557.958333333328</c:v>
                </c:pt>
                <c:pt idx="1608">
                  <c:v>42558</c:v>
                </c:pt>
                <c:pt idx="1609">
                  <c:v>42558.041666666672</c:v>
                </c:pt>
                <c:pt idx="1610">
                  <c:v>42558.083333333328</c:v>
                </c:pt>
                <c:pt idx="1611">
                  <c:v>42558.125</c:v>
                </c:pt>
                <c:pt idx="1612">
                  <c:v>42558.166666666672</c:v>
                </c:pt>
                <c:pt idx="1613">
                  <c:v>42558.208333333328</c:v>
                </c:pt>
                <c:pt idx="1614">
                  <c:v>42558.25</c:v>
                </c:pt>
                <c:pt idx="1615">
                  <c:v>42558.291666666672</c:v>
                </c:pt>
                <c:pt idx="1616">
                  <c:v>42558.333333333328</c:v>
                </c:pt>
                <c:pt idx="1617">
                  <c:v>42558.375</c:v>
                </c:pt>
                <c:pt idx="1618">
                  <c:v>42558.416666666672</c:v>
                </c:pt>
                <c:pt idx="1619">
                  <c:v>42558.458333333328</c:v>
                </c:pt>
                <c:pt idx="1620">
                  <c:v>42558.5</c:v>
                </c:pt>
                <c:pt idx="1621">
                  <c:v>42558.541666666672</c:v>
                </c:pt>
                <c:pt idx="1622">
                  <c:v>42558.583333333328</c:v>
                </c:pt>
                <c:pt idx="1623">
                  <c:v>42558.625</c:v>
                </c:pt>
                <c:pt idx="1624">
                  <c:v>42558.666666666672</c:v>
                </c:pt>
                <c:pt idx="1625">
                  <c:v>42558.708333333328</c:v>
                </c:pt>
                <c:pt idx="1626">
                  <c:v>42558.75</c:v>
                </c:pt>
                <c:pt idx="1627">
                  <c:v>42558.791666666672</c:v>
                </c:pt>
                <c:pt idx="1628">
                  <c:v>42558.833333333328</c:v>
                </c:pt>
                <c:pt idx="1629">
                  <c:v>42558.875</c:v>
                </c:pt>
                <c:pt idx="1630">
                  <c:v>42558.916666666672</c:v>
                </c:pt>
                <c:pt idx="1631">
                  <c:v>42558.958333333328</c:v>
                </c:pt>
                <c:pt idx="1632">
                  <c:v>42559</c:v>
                </c:pt>
                <c:pt idx="1633">
                  <c:v>42559.041666666672</c:v>
                </c:pt>
                <c:pt idx="1634">
                  <c:v>42559.083333333328</c:v>
                </c:pt>
                <c:pt idx="1635">
                  <c:v>42559.125</c:v>
                </c:pt>
                <c:pt idx="1636">
                  <c:v>42559.166666666672</c:v>
                </c:pt>
                <c:pt idx="1637">
                  <c:v>42559.208333333328</c:v>
                </c:pt>
                <c:pt idx="1638">
                  <c:v>42559.25</c:v>
                </c:pt>
                <c:pt idx="1639">
                  <c:v>42559.291666666672</c:v>
                </c:pt>
                <c:pt idx="1640">
                  <c:v>42559.333333333328</c:v>
                </c:pt>
                <c:pt idx="1641">
                  <c:v>42559.375</c:v>
                </c:pt>
                <c:pt idx="1642">
                  <c:v>42559.416666666672</c:v>
                </c:pt>
                <c:pt idx="1643">
                  <c:v>42559.458333333328</c:v>
                </c:pt>
                <c:pt idx="1644">
                  <c:v>42559.5</c:v>
                </c:pt>
                <c:pt idx="1645">
                  <c:v>42559.541666666672</c:v>
                </c:pt>
                <c:pt idx="1646">
                  <c:v>42559.583333333328</c:v>
                </c:pt>
                <c:pt idx="1647">
                  <c:v>42559.625</c:v>
                </c:pt>
                <c:pt idx="1648">
                  <c:v>42559.666666666672</c:v>
                </c:pt>
                <c:pt idx="1649">
                  <c:v>42559.708333333328</c:v>
                </c:pt>
                <c:pt idx="1650">
                  <c:v>42559.75</c:v>
                </c:pt>
                <c:pt idx="1651">
                  <c:v>42559.791666666672</c:v>
                </c:pt>
                <c:pt idx="1652">
                  <c:v>42559.833333333328</c:v>
                </c:pt>
                <c:pt idx="1653">
                  <c:v>42559.875</c:v>
                </c:pt>
                <c:pt idx="1654">
                  <c:v>42559.916666666672</c:v>
                </c:pt>
                <c:pt idx="1655">
                  <c:v>42559.958333333328</c:v>
                </c:pt>
                <c:pt idx="1656">
                  <c:v>42560</c:v>
                </c:pt>
                <c:pt idx="1657">
                  <c:v>42560.041666666672</c:v>
                </c:pt>
                <c:pt idx="1658">
                  <c:v>42560.083333333328</c:v>
                </c:pt>
                <c:pt idx="1659">
                  <c:v>42560.125</c:v>
                </c:pt>
                <c:pt idx="1660">
                  <c:v>42560.166666666672</c:v>
                </c:pt>
                <c:pt idx="1661">
                  <c:v>42560.208333333328</c:v>
                </c:pt>
                <c:pt idx="1662">
                  <c:v>42560.25</c:v>
                </c:pt>
                <c:pt idx="1663">
                  <c:v>42560.291666666672</c:v>
                </c:pt>
                <c:pt idx="1664">
                  <c:v>42560.333333333328</c:v>
                </c:pt>
                <c:pt idx="1665">
                  <c:v>42560.375</c:v>
                </c:pt>
                <c:pt idx="1666">
                  <c:v>42560.416666666672</c:v>
                </c:pt>
                <c:pt idx="1667">
                  <c:v>42560.458333333328</c:v>
                </c:pt>
                <c:pt idx="1668">
                  <c:v>42560.5</c:v>
                </c:pt>
                <c:pt idx="1669">
                  <c:v>42560.541666666672</c:v>
                </c:pt>
                <c:pt idx="1670">
                  <c:v>42560.583333333328</c:v>
                </c:pt>
                <c:pt idx="1671">
                  <c:v>42560.625</c:v>
                </c:pt>
                <c:pt idx="1672">
                  <c:v>42560.666666666672</c:v>
                </c:pt>
                <c:pt idx="1673">
                  <c:v>42560.708333333328</c:v>
                </c:pt>
                <c:pt idx="1674">
                  <c:v>42560.75</c:v>
                </c:pt>
                <c:pt idx="1675">
                  <c:v>42560.791666666672</c:v>
                </c:pt>
                <c:pt idx="1676">
                  <c:v>42560.833333333328</c:v>
                </c:pt>
                <c:pt idx="1677">
                  <c:v>42560.875</c:v>
                </c:pt>
                <c:pt idx="1678">
                  <c:v>42560.916666666672</c:v>
                </c:pt>
                <c:pt idx="1679">
                  <c:v>42560.958333333328</c:v>
                </c:pt>
                <c:pt idx="1680">
                  <c:v>42561</c:v>
                </c:pt>
                <c:pt idx="1681">
                  <c:v>42561.041666666672</c:v>
                </c:pt>
                <c:pt idx="1682">
                  <c:v>42561.083333333328</c:v>
                </c:pt>
                <c:pt idx="1683">
                  <c:v>42561.125</c:v>
                </c:pt>
                <c:pt idx="1684">
                  <c:v>42561.166666666672</c:v>
                </c:pt>
                <c:pt idx="1685">
                  <c:v>42561.208333333328</c:v>
                </c:pt>
                <c:pt idx="1686">
                  <c:v>42561.25</c:v>
                </c:pt>
                <c:pt idx="1687">
                  <c:v>42561.291666666672</c:v>
                </c:pt>
                <c:pt idx="1688">
                  <c:v>42561.333333333328</c:v>
                </c:pt>
                <c:pt idx="1689">
                  <c:v>42561.375</c:v>
                </c:pt>
                <c:pt idx="1690">
                  <c:v>42561.416666666672</c:v>
                </c:pt>
                <c:pt idx="1691">
                  <c:v>42561.458333333328</c:v>
                </c:pt>
                <c:pt idx="1692">
                  <c:v>42561.5</c:v>
                </c:pt>
                <c:pt idx="1693">
                  <c:v>42561.541666666672</c:v>
                </c:pt>
                <c:pt idx="1694">
                  <c:v>42561.583333333328</c:v>
                </c:pt>
                <c:pt idx="1695">
                  <c:v>42561.625</c:v>
                </c:pt>
                <c:pt idx="1696">
                  <c:v>42561.666666666672</c:v>
                </c:pt>
                <c:pt idx="1697">
                  <c:v>42561.708333333328</c:v>
                </c:pt>
                <c:pt idx="1698">
                  <c:v>42561.75</c:v>
                </c:pt>
                <c:pt idx="1699">
                  <c:v>42561.791666666672</c:v>
                </c:pt>
                <c:pt idx="1700">
                  <c:v>42561.833333333328</c:v>
                </c:pt>
                <c:pt idx="1701">
                  <c:v>42561.875</c:v>
                </c:pt>
                <c:pt idx="1702">
                  <c:v>42561.916666666672</c:v>
                </c:pt>
                <c:pt idx="1703">
                  <c:v>42561.958333333328</c:v>
                </c:pt>
                <c:pt idx="1704">
                  <c:v>42562</c:v>
                </c:pt>
                <c:pt idx="1705">
                  <c:v>42562.041666666672</c:v>
                </c:pt>
                <c:pt idx="1706">
                  <c:v>42562.083333333328</c:v>
                </c:pt>
                <c:pt idx="1707">
                  <c:v>42562.125</c:v>
                </c:pt>
                <c:pt idx="1708">
                  <c:v>42562.166666666672</c:v>
                </c:pt>
                <c:pt idx="1709">
                  <c:v>42562.208333333328</c:v>
                </c:pt>
                <c:pt idx="1710">
                  <c:v>42562.25</c:v>
                </c:pt>
                <c:pt idx="1711">
                  <c:v>42562.291666666672</c:v>
                </c:pt>
                <c:pt idx="1712">
                  <c:v>42562.333333333328</c:v>
                </c:pt>
                <c:pt idx="1713">
                  <c:v>42562.375</c:v>
                </c:pt>
                <c:pt idx="1714">
                  <c:v>42562.416666666672</c:v>
                </c:pt>
                <c:pt idx="1715">
                  <c:v>42562.458333333328</c:v>
                </c:pt>
                <c:pt idx="1716">
                  <c:v>42562.5</c:v>
                </c:pt>
                <c:pt idx="1717">
                  <c:v>42562.541666666672</c:v>
                </c:pt>
                <c:pt idx="1718">
                  <c:v>42562.583333333328</c:v>
                </c:pt>
                <c:pt idx="1719">
                  <c:v>42562.625</c:v>
                </c:pt>
                <c:pt idx="1720">
                  <c:v>42562.666666666672</c:v>
                </c:pt>
                <c:pt idx="1721">
                  <c:v>42562.708333333328</c:v>
                </c:pt>
                <c:pt idx="1722">
                  <c:v>42562.75</c:v>
                </c:pt>
                <c:pt idx="1723">
                  <c:v>42562.791666666672</c:v>
                </c:pt>
                <c:pt idx="1724">
                  <c:v>42562.833333333328</c:v>
                </c:pt>
                <c:pt idx="1725">
                  <c:v>42562.875</c:v>
                </c:pt>
                <c:pt idx="1726">
                  <c:v>42562.916666666672</c:v>
                </c:pt>
                <c:pt idx="1727">
                  <c:v>42562.958333333328</c:v>
                </c:pt>
                <c:pt idx="1728">
                  <c:v>42563</c:v>
                </c:pt>
                <c:pt idx="1729">
                  <c:v>42563.041666666672</c:v>
                </c:pt>
                <c:pt idx="1730">
                  <c:v>42563.083333333328</c:v>
                </c:pt>
                <c:pt idx="1731">
                  <c:v>42563.125</c:v>
                </c:pt>
                <c:pt idx="1732">
                  <c:v>42563.166666666672</c:v>
                </c:pt>
                <c:pt idx="1733">
                  <c:v>42563.208333333328</c:v>
                </c:pt>
                <c:pt idx="1734">
                  <c:v>42563.25</c:v>
                </c:pt>
                <c:pt idx="1735">
                  <c:v>42563.291666666672</c:v>
                </c:pt>
                <c:pt idx="1736">
                  <c:v>42563.333333333328</c:v>
                </c:pt>
                <c:pt idx="1737">
                  <c:v>42563.375</c:v>
                </c:pt>
                <c:pt idx="1738">
                  <c:v>42563.416666666672</c:v>
                </c:pt>
                <c:pt idx="1739">
                  <c:v>42563.458333333328</c:v>
                </c:pt>
                <c:pt idx="1740">
                  <c:v>42563.5</c:v>
                </c:pt>
                <c:pt idx="1741">
                  <c:v>42563.541666666672</c:v>
                </c:pt>
                <c:pt idx="1742">
                  <c:v>42563.583333333328</c:v>
                </c:pt>
                <c:pt idx="1743">
                  <c:v>42563.625</c:v>
                </c:pt>
                <c:pt idx="1744">
                  <c:v>42563.666666666672</c:v>
                </c:pt>
                <c:pt idx="1745">
                  <c:v>42563.708333333328</c:v>
                </c:pt>
                <c:pt idx="1746">
                  <c:v>42563.75</c:v>
                </c:pt>
                <c:pt idx="1747">
                  <c:v>42563.791666666672</c:v>
                </c:pt>
                <c:pt idx="1748">
                  <c:v>42563.833333333328</c:v>
                </c:pt>
                <c:pt idx="1749">
                  <c:v>42563.875</c:v>
                </c:pt>
                <c:pt idx="1750">
                  <c:v>42563.916666666672</c:v>
                </c:pt>
                <c:pt idx="1751">
                  <c:v>42563.958333333328</c:v>
                </c:pt>
                <c:pt idx="1752">
                  <c:v>42564</c:v>
                </c:pt>
                <c:pt idx="1753">
                  <c:v>42564.041666666672</c:v>
                </c:pt>
                <c:pt idx="1754">
                  <c:v>42564.083333333328</c:v>
                </c:pt>
                <c:pt idx="1755">
                  <c:v>42564.125</c:v>
                </c:pt>
                <c:pt idx="1756">
                  <c:v>42564.166666666672</c:v>
                </c:pt>
                <c:pt idx="1757">
                  <c:v>42564.208333333328</c:v>
                </c:pt>
                <c:pt idx="1758">
                  <c:v>42564.25</c:v>
                </c:pt>
                <c:pt idx="1759">
                  <c:v>42564.291666666672</c:v>
                </c:pt>
                <c:pt idx="1760">
                  <c:v>42564.333333333328</c:v>
                </c:pt>
                <c:pt idx="1761">
                  <c:v>42564.375</c:v>
                </c:pt>
                <c:pt idx="1762">
                  <c:v>42564.416666666672</c:v>
                </c:pt>
                <c:pt idx="1763">
                  <c:v>42564.458333333328</c:v>
                </c:pt>
                <c:pt idx="1764">
                  <c:v>42564.5</c:v>
                </c:pt>
                <c:pt idx="1765">
                  <c:v>42564.541666666672</c:v>
                </c:pt>
                <c:pt idx="1766">
                  <c:v>42564.583333333328</c:v>
                </c:pt>
                <c:pt idx="1767">
                  <c:v>42564.625</c:v>
                </c:pt>
                <c:pt idx="1768">
                  <c:v>42564.666666666672</c:v>
                </c:pt>
                <c:pt idx="1769">
                  <c:v>42564.708333333328</c:v>
                </c:pt>
                <c:pt idx="1770">
                  <c:v>42564.75</c:v>
                </c:pt>
                <c:pt idx="1771">
                  <c:v>42564.791666666672</c:v>
                </c:pt>
                <c:pt idx="1772">
                  <c:v>42564.833333333328</c:v>
                </c:pt>
                <c:pt idx="1773">
                  <c:v>42564.875</c:v>
                </c:pt>
                <c:pt idx="1774">
                  <c:v>42564.916666666672</c:v>
                </c:pt>
                <c:pt idx="1775">
                  <c:v>42564.958333333328</c:v>
                </c:pt>
                <c:pt idx="1776">
                  <c:v>42565</c:v>
                </c:pt>
                <c:pt idx="1777">
                  <c:v>42565.041666666672</c:v>
                </c:pt>
                <c:pt idx="1778">
                  <c:v>42565.083333333328</c:v>
                </c:pt>
                <c:pt idx="1779">
                  <c:v>42565.125</c:v>
                </c:pt>
                <c:pt idx="1780">
                  <c:v>42565.166666666672</c:v>
                </c:pt>
                <c:pt idx="1781">
                  <c:v>42565.208333333328</c:v>
                </c:pt>
                <c:pt idx="1782">
                  <c:v>42565.25</c:v>
                </c:pt>
                <c:pt idx="1783">
                  <c:v>42565.291666666672</c:v>
                </c:pt>
                <c:pt idx="1784">
                  <c:v>42565.333333333328</c:v>
                </c:pt>
                <c:pt idx="1785">
                  <c:v>42565.375</c:v>
                </c:pt>
                <c:pt idx="1786">
                  <c:v>42565.416666666672</c:v>
                </c:pt>
                <c:pt idx="1787">
                  <c:v>42565.458333333328</c:v>
                </c:pt>
                <c:pt idx="1788">
                  <c:v>42565.5</c:v>
                </c:pt>
                <c:pt idx="1789">
                  <c:v>42565.541666666672</c:v>
                </c:pt>
                <c:pt idx="1790">
                  <c:v>42565.583333333328</c:v>
                </c:pt>
                <c:pt idx="1791">
                  <c:v>42565.625</c:v>
                </c:pt>
                <c:pt idx="1792">
                  <c:v>42565.666666666672</c:v>
                </c:pt>
                <c:pt idx="1793">
                  <c:v>42565.708333333328</c:v>
                </c:pt>
                <c:pt idx="1794">
                  <c:v>42565.75</c:v>
                </c:pt>
                <c:pt idx="1795">
                  <c:v>42565.791666666672</c:v>
                </c:pt>
                <c:pt idx="1796">
                  <c:v>42565.833333333328</c:v>
                </c:pt>
                <c:pt idx="1797">
                  <c:v>42565.875</c:v>
                </c:pt>
                <c:pt idx="1798">
                  <c:v>42565.916666666672</c:v>
                </c:pt>
                <c:pt idx="1799">
                  <c:v>42565.958333333328</c:v>
                </c:pt>
                <c:pt idx="1800">
                  <c:v>42566</c:v>
                </c:pt>
                <c:pt idx="1801">
                  <c:v>42566.041666666672</c:v>
                </c:pt>
                <c:pt idx="1802">
                  <c:v>42566.083333333328</c:v>
                </c:pt>
                <c:pt idx="1803">
                  <c:v>42566.125</c:v>
                </c:pt>
                <c:pt idx="1804">
                  <c:v>42566.166666666672</c:v>
                </c:pt>
                <c:pt idx="1805">
                  <c:v>42566.208333333328</c:v>
                </c:pt>
                <c:pt idx="1806">
                  <c:v>42566.25</c:v>
                </c:pt>
                <c:pt idx="1807">
                  <c:v>42566.291666666672</c:v>
                </c:pt>
                <c:pt idx="1808">
                  <c:v>42566.333333333328</c:v>
                </c:pt>
                <c:pt idx="1809">
                  <c:v>42566.375</c:v>
                </c:pt>
                <c:pt idx="1810">
                  <c:v>42566.416666666672</c:v>
                </c:pt>
                <c:pt idx="1811">
                  <c:v>42566.458333333328</c:v>
                </c:pt>
                <c:pt idx="1812">
                  <c:v>42566.5</c:v>
                </c:pt>
                <c:pt idx="1813">
                  <c:v>42566.541666666672</c:v>
                </c:pt>
                <c:pt idx="1814">
                  <c:v>42566.583333333328</c:v>
                </c:pt>
                <c:pt idx="1815">
                  <c:v>42566.625</c:v>
                </c:pt>
                <c:pt idx="1816">
                  <c:v>42566.666666666672</c:v>
                </c:pt>
                <c:pt idx="1817">
                  <c:v>42566.708333333328</c:v>
                </c:pt>
                <c:pt idx="1818">
                  <c:v>42566.75</c:v>
                </c:pt>
                <c:pt idx="1819">
                  <c:v>42566.791666666672</c:v>
                </c:pt>
                <c:pt idx="1820">
                  <c:v>42566.833333333328</c:v>
                </c:pt>
                <c:pt idx="1821">
                  <c:v>42566.875</c:v>
                </c:pt>
                <c:pt idx="1822">
                  <c:v>42566.916666666672</c:v>
                </c:pt>
                <c:pt idx="1823">
                  <c:v>42566.958333333328</c:v>
                </c:pt>
                <c:pt idx="1824">
                  <c:v>42567</c:v>
                </c:pt>
                <c:pt idx="1825">
                  <c:v>42567.041666666672</c:v>
                </c:pt>
                <c:pt idx="1826">
                  <c:v>42567.083333333328</c:v>
                </c:pt>
                <c:pt idx="1827">
                  <c:v>42567.125</c:v>
                </c:pt>
                <c:pt idx="1828">
                  <c:v>42567.166666666672</c:v>
                </c:pt>
                <c:pt idx="1829">
                  <c:v>42567.208333333328</c:v>
                </c:pt>
                <c:pt idx="1830">
                  <c:v>42567.25</c:v>
                </c:pt>
                <c:pt idx="1831">
                  <c:v>42567.291666666672</c:v>
                </c:pt>
                <c:pt idx="1832">
                  <c:v>42567.333333333328</c:v>
                </c:pt>
                <c:pt idx="1833">
                  <c:v>42567.375</c:v>
                </c:pt>
                <c:pt idx="1834">
                  <c:v>42567.416666666672</c:v>
                </c:pt>
                <c:pt idx="1835">
                  <c:v>42567.458333333328</c:v>
                </c:pt>
                <c:pt idx="1836">
                  <c:v>42567.5</c:v>
                </c:pt>
                <c:pt idx="1837">
                  <c:v>42567.541666666672</c:v>
                </c:pt>
                <c:pt idx="1838">
                  <c:v>42567.583333333328</c:v>
                </c:pt>
                <c:pt idx="1839">
                  <c:v>42567.625</c:v>
                </c:pt>
                <c:pt idx="1840">
                  <c:v>42567.666666666672</c:v>
                </c:pt>
                <c:pt idx="1841">
                  <c:v>42567.708333333328</c:v>
                </c:pt>
                <c:pt idx="1842">
                  <c:v>42567.75</c:v>
                </c:pt>
                <c:pt idx="1843">
                  <c:v>42567.791666666672</c:v>
                </c:pt>
                <c:pt idx="1844">
                  <c:v>42567.833333333328</c:v>
                </c:pt>
                <c:pt idx="1845">
                  <c:v>42567.875</c:v>
                </c:pt>
                <c:pt idx="1846">
                  <c:v>42567.916666666672</c:v>
                </c:pt>
                <c:pt idx="1847">
                  <c:v>42567.958333333328</c:v>
                </c:pt>
                <c:pt idx="1848">
                  <c:v>42568</c:v>
                </c:pt>
                <c:pt idx="1849">
                  <c:v>42568.041666666672</c:v>
                </c:pt>
                <c:pt idx="1850">
                  <c:v>42568.083333333328</c:v>
                </c:pt>
                <c:pt idx="1851">
                  <c:v>42568.125</c:v>
                </c:pt>
                <c:pt idx="1852">
                  <c:v>42568.166666666672</c:v>
                </c:pt>
                <c:pt idx="1853">
                  <c:v>42568.208333333328</c:v>
                </c:pt>
                <c:pt idx="1854">
                  <c:v>42568.25</c:v>
                </c:pt>
                <c:pt idx="1855">
                  <c:v>42568.291666666672</c:v>
                </c:pt>
                <c:pt idx="1856">
                  <c:v>42568.333333333328</c:v>
                </c:pt>
                <c:pt idx="1857">
                  <c:v>42568.375</c:v>
                </c:pt>
                <c:pt idx="1858">
                  <c:v>42568.416666666672</c:v>
                </c:pt>
                <c:pt idx="1859">
                  <c:v>42568.458333333328</c:v>
                </c:pt>
                <c:pt idx="1860">
                  <c:v>42568.5</c:v>
                </c:pt>
                <c:pt idx="1861">
                  <c:v>42568.541666666672</c:v>
                </c:pt>
                <c:pt idx="1862">
                  <c:v>42568.583333333328</c:v>
                </c:pt>
                <c:pt idx="1863">
                  <c:v>42568.625</c:v>
                </c:pt>
                <c:pt idx="1864">
                  <c:v>42568.666666666672</c:v>
                </c:pt>
                <c:pt idx="1865">
                  <c:v>42568.708333333328</c:v>
                </c:pt>
                <c:pt idx="1866">
                  <c:v>42568.75</c:v>
                </c:pt>
                <c:pt idx="1867">
                  <c:v>42568.791666666672</c:v>
                </c:pt>
                <c:pt idx="1868">
                  <c:v>42568.833333333328</c:v>
                </c:pt>
                <c:pt idx="1869">
                  <c:v>42568.875</c:v>
                </c:pt>
                <c:pt idx="1870">
                  <c:v>42568.916666666672</c:v>
                </c:pt>
                <c:pt idx="1871">
                  <c:v>42568.958333333328</c:v>
                </c:pt>
                <c:pt idx="1872">
                  <c:v>42569</c:v>
                </c:pt>
                <c:pt idx="1873">
                  <c:v>42569.041666666672</c:v>
                </c:pt>
                <c:pt idx="1874">
                  <c:v>42569.083333333328</c:v>
                </c:pt>
                <c:pt idx="1875">
                  <c:v>42569.125</c:v>
                </c:pt>
                <c:pt idx="1876">
                  <c:v>42569.166666666672</c:v>
                </c:pt>
                <c:pt idx="1877">
                  <c:v>42569.208333333328</c:v>
                </c:pt>
                <c:pt idx="1878">
                  <c:v>42569.25</c:v>
                </c:pt>
                <c:pt idx="1879">
                  <c:v>42569.291666666672</c:v>
                </c:pt>
                <c:pt idx="1880">
                  <c:v>42569.333333333328</c:v>
                </c:pt>
                <c:pt idx="1881">
                  <c:v>42569.375</c:v>
                </c:pt>
                <c:pt idx="1882">
                  <c:v>42569.416666666672</c:v>
                </c:pt>
                <c:pt idx="1883">
                  <c:v>42569.458333333328</c:v>
                </c:pt>
                <c:pt idx="1884">
                  <c:v>42569.5</c:v>
                </c:pt>
                <c:pt idx="1885">
                  <c:v>42569.541666666672</c:v>
                </c:pt>
                <c:pt idx="1886">
                  <c:v>42569.583333333328</c:v>
                </c:pt>
                <c:pt idx="1887">
                  <c:v>42569.625</c:v>
                </c:pt>
                <c:pt idx="1888">
                  <c:v>42569.666666666672</c:v>
                </c:pt>
                <c:pt idx="1889">
                  <c:v>42569.708333333328</c:v>
                </c:pt>
                <c:pt idx="1890">
                  <c:v>42569.75</c:v>
                </c:pt>
                <c:pt idx="1891">
                  <c:v>42569.791666666672</c:v>
                </c:pt>
                <c:pt idx="1892">
                  <c:v>42569.833333333328</c:v>
                </c:pt>
                <c:pt idx="1893">
                  <c:v>42569.875</c:v>
                </c:pt>
                <c:pt idx="1894">
                  <c:v>42569.916666666672</c:v>
                </c:pt>
                <c:pt idx="1895">
                  <c:v>42569.958333333328</c:v>
                </c:pt>
                <c:pt idx="1896">
                  <c:v>42570</c:v>
                </c:pt>
                <c:pt idx="1897">
                  <c:v>42570.041666666672</c:v>
                </c:pt>
                <c:pt idx="1898">
                  <c:v>42570.083333333328</c:v>
                </c:pt>
                <c:pt idx="1899">
                  <c:v>42570.125</c:v>
                </c:pt>
                <c:pt idx="1900">
                  <c:v>42570.166666666672</c:v>
                </c:pt>
                <c:pt idx="1901">
                  <c:v>42570.208333333328</c:v>
                </c:pt>
                <c:pt idx="1902">
                  <c:v>42570.25</c:v>
                </c:pt>
                <c:pt idx="1903">
                  <c:v>42570.291666666672</c:v>
                </c:pt>
                <c:pt idx="1904">
                  <c:v>42570.333333333328</c:v>
                </c:pt>
                <c:pt idx="1905">
                  <c:v>42570.375</c:v>
                </c:pt>
                <c:pt idx="1906">
                  <c:v>42570.416666666672</c:v>
                </c:pt>
                <c:pt idx="1907">
                  <c:v>42570.458333333328</c:v>
                </c:pt>
                <c:pt idx="1908">
                  <c:v>42570.5</c:v>
                </c:pt>
                <c:pt idx="1909">
                  <c:v>42570.541666666672</c:v>
                </c:pt>
                <c:pt idx="1910">
                  <c:v>42570.583333333328</c:v>
                </c:pt>
                <c:pt idx="1911">
                  <c:v>42570.625</c:v>
                </c:pt>
                <c:pt idx="1912">
                  <c:v>42570.666666666672</c:v>
                </c:pt>
                <c:pt idx="1913">
                  <c:v>42570.708333333328</c:v>
                </c:pt>
                <c:pt idx="1914">
                  <c:v>42570.75</c:v>
                </c:pt>
                <c:pt idx="1915">
                  <c:v>42570.791666666672</c:v>
                </c:pt>
                <c:pt idx="1916">
                  <c:v>42570.833333333328</c:v>
                </c:pt>
                <c:pt idx="1917">
                  <c:v>42570.875</c:v>
                </c:pt>
                <c:pt idx="1918">
                  <c:v>42570.916666666672</c:v>
                </c:pt>
                <c:pt idx="1919">
                  <c:v>42570.958333333328</c:v>
                </c:pt>
                <c:pt idx="1920">
                  <c:v>42571</c:v>
                </c:pt>
                <c:pt idx="1921">
                  <c:v>42571.041666666672</c:v>
                </c:pt>
                <c:pt idx="1922">
                  <c:v>42571.083333333328</c:v>
                </c:pt>
                <c:pt idx="1923">
                  <c:v>42571.125</c:v>
                </c:pt>
                <c:pt idx="1924">
                  <c:v>42571.166666666672</c:v>
                </c:pt>
                <c:pt idx="1925">
                  <c:v>42571.208333333328</c:v>
                </c:pt>
                <c:pt idx="1926">
                  <c:v>42571.25</c:v>
                </c:pt>
                <c:pt idx="1927">
                  <c:v>42571.291666666672</c:v>
                </c:pt>
                <c:pt idx="1928">
                  <c:v>42571.333333333328</c:v>
                </c:pt>
                <c:pt idx="1929">
                  <c:v>42571.375</c:v>
                </c:pt>
                <c:pt idx="1930">
                  <c:v>42571.416666666672</c:v>
                </c:pt>
                <c:pt idx="1931">
                  <c:v>42571.458333333328</c:v>
                </c:pt>
                <c:pt idx="1932">
                  <c:v>42571.5</c:v>
                </c:pt>
                <c:pt idx="1933">
                  <c:v>42571.541666666672</c:v>
                </c:pt>
                <c:pt idx="1934">
                  <c:v>42571.583333333328</c:v>
                </c:pt>
                <c:pt idx="1935">
                  <c:v>42571.625</c:v>
                </c:pt>
                <c:pt idx="1936">
                  <c:v>42571.666666666672</c:v>
                </c:pt>
                <c:pt idx="1937">
                  <c:v>42571.708333333328</c:v>
                </c:pt>
                <c:pt idx="1938">
                  <c:v>42571.75</c:v>
                </c:pt>
                <c:pt idx="1939">
                  <c:v>42571.791666666672</c:v>
                </c:pt>
                <c:pt idx="1940">
                  <c:v>42571.833333333328</c:v>
                </c:pt>
                <c:pt idx="1941">
                  <c:v>42571.875</c:v>
                </c:pt>
                <c:pt idx="1942">
                  <c:v>42571.916666666672</c:v>
                </c:pt>
                <c:pt idx="1943">
                  <c:v>42571.958333333328</c:v>
                </c:pt>
                <c:pt idx="1944">
                  <c:v>42572</c:v>
                </c:pt>
                <c:pt idx="1945">
                  <c:v>42572.041666666672</c:v>
                </c:pt>
                <c:pt idx="1946">
                  <c:v>42572.083333333328</c:v>
                </c:pt>
                <c:pt idx="1947">
                  <c:v>42572.125</c:v>
                </c:pt>
                <c:pt idx="1948">
                  <c:v>42572.166666666672</c:v>
                </c:pt>
                <c:pt idx="1949">
                  <c:v>42572.208333333328</c:v>
                </c:pt>
                <c:pt idx="1950">
                  <c:v>42572.25</c:v>
                </c:pt>
                <c:pt idx="1951">
                  <c:v>42572.291666666672</c:v>
                </c:pt>
                <c:pt idx="1952">
                  <c:v>42572.333333333328</c:v>
                </c:pt>
                <c:pt idx="1953">
                  <c:v>42572.375</c:v>
                </c:pt>
                <c:pt idx="1954">
                  <c:v>42572.416666666672</c:v>
                </c:pt>
                <c:pt idx="1955">
                  <c:v>42572.458333333328</c:v>
                </c:pt>
                <c:pt idx="1956">
                  <c:v>42572.5</c:v>
                </c:pt>
                <c:pt idx="1957">
                  <c:v>42572.541666666672</c:v>
                </c:pt>
                <c:pt idx="1958">
                  <c:v>42572.583333333328</c:v>
                </c:pt>
                <c:pt idx="1959">
                  <c:v>42572.625</c:v>
                </c:pt>
                <c:pt idx="1960">
                  <c:v>42572.666666666672</c:v>
                </c:pt>
                <c:pt idx="1961">
                  <c:v>42572.708333333328</c:v>
                </c:pt>
                <c:pt idx="1962">
                  <c:v>42572.75</c:v>
                </c:pt>
                <c:pt idx="1963">
                  <c:v>42572.791666666672</c:v>
                </c:pt>
                <c:pt idx="1964">
                  <c:v>42572.833333333328</c:v>
                </c:pt>
                <c:pt idx="1965">
                  <c:v>42572.875</c:v>
                </c:pt>
                <c:pt idx="1966">
                  <c:v>42572.916666666672</c:v>
                </c:pt>
                <c:pt idx="1967">
                  <c:v>42572.958333333328</c:v>
                </c:pt>
                <c:pt idx="1968">
                  <c:v>42573</c:v>
                </c:pt>
                <c:pt idx="1969">
                  <c:v>42573.041666666672</c:v>
                </c:pt>
                <c:pt idx="1970">
                  <c:v>42573.083333333328</c:v>
                </c:pt>
                <c:pt idx="1971">
                  <c:v>42573.125</c:v>
                </c:pt>
                <c:pt idx="1972">
                  <c:v>42573.166666666672</c:v>
                </c:pt>
                <c:pt idx="1973">
                  <c:v>42573.208333333328</c:v>
                </c:pt>
                <c:pt idx="1974">
                  <c:v>42573.25</c:v>
                </c:pt>
                <c:pt idx="1975">
                  <c:v>42573.291666666672</c:v>
                </c:pt>
                <c:pt idx="1976">
                  <c:v>42573.333333333328</c:v>
                </c:pt>
                <c:pt idx="1977">
                  <c:v>42573.375</c:v>
                </c:pt>
                <c:pt idx="1978">
                  <c:v>42573.416666666672</c:v>
                </c:pt>
                <c:pt idx="1979">
                  <c:v>42573.458333333328</c:v>
                </c:pt>
                <c:pt idx="1980">
                  <c:v>42573.5</c:v>
                </c:pt>
                <c:pt idx="1981">
                  <c:v>42573.541666666672</c:v>
                </c:pt>
                <c:pt idx="1982">
                  <c:v>42573.583333333328</c:v>
                </c:pt>
                <c:pt idx="1983">
                  <c:v>42573.625</c:v>
                </c:pt>
                <c:pt idx="1984">
                  <c:v>42573.666666666672</c:v>
                </c:pt>
                <c:pt idx="1985">
                  <c:v>42573.708333333328</c:v>
                </c:pt>
                <c:pt idx="1986">
                  <c:v>42573.75</c:v>
                </c:pt>
                <c:pt idx="1987">
                  <c:v>42573.791666666672</c:v>
                </c:pt>
                <c:pt idx="1988">
                  <c:v>42573.833333333328</c:v>
                </c:pt>
                <c:pt idx="1989">
                  <c:v>42573.875</c:v>
                </c:pt>
                <c:pt idx="1990">
                  <c:v>42573.916666666672</c:v>
                </c:pt>
                <c:pt idx="1991">
                  <c:v>42573.958333333328</c:v>
                </c:pt>
                <c:pt idx="1992">
                  <c:v>42574</c:v>
                </c:pt>
                <c:pt idx="1993">
                  <c:v>42574.041666666672</c:v>
                </c:pt>
                <c:pt idx="1994">
                  <c:v>42574.083333333328</c:v>
                </c:pt>
                <c:pt idx="1995">
                  <c:v>42574.125</c:v>
                </c:pt>
                <c:pt idx="1996">
                  <c:v>42574.166666666672</c:v>
                </c:pt>
                <c:pt idx="1997">
                  <c:v>42574.208333333328</c:v>
                </c:pt>
                <c:pt idx="1998">
                  <c:v>42574.25</c:v>
                </c:pt>
                <c:pt idx="1999">
                  <c:v>42574.291666666672</c:v>
                </c:pt>
                <c:pt idx="2000">
                  <c:v>42574.333333333328</c:v>
                </c:pt>
                <c:pt idx="2001">
                  <c:v>42574.375</c:v>
                </c:pt>
                <c:pt idx="2002">
                  <c:v>42574.416666666672</c:v>
                </c:pt>
                <c:pt idx="2003">
                  <c:v>42574.458333333328</c:v>
                </c:pt>
                <c:pt idx="2004">
                  <c:v>42574.5</c:v>
                </c:pt>
                <c:pt idx="2005">
                  <c:v>42574.541666666672</c:v>
                </c:pt>
                <c:pt idx="2006">
                  <c:v>42574.583333333328</c:v>
                </c:pt>
                <c:pt idx="2007">
                  <c:v>42574.625</c:v>
                </c:pt>
                <c:pt idx="2008">
                  <c:v>42574.666666666672</c:v>
                </c:pt>
                <c:pt idx="2009">
                  <c:v>42574.708333333328</c:v>
                </c:pt>
                <c:pt idx="2010">
                  <c:v>42574.75</c:v>
                </c:pt>
                <c:pt idx="2011">
                  <c:v>42574.791666666672</c:v>
                </c:pt>
                <c:pt idx="2012">
                  <c:v>42574.833333333328</c:v>
                </c:pt>
                <c:pt idx="2013">
                  <c:v>42574.875</c:v>
                </c:pt>
                <c:pt idx="2014">
                  <c:v>42574.916666666672</c:v>
                </c:pt>
                <c:pt idx="2015">
                  <c:v>42574.958333333328</c:v>
                </c:pt>
                <c:pt idx="2016">
                  <c:v>42575</c:v>
                </c:pt>
                <c:pt idx="2017">
                  <c:v>42575.041666666672</c:v>
                </c:pt>
                <c:pt idx="2018">
                  <c:v>42575.083333333328</c:v>
                </c:pt>
                <c:pt idx="2019">
                  <c:v>42575.125</c:v>
                </c:pt>
                <c:pt idx="2020">
                  <c:v>42575.166666666672</c:v>
                </c:pt>
                <c:pt idx="2021">
                  <c:v>42575.208333333328</c:v>
                </c:pt>
                <c:pt idx="2022">
                  <c:v>42575.25</c:v>
                </c:pt>
                <c:pt idx="2023">
                  <c:v>42575.291666666672</c:v>
                </c:pt>
                <c:pt idx="2024">
                  <c:v>42575.333333333328</c:v>
                </c:pt>
                <c:pt idx="2025">
                  <c:v>42575.375</c:v>
                </c:pt>
                <c:pt idx="2026">
                  <c:v>42575.416666666672</c:v>
                </c:pt>
                <c:pt idx="2027">
                  <c:v>42575.458333333328</c:v>
                </c:pt>
                <c:pt idx="2028">
                  <c:v>42575.5</c:v>
                </c:pt>
                <c:pt idx="2029">
                  <c:v>42575.541666666672</c:v>
                </c:pt>
                <c:pt idx="2030">
                  <c:v>42575.583333333328</c:v>
                </c:pt>
                <c:pt idx="2031">
                  <c:v>42575.625</c:v>
                </c:pt>
                <c:pt idx="2032">
                  <c:v>42575.666666666672</c:v>
                </c:pt>
                <c:pt idx="2033">
                  <c:v>42575.708333333328</c:v>
                </c:pt>
                <c:pt idx="2034">
                  <c:v>42575.75</c:v>
                </c:pt>
                <c:pt idx="2035">
                  <c:v>42575.791666666672</c:v>
                </c:pt>
                <c:pt idx="2036">
                  <c:v>42575.833333333328</c:v>
                </c:pt>
                <c:pt idx="2037">
                  <c:v>42575.875</c:v>
                </c:pt>
                <c:pt idx="2038">
                  <c:v>42575.916666666672</c:v>
                </c:pt>
                <c:pt idx="2039">
                  <c:v>42575.958333333328</c:v>
                </c:pt>
                <c:pt idx="2040">
                  <c:v>42576</c:v>
                </c:pt>
                <c:pt idx="2041">
                  <c:v>42576.041666666672</c:v>
                </c:pt>
                <c:pt idx="2042">
                  <c:v>42576.083333333328</c:v>
                </c:pt>
                <c:pt idx="2043">
                  <c:v>42576.125</c:v>
                </c:pt>
                <c:pt idx="2044">
                  <c:v>42576.166666666672</c:v>
                </c:pt>
                <c:pt idx="2045">
                  <c:v>42576.208333333328</c:v>
                </c:pt>
                <c:pt idx="2046">
                  <c:v>42576.25</c:v>
                </c:pt>
                <c:pt idx="2047">
                  <c:v>42576.291666666672</c:v>
                </c:pt>
                <c:pt idx="2048">
                  <c:v>42576.333333333328</c:v>
                </c:pt>
                <c:pt idx="2049">
                  <c:v>42576.375</c:v>
                </c:pt>
                <c:pt idx="2050">
                  <c:v>42576.416666666672</c:v>
                </c:pt>
                <c:pt idx="2051">
                  <c:v>42576.458333333328</c:v>
                </c:pt>
                <c:pt idx="2052">
                  <c:v>42576.5</c:v>
                </c:pt>
                <c:pt idx="2053">
                  <c:v>42576.541666666672</c:v>
                </c:pt>
                <c:pt idx="2054">
                  <c:v>42576.583333333328</c:v>
                </c:pt>
                <c:pt idx="2055">
                  <c:v>42576.625</c:v>
                </c:pt>
                <c:pt idx="2056">
                  <c:v>42576.666666666672</c:v>
                </c:pt>
                <c:pt idx="2057">
                  <c:v>42576.708333333328</c:v>
                </c:pt>
                <c:pt idx="2058">
                  <c:v>42576.75</c:v>
                </c:pt>
                <c:pt idx="2059">
                  <c:v>42576.791666666672</c:v>
                </c:pt>
                <c:pt idx="2060">
                  <c:v>42576.833333333328</c:v>
                </c:pt>
                <c:pt idx="2061">
                  <c:v>42576.875</c:v>
                </c:pt>
                <c:pt idx="2062">
                  <c:v>42576.916666666672</c:v>
                </c:pt>
                <c:pt idx="2063">
                  <c:v>42576.958333333328</c:v>
                </c:pt>
                <c:pt idx="2064">
                  <c:v>42577</c:v>
                </c:pt>
                <c:pt idx="2065">
                  <c:v>42577.041666666672</c:v>
                </c:pt>
                <c:pt idx="2066">
                  <c:v>42577.083333333328</c:v>
                </c:pt>
                <c:pt idx="2067">
                  <c:v>42577.125</c:v>
                </c:pt>
                <c:pt idx="2068">
                  <c:v>42577.166666666672</c:v>
                </c:pt>
                <c:pt idx="2069">
                  <c:v>42577.208333333328</c:v>
                </c:pt>
                <c:pt idx="2070">
                  <c:v>42577.25</c:v>
                </c:pt>
                <c:pt idx="2071">
                  <c:v>42577.291666666672</c:v>
                </c:pt>
                <c:pt idx="2072">
                  <c:v>42577.333333333328</c:v>
                </c:pt>
                <c:pt idx="2073">
                  <c:v>42577.375</c:v>
                </c:pt>
                <c:pt idx="2074">
                  <c:v>42577.416666666672</c:v>
                </c:pt>
                <c:pt idx="2075">
                  <c:v>42577.458333333328</c:v>
                </c:pt>
                <c:pt idx="2076">
                  <c:v>42577.5</c:v>
                </c:pt>
                <c:pt idx="2077">
                  <c:v>42577.541666666672</c:v>
                </c:pt>
                <c:pt idx="2078">
                  <c:v>42577.583333333328</c:v>
                </c:pt>
                <c:pt idx="2079">
                  <c:v>42577.625</c:v>
                </c:pt>
                <c:pt idx="2080">
                  <c:v>42577.666666666672</c:v>
                </c:pt>
                <c:pt idx="2081">
                  <c:v>42577.708333333328</c:v>
                </c:pt>
                <c:pt idx="2082">
                  <c:v>42577.75</c:v>
                </c:pt>
                <c:pt idx="2083">
                  <c:v>42577.791666666672</c:v>
                </c:pt>
                <c:pt idx="2084">
                  <c:v>42577.833333333328</c:v>
                </c:pt>
                <c:pt idx="2085">
                  <c:v>42577.875</c:v>
                </c:pt>
                <c:pt idx="2086">
                  <c:v>42577.916666666672</c:v>
                </c:pt>
                <c:pt idx="2087">
                  <c:v>42577.958333333328</c:v>
                </c:pt>
                <c:pt idx="2088">
                  <c:v>42578</c:v>
                </c:pt>
                <c:pt idx="2089">
                  <c:v>42578.041666666672</c:v>
                </c:pt>
                <c:pt idx="2090">
                  <c:v>42578.083333333328</c:v>
                </c:pt>
                <c:pt idx="2091">
                  <c:v>42578.125</c:v>
                </c:pt>
                <c:pt idx="2092">
                  <c:v>42578.166666666672</c:v>
                </c:pt>
                <c:pt idx="2093">
                  <c:v>42578.208333333328</c:v>
                </c:pt>
                <c:pt idx="2094">
                  <c:v>42578.25</c:v>
                </c:pt>
                <c:pt idx="2095">
                  <c:v>42578.291666666672</c:v>
                </c:pt>
                <c:pt idx="2096">
                  <c:v>42578.333333333328</c:v>
                </c:pt>
                <c:pt idx="2097">
                  <c:v>42578.375</c:v>
                </c:pt>
                <c:pt idx="2098">
                  <c:v>42578.416666666672</c:v>
                </c:pt>
                <c:pt idx="2099">
                  <c:v>42578.458333333328</c:v>
                </c:pt>
                <c:pt idx="2100">
                  <c:v>42578.5</c:v>
                </c:pt>
                <c:pt idx="2101">
                  <c:v>42578.541666666672</c:v>
                </c:pt>
                <c:pt idx="2102">
                  <c:v>42578.583333333328</c:v>
                </c:pt>
                <c:pt idx="2103">
                  <c:v>42578.625</c:v>
                </c:pt>
                <c:pt idx="2104">
                  <c:v>42578.666666666672</c:v>
                </c:pt>
                <c:pt idx="2105">
                  <c:v>42578.708333333328</c:v>
                </c:pt>
                <c:pt idx="2106">
                  <c:v>42578.75</c:v>
                </c:pt>
                <c:pt idx="2107">
                  <c:v>42578.791666666672</c:v>
                </c:pt>
                <c:pt idx="2108">
                  <c:v>42578.833333333328</c:v>
                </c:pt>
                <c:pt idx="2109">
                  <c:v>42578.875</c:v>
                </c:pt>
                <c:pt idx="2110">
                  <c:v>42578.916666666672</c:v>
                </c:pt>
                <c:pt idx="2111">
                  <c:v>42578.958333333328</c:v>
                </c:pt>
                <c:pt idx="2112">
                  <c:v>42579</c:v>
                </c:pt>
                <c:pt idx="2113">
                  <c:v>42579.041666666672</c:v>
                </c:pt>
                <c:pt idx="2114">
                  <c:v>42579.083333333328</c:v>
                </c:pt>
                <c:pt idx="2115">
                  <c:v>42579.125</c:v>
                </c:pt>
                <c:pt idx="2116">
                  <c:v>42579.166666666672</c:v>
                </c:pt>
                <c:pt idx="2117">
                  <c:v>42579.208333333328</c:v>
                </c:pt>
                <c:pt idx="2118">
                  <c:v>42579.25</c:v>
                </c:pt>
                <c:pt idx="2119">
                  <c:v>42579.291666666672</c:v>
                </c:pt>
                <c:pt idx="2120">
                  <c:v>42579.333333333328</c:v>
                </c:pt>
                <c:pt idx="2121">
                  <c:v>42579.375</c:v>
                </c:pt>
                <c:pt idx="2122">
                  <c:v>42579.416666666672</c:v>
                </c:pt>
                <c:pt idx="2123">
                  <c:v>42579.458333333328</c:v>
                </c:pt>
                <c:pt idx="2124">
                  <c:v>42579.5</c:v>
                </c:pt>
                <c:pt idx="2125">
                  <c:v>42579.541666666672</c:v>
                </c:pt>
                <c:pt idx="2126">
                  <c:v>42579.583333333328</c:v>
                </c:pt>
                <c:pt idx="2127">
                  <c:v>42579.625</c:v>
                </c:pt>
                <c:pt idx="2128">
                  <c:v>42579.666666666672</c:v>
                </c:pt>
                <c:pt idx="2129">
                  <c:v>42579.708333333328</c:v>
                </c:pt>
                <c:pt idx="2130">
                  <c:v>42579.75</c:v>
                </c:pt>
                <c:pt idx="2131">
                  <c:v>42579.791666666672</c:v>
                </c:pt>
                <c:pt idx="2132">
                  <c:v>42579.833333333328</c:v>
                </c:pt>
                <c:pt idx="2133">
                  <c:v>42579.875</c:v>
                </c:pt>
                <c:pt idx="2134">
                  <c:v>42579.916666666672</c:v>
                </c:pt>
                <c:pt idx="2135">
                  <c:v>42579.958333333328</c:v>
                </c:pt>
                <c:pt idx="2136">
                  <c:v>42580</c:v>
                </c:pt>
                <c:pt idx="2137">
                  <c:v>42580.041666666672</c:v>
                </c:pt>
                <c:pt idx="2138">
                  <c:v>42580.083333333328</c:v>
                </c:pt>
                <c:pt idx="2139">
                  <c:v>42580.125</c:v>
                </c:pt>
                <c:pt idx="2140">
                  <c:v>42580.166666666672</c:v>
                </c:pt>
                <c:pt idx="2141">
                  <c:v>42580.208333333328</c:v>
                </c:pt>
                <c:pt idx="2142">
                  <c:v>42580.25</c:v>
                </c:pt>
                <c:pt idx="2143">
                  <c:v>42580.291666666672</c:v>
                </c:pt>
                <c:pt idx="2144">
                  <c:v>42580.333333333328</c:v>
                </c:pt>
                <c:pt idx="2145">
                  <c:v>42580.375</c:v>
                </c:pt>
                <c:pt idx="2146">
                  <c:v>42580.416666666672</c:v>
                </c:pt>
                <c:pt idx="2147">
                  <c:v>42580.458333333328</c:v>
                </c:pt>
                <c:pt idx="2148">
                  <c:v>42580.5</c:v>
                </c:pt>
                <c:pt idx="2149">
                  <c:v>42580.541666666672</c:v>
                </c:pt>
                <c:pt idx="2150">
                  <c:v>42580.583333333328</c:v>
                </c:pt>
                <c:pt idx="2151">
                  <c:v>42580.625</c:v>
                </c:pt>
                <c:pt idx="2152">
                  <c:v>42580.666666666672</c:v>
                </c:pt>
                <c:pt idx="2153">
                  <c:v>42580.708333333328</c:v>
                </c:pt>
                <c:pt idx="2154">
                  <c:v>42580.75</c:v>
                </c:pt>
                <c:pt idx="2155">
                  <c:v>42580.791666666672</c:v>
                </c:pt>
                <c:pt idx="2156">
                  <c:v>42580.833333333328</c:v>
                </c:pt>
                <c:pt idx="2157">
                  <c:v>42580.875</c:v>
                </c:pt>
                <c:pt idx="2158">
                  <c:v>42580.916666666672</c:v>
                </c:pt>
                <c:pt idx="2159">
                  <c:v>42580.958333333328</c:v>
                </c:pt>
                <c:pt idx="2160">
                  <c:v>42581</c:v>
                </c:pt>
                <c:pt idx="2161">
                  <c:v>42581.041666666672</c:v>
                </c:pt>
                <c:pt idx="2162">
                  <c:v>42581.083333333328</c:v>
                </c:pt>
                <c:pt idx="2163">
                  <c:v>42581.125</c:v>
                </c:pt>
                <c:pt idx="2164">
                  <c:v>42581.166666666672</c:v>
                </c:pt>
                <c:pt idx="2165">
                  <c:v>42581.208333333328</c:v>
                </c:pt>
                <c:pt idx="2166">
                  <c:v>42581.25</c:v>
                </c:pt>
                <c:pt idx="2167">
                  <c:v>42581.291666666672</c:v>
                </c:pt>
                <c:pt idx="2168">
                  <c:v>42581.333333333328</c:v>
                </c:pt>
                <c:pt idx="2169">
                  <c:v>42581.375</c:v>
                </c:pt>
                <c:pt idx="2170">
                  <c:v>42581.416666666672</c:v>
                </c:pt>
                <c:pt idx="2171">
                  <c:v>42581.458333333328</c:v>
                </c:pt>
                <c:pt idx="2172">
                  <c:v>42581.5</c:v>
                </c:pt>
                <c:pt idx="2173">
                  <c:v>42581.541666666672</c:v>
                </c:pt>
                <c:pt idx="2174">
                  <c:v>42581.583333333328</c:v>
                </c:pt>
                <c:pt idx="2175">
                  <c:v>42581.625</c:v>
                </c:pt>
                <c:pt idx="2176">
                  <c:v>42581.666666666672</c:v>
                </c:pt>
                <c:pt idx="2177">
                  <c:v>42581.708333333328</c:v>
                </c:pt>
                <c:pt idx="2178">
                  <c:v>42581.75</c:v>
                </c:pt>
                <c:pt idx="2179">
                  <c:v>42581.791666666672</c:v>
                </c:pt>
                <c:pt idx="2180">
                  <c:v>42581.833333333328</c:v>
                </c:pt>
                <c:pt idx="2181">
                  <c:v>42581.875</c:v>
                </c:pt>
                <c:pt idx="2182">
                  <c:v>42581.916666666672</c:v>
                </c:pt>
                <c:pt idx="2183">
                  <c:v>42581.958333333328</c:v>
                </c:pt>
                <c:pt idx="2184">
                  <c:v>42582</c:v>
                </c:pt>
                <c:pt idx="2185">
                  <c:v>42582.041666666672</c:v>
                </c:pt>
                <c:pt idx="2186">
                  <c:v>42582.083333333328</c:v>
                </c:pt>
                <c:pt idx="2187">
                  <c:v>42582.125</c:v>
                </c:pt>
                <c:pt idx="2188">
                  <c:v>42582.166666666672</c:v>
                </c:pt>
                <c:pt idx="2189">
                  <c:v>42582.208333333328</c:v>
                </c:pt>
                <c:pt idx="2190">
                  <c:v>42582.25</c:v>
                </c:pt>
                <c:pt idx="2191">
                  <c:v>42582.291666666672</c:v>
                </c:pt>
                <c:pt idx="2192">
                  <c:v>42582.333333333328</c:v>
                </c:pt>
                <c:pt idx="2193">
                  <c:v>42582.375</c:v>
                </c:pt>
                <c:pt idx="2194">
                  <c:v>42582.416666666672</c:v>
                </c:pt>
                <c:pt idx="2195">
                  <c:v>42582.458333333328</c:v>
                </c:pt>
                <c:pt idx="2196">
                  <c:v>42582.5</c:v>
                </c:pt>
                <c:pt idx="2197">
                  <c:v>42582.541666666672</c:v>
                </c:pt>
                <c:pt idx="2198">
                  <c:v>42582.583333333328</c:v>
                </c:pt>
                <c:pt idx="2199">
                  <c:v>42582.625</c:v>
                </c:pt>
                <c:pt idx="2200">
                  <c:v>42582.666666666672</c:v>
                </c:pt>
                <c:pt idx="2201">
                  <c:v>42582.708333333328</c:v>
                </c:pt>
                <c:pt idx="2202">
                  <c:v>42582.75</c:v>
                </c:pt>
                <c:pt idx="2203">
                  <c:v>42582.791666666672</c:v>
                </c:pt>
                <c:pt idx="2204">
                  <c:v>42582.833333333328</c:v>
                </c:pt>
                <c:pt idx="2205">
                  <c:v>42582.875</c:v>
                </c:pt>
                <c:pt idx="2206">
                  <c:v>42582.916666666672</c:v>
                </c:pt>
                <c:pt idx="2207">
                  <c:v>42582.958333333328</c:v>
                </c:pt>
              </c:numCache>
            </c:numRef>
          </c:xVal>
          <c:yVal>
            <c:numRef>
              <c:f>Amazon_hourly!$E$19:$E$2226</c:f>
              <c:numCache>
                <c:formatCode>General</c:formatCode>
                <c:ptCount val="2208"/>
                <c:pt idx="0">
                  <c:v>257282.034824</c:v>
                </c:pt>
                <c:pt idx="1">
                  <c:v>565946.54769799998</c:v>
                </c:pt>
                <c:pt idx="2">
                  <c:v>1198276.891176</c:v>
                </c:pt>
                <c:pt idx="3">
                  <c:v>128272.342762</c:v>
                </c:pt>
                <c:pt idx="4">
                  <c:v>423480.476127</c:v>
                </c:pt>
                <c:pt idx="5">
                  <c:v>338686.73894200003</c:v>
                </c:pt>
                <c:pt idx="6">
                  <c:v>449415.09490999999</c:v>
                </c:pt>
                <c:pt idx="7">
                  <c:v>602060.08236400003</c:v>
                </c:pt>
                <c:pt idx="8">
                  <c:v>505376.24331599998</c:v>
                </c:pt>
                <c:pt idx="9">
                  <c:v>3561666.1154120001</c:v>
                </c:pt>
                <c:pt idx="10">
                  <c:v>1438561.462579</c:v>
                </c:pt>
                <c:pt idx="11">
                  <c:v>1431826.3843680001</c:v>
                </c:pt>
                <c:pt idx="12">
                  <c:v>1415225.329806</c:v>
                </c:pt>
                <c:pt idx="13">
                  <c:v>1613385.3874290001</c:v>
                </c:pt>
                <c:pt idx="14">
                  <c:v>2645259.1603950001</c:v>
                </c:pt>
                <c:pt idx="15">
                  <c:v>1800435.7996380001</c:v>
                </c:pt>
                <c:pt idx="16">
                  <c:v>2901226.9496129998</c:v>
                </c:pt>
                <c:pt idx="17">
                  <c:v>740212.82658400002</c:v>
                </c:pt>
                <c:pt idx="18">
                  <c:v>3082612.1389239999</c:v>
                </c:pt>
                <c:pt idx="19">
                  <c:v>2289366.4544629999</c:v>
                </c:pt>
                <c:pt idx="20">
                  <c:v>4656538.5740320003</c:v>
                </c:pt>
                <c:pt idx="21">
                  <c:v>1874532.813107</c:v>
                </c:pt>
                <c:pt idx="22">
                  <c:v>2154371.2876639999</c:v>
                </c:pt>
                <c:pt idx="23">
                  <c:v>1515811.628614</c:v>
                </c:pt>
                <c:pt idx="24">
                  <c:v>1109739.503667</c:v>
                </c:pt>
                <c:pt idx="25">
                  <c:v>1622209.6006130001</c:v>
                </c:pt>
                <c:pt idx="26">
                  <c:v>763359.75011899997</c:v>
                </c:pt>
                <c:pt idx="27">
                  <c:v>159757.14261000001</c:v>
                </c:pt>
                <c:pt idx="28">
                  <c:v>525004.44075199997</c:v>
                </c:pt>
                <c:pt idx="29">
                  <c:v>648282.85239500005</c:v>
                </c:pt>
                <c:pt idx="30">
                  <c:v>169235.25391500001</c:v>
                </c:pt>
                <c:pt idx="31">
                  <c:v>1590370.5076919999</c:v>
                </c:pt>
                <c:pt idx="32">
                  <c:v>2089111.4089339999</c:v>
                </c:pt>
                <c:pt idx="33">
                  <c:v>1845650.9761570001</c:v>
                </c:pt>
                <c:pt idx="34">
                  <c:v>2029425.2196780001</c:v>
                </c:pt>
                <c:pt idx="35">
                  <c:v>2176397.256999</c:v>
                </c:pt>
                <c:pt idx="36">
                  <c:v>3162822.9776619999</c:v>
                </c:pt>
                <c:pt idx="37">
                  <c:v>2180632.5671370002</c:v>
                </c:pt>
                <c:pt idx="38">
                  <c:v>2140148.2193860002</c:v>
                </c:pt>
                <c:pt idx="39">
                  <c:v>2329617.9983680001</c:v>
                </c:pt>
                <c:pt idx="40">
                  <c:v>1252409.612836</c:v>
                </c:pt>
                <c:pt idx="41">
                  <c:v>2566818.2641929998</c:v>
                </c:pt>
                <c:pt idx="42">
                  <c:v>1065626.414328</c:v>
                </c:pt>
                <c:pt idx="43">
                  <c:v>2753358.6097340002</c:v>
                </c:pt>
                <c:pt idx="44">
                  <c:v>2133675.8393069999</c:v>
                </c:pt>
                <c:pt idx="45">
                  <c:v>1969427.306594</c:v>
                </c:pt>
                <c:pt idx="46">
                  <c:v>1752374.6877639999</c:v>
                </c:pt>
                <c:pt idx="47">
                  <c:v>778522.96129400004</c:v>
                </c:pt>
                <c:pt idx="48">
                  <c:v>346491.86928699998</c:v>
                </c:pt>
                <c:pt idx="49">
                  <c:v>1339581.5686969999</c:v>
                </c:pt>
                <c:pt idx="50">
                  <c:v>1215864.3245850001</c:v>
                </c:pt>
                <c:pt idx="51">
                  <c:v>462498.65045800002</c:v>
                </c:pt>
                <c:pt idx="52">
                  <c:v>1008694.571154</c:v>
                </c:pt>
                <c:pt idx="53">
                  <c:v>431923.17340999999</c:v>
                </c:pt>
                <c:pt idx="54">
                  <c:v>276856.23402999999</c:v>
                </c:pt>
                <c:pt idx="55">
                  <c:v>1811590.0868899999</c:v>
                </c:pt>
                <c:pt idx="56">
                  <c:v>2453022.9516159999</c:v>
                </c:pt>
                <c:pt idx="57">
                  <c:v>2114751.6676059999</c:v>
                </c:pt>
                <c:pt idx="58">
                  <c:v>1037911.295754</c:v>
                </c:pt>
                <c:pt idx="59">
                  <c:v>2902438.3921010001</c:v>
                </c:pt>
                <c:pt idx="60">
                  <c:v>1256385.6508200001</c:v>
                </c:pt>
                <c:pt idx="61">
                  <c:v>1594833.116039</c:v>
                </c:pt>
                <c:pt idx="62">
                  <c:v>2383634.7389679998</c:v>
                </c:pt>
                <c:pt idx="63">
                  <c:v>1542426.1561799999</c:v>
                </c:pt>
                <c:pt idx="64">
                  <c:v>2368612.607696</c:v>
                </c:pt>
                <c:pt idx="65">
                  <c:v>1836311.274642</c:v>
                </c:pt>
                <c:pt idx="66">
                  <c:v>1682454.156918</c:v>
                </c:pt>
                <c:pt idx="67">
                  <c:v>3637405.4599540001</c:v>
                </c:pt>
                <c:pt idx="68">
                  <c:v>2239496.1172020002</c:v>
                </c:pt>
                <c:pt idx="69">
                  <c:v>1212077.8787</c:v>
                </c:pt>
                <c:pt idx="70">
                  <c:v>1699081.3782790001</c:v>
                </c:pt>
                <c:pt idx="71">
                  <c:v>1255195.4242980001</c:v>
                </c:pt>
                <c:pt idx="72">
                  <c:v>1154696.2225029999</c:v>
                </c:pt>
                <c:pt idx="73">
                  <c:v>693036.72037400003</c:v>
                </c:pt>
                <c:pt idx="74">
                  <c:v>1120635.4105499999</c:v>
                </c:pt>
                <c:pt idx="75">
                  <c:v>513817.57055800001</c:v>
                </c:pt>
                <c:pt idx="76">
                  <c:v>437177.76655200002</c:v>
                </c:pt>
                <c:pt idx="77">
                  <c:v>647655.53304799995</c:v>
                </c:pt>
                <c:pt idx="78">
                  <c:v>561980.64058999997</c:v>
                </c:pt>
                <c:pt idx="79">
                  <c:v>1289558.5350560001</c:v>
                </c:pt>
                <c:pt idx="80">
                  <c:v>800890.440955</c:v>
                </c:pt>
                <c:pt idx="81">
                  <c:v>1481279.725142</c:v>
                </c:pt>
                <c:pt idx="82">
                  <c:v>1347564.212057</c:v>
                </c:pt>
                <c:pt idx="83">
                  <c:v>677607.88296399999</c:v>
                </c:pt>
                <c:pt idx="84">
                  <c:v>750671.633241</c:v>
                </c:pt>
                <c:pt idx="85">
                  <c:v>1981226.7742890001</c:v>
                </c:pt>
                <c:pt idx="86">
                  <c:v>2611775.4178260001</c:v>
                </c:pt>
                <c:pt idx="87">
                  <c:v>1996875.6744840001</c:v>
                </c:pt>
                <c:pt idx="88">
                  <c:v>1323555.9507289999</c:v>
                </c:pt>
                <c:pt idx="89">
                  <c:v>1900025.3706169999</c:v>
                </c:pt>
                <c:pt idx="90">
                  <c:v>2376050.6029119999</c:v>
                </c:pt>
                <c:pt idx="91">
                  <c:v>819157.939075</c:v>
                </c:pt>
                <c:pt idx="92">
                  <c:v>3229981.0585309998</c:v>
                </c:pt>
                <c:pt idx="93">
                  <c:v>1430214.226152</c:v>
                </c:pt>
                <c:pt idx="94">
                  <c:v>1447045.2158019999</c:v>
                </c:pt>
                <c:pt idx="95">
                  <c:v>1242446.7668709999</c:v>
                </c:pt>
                <c:pt idx="96">
                  <c:v>1260919.760887</c:v>
                </c:pt>
                <c:pt idx="97">
                  <c:v>1059393.182674</c:v>
                </c:pt>
                <c:pt idx="98">
                  <c:v>823921.85305999999</c:v>
                </c:pt>
                <c:pt idx="99">
                  <c:v>541593.13880900003</c:v>
                </c:pt>
                <c:pt idx="100">
                  <c:v>419099.822996</c:v>
                </c:pt>
                <c:pt idx="101">
                  <c:v>214480.35114000001</c:v>
                </c:pt>
                <c:pt idx="102">
                  <c:v>935092.70280199999</c:v>
                </c:pt>
                <c:pt idx="103">
                  <c:v>819788.27819900005</c:v>
                </c:pt>
                <c:pt idx="104">
                  <c:v>565881.44710200001</c:v>
                </c:pt>
                <c:pt idx="105">
                  <c:v>1697224.903897</c:v>
                </c:pt>
                <c:pt idx="106">
                  <c:v>2204699.036843</c:v>
                </c:pt>
                <c:pt idx="107">
                  <c:v>1505070.881481</c:v>
                </c:pt>
                <c:pt idx="108">
                  <c:v>789728.37726700003</c:v>
                </c:pt>
                <c:pt idx="109">
                  <c:v>1523212.710531</c:v>
                </c:pt>
                <c:pt idx="110">
                  <c:v>1280624.5369899999</c:v>
                </c:pt>
                <c:pt idx="111">
                  <c:v>1792082.3861779999</c:v>
                </c:pt>
                <c:pt idx="112">
                  <c:v>1815567.3750690001</c:v>
                </c:pt>
                <c:pt idx="113">
                  <c:v>1647713.7437829999</c:v>
                </c:pt>
                <c:pt idx="114">
                  <c:v>1279931.202916</c:v>
                </c:pt>
                <c:pt idx="115">
                  <c:v>1031882.600865</c:v>
                </c:pt>
                <c:pt idx="116">
                  <c:v>1556268.4294739999</c:v>
                </c:pt>
                <c:pt idx="117">
                  <c:v>1733604.487675</c:v>
                </c:pt>
                <c:pt idx="118">
                  <c:v>2105258.5685930001</c:v>
                </c:pt>
                <c:pt idx="119">
                  <c:v>1081551.3111030001</c:v>
                </c:pt>
                <c:pt idx="120">
                  <c:v>1388446.4209980001</c:v>
                </c:pt>
                <c:pt idx="121">
                  <c:v>1752925.8001620001</c:v>
                </c:pt>
                <c:pt idx="122">
                  <c:v>2381915.5951</c:v>
                </c:pt>
                <c:pt idx="123">
                  <c:v>975906.13118799997</c:v>
                </c:pt>
                <c:pt idx="124">
                  <c:v>1368996.660476</c:v>
                </c:pt>
                <c:pt idx="125">
                  <c:v>1223798.5555469999</c:v>
                </c:pt>
                <c:pt idx="126">
                  <c:v>1001647.222053</c:v>
                </c:pt>
                <c:pt idx="127">
                  <c:v>909226.51731200004</c:v>
                </c:pt>
                <c:pt idx="128">
                  <c:v>1135236.869166</c:v>
                </c:pt>
                <c:pt idx="129">
                  <c:v>1183672.5005659999</c:v>
                </c:pt>
                <c:pt idx="130">
                  <c:v>1355551.3294810001</c:v>
                </c:pt>
                <c:pt idx="131">
                  <c:v>1746162.9404229999</c:v>
                </c:pt>
                <c:pt idx="132">
                  <c:v>1298759.255479</c:v>
                </c:pt>
                <c:pt idx="133">
                  <c:v>1530841.3963629999</c:v>
                </c:pt>
                <c:pt idx="134">
                  <c:v>2122554.2652540002</c:v>
                </c:pt>
                <c:pt idx="135">
                  <c:v>1390274.1452019999</c:v>
                </c:pt>
                <c:pt idx="136">
                  <c:v>1453024.2098419999</c:v>
                </c:pt>
                <c:pt idx="137">
                  <c:v>2233928.94092</c:v>
                </c:pt>
                <c:pt idx="138">
                  <c:v>2095828.3670399999</c:v>
                </c:pt>
                <c:pt idx="139">
                  <c:v>1495968.0218839999</c:v>
                </c:pt>
                <c:pt idx="140">
                  <c:v>2933877.6380059998</c:v>
                </c:pt>
                <c:pt idx="141">
                  <c:v>1807702.1143380001</c:v>
                </c:pt>
                <c:pt idx="142">
                  <c:v>2058178.44673</c:v>
                </c:pt>
                <c:pt idx="143">
                  <c:v>2361687.144239</c:v>
                </c:pt>
                <c:pt idx="144">
                  <c:v>763324.554091</c:v>
                </c:pt>
                <c:pt idx="145">
                  <c:v>1539883.264223</c:v>
                </c:pt>
                <c:pt idx="146">
                  <c:v>699512.34985600004</c:v>
                </c:pt>
                <c:pt idx="147">
                  <c:v>1652622.0785379999</c:v>
                </c:pt>
                <c:pt idx="148">
                  <c:v>124427.255049</c:v>
                </c:pt>
                <c:pt idx="149">
                  <c:v>533788.88928600005</c:v>
                </c:pt>
                <c:pt idx="150">
                  <c:v>972935.17234399996</c:v>
                </c:pt>
                <c:pt idx="151">
                  <c:v>1189247.65732</c:v>
                </c:pt>
                <c:pt idx="152">
                  <c:v>1525562.1192330001</c:v>
                </c:pt>
                <c:pt idx="153">
                  <c:v>1521988.2001179999</c:v>
                </c:pt>
                <c:pt idx="154">
                  <c:v>1660532.1537200001</c:v>
                </c:pt>
                <c:pt idx="155">
                  <c:v>1508366.4551929999</c:v>
                </c:pt>
                <c:pt idx="156">
                  <c:v>1701320.6004029999</c:v>
                </c:pt>
                <c:pt idx="157">
                  <c:v>2810934.2396160001</c:v>
                </c:pt>
                <c:pt idx="158">
                  <c:v>1924441.0071620001</c:v>
                </c:pt>
                <c:pt idx="159">
                  <c:v>2733867.7946700002</c:v>
                </c:pt>
                <c:pt idx="160">
                  <c:v>787558.24073800002</c:v>
                </c:pt>
                <c:pt idx="161">
                  <c:v>2145166.082504</c:v>
                </c:pt>
                <c:pt idx="162">
                  <c:v>2165537.755049</c:v>
                </c:pt>
                <c:pt idx="163">
                  <c:v>2140639.756482</c:v>
                </c:pt>
                <c:pt idx="164">
                  <c:v>1744743.5259070001</c:v>
                </c:pt>
                <c:pt idx="165">
                  <c:v>1745451.5157870001</c:v>
                </c:pt>
                <c:pt idx="166">
                  <c:v>1617784.8527500001</c:v>
                </c:pt>
                <c:pt idx="167">
                  <c:v>1709039.1518049999</c:v>
                </c:pt>
                <c:pt idx="168">
                  <c:v>1256451.0018140001</c:v>
                </c:pt>
                <c:pt idx="169">
                  <c:v>565924.96959600004</c:v>
                </c:pt>
                <c:pt idx="170">
                  <c:v>406005.78776799998</c:v>
                </c:pt>
                <c:pt idx="171">
                  <c:v>1005791.011022</c:v>
                </c:pt>
                <c:pt idx="172">
                  <c:v>115881.493071</c:v>
                </c:pt>
                <c:pt idx="173">
                  <c:v>648861.73649000004</c:v>
                </c:pt>
                <c:pt idx="174">
                  <c:v>79760.130088999998</c:v>
                </c:pt>
                <c:pt idx="175">
                  <c:v>908959.890105</c:v>
                </c:pt>
                <c:pt idx="176">
                  <c:v>820047.26724700001</c:v>
                </c:pt>
                <c:pt idx="177">
                  <c:v>2406062.8274420002</c:v>
                </c:pt>
                <c:pt idx="178">
                  <c:v>2476759.1674230001</c:v>
                </c:pt>
                <c:pt idx="179">
                  <c:v>2493634.1526759998</c:v>
                </c:pt>
                <c:pt idx="180">
                  <c:v>1903812.355769</c:v>
                </c:pt>
                <c:pt idx="181">
                  <c:v>882125.080984</c:v>
                </c:pt>
                <c:pt idx="182">
                  <c:v>1274035.056666</c:v>
                </c:pt>
                <c:pt idx="183">
                  <c:v>1946788.3303189999</c:v>
                </c:pt>
                <c:pt idx="184">
                  <c:v>1687288.50284</c:v>
                </c:pt>
                <c:pt idx="185">
                  <c:v>2338228.3980040001</c:v>
                </c:pt>
                <c:pt idx="186">
                  <c:v>967323.37814000004</c:v>
                </c:pt>
                <c:pt idx="187">
                  <c:v>1219443.9288270001</c:v>
                </c:pt>
                <c:pt idx="188">
                  <c:v>2085824.5338109999</c:v>
                </c:pt>
                <c:pt idx="189">
                  <c:v>525932.66857400001</c:v>
                </c:pt>
                <c:pt idx="190">
                  <c:v>1633743.2570420001</c:v>
                </c:pt>
                <c:pt idx="191">
                  <c:v>1764344.370266</c:v>
                </c:pt>
                <c:pt idx="192">
                  <c:v>1132730.624605</c:v>
                </c:pt>
                <c:pt idx="193">
                  <c:v>1100731.347546</c:v>
                </c:pt>
                <c:pt idx="194">
                  <c:v>1846502.9629180001</c:v>
                </c:pt>
                <c:pt idx="195">
                  <c:v>845853.35725400003</c:v>
                </c:pt>
                <c:pt idx="196">
                  <c:v>658196.34869799996</c:v>
                </c:pt>
                <c:pt idx="197">
                  <c:v>286048.81477499998</c:v>
                </c:pt>
                <c:pt idx="198">
                  <c:v>144544.7666</c:v>
                </c:pt>
                <c:pt idx="199">
                  <c:v>1034451.226927</c:v>
                </c:pt>
                <c:pt idx="200">
                  <c:v>725339.1666</c:v>
                </c:pt>
                <c:pt idx="201">
                  <c:v>2170727.063809</c:v>
                </c:pt>
                <c:pt idx="202">
                  <c:v>2062447.8636050001</c:v>
                </c:pt>
                <c:pt idx="203">
                  <c:v>1238398.6162399999</c:v>
                </c:pt>
                <c:pt idx="204">
                  <c:v>2631415.689305</c:v>
                </c:pt>
                <c:pt idx="205">
                  <c:v>2993908.98404</c:v>
                </c:pt>
                <c:pt idx="206">
                  <c:v>3798086.0007719998</c:v>
                </c:pt>
                <c:pt idx="207">
                  <c:v>2509175.2025640002</c:v>
                </c:pt>
                <c:pt idx="208">
                  <c:v>1696349.5707419999</c:v>
                </c:pt>
                <c:pt idx="209">
                  <c:v>2610317.3488400001</c:v>
                </c:pt>
                <c:pt idx="210">
                  <c:v>1161064.267545</c:v>
                </c:pt>
                <c:pt idx="211">
                  <c:v>3145519.9036349999</c:v>
                </c:pt>
                <c:pt idx="212">
                  <c:v>2099524.8996339999</c:v>
                </c:pt>
                <c:pt idx="213">
                  <c:v>1770122.3174340001</c:v>
                </c:pt>
                <c:pt idx="214">
                  <c:v>1855001.323106</c:v>
                </c:pt>
                <c:pt idx="215">
                  <c:v>1107639.3810149999</c:v>
                </c:pt>
                <c:pt idx="216">
                  <c:v>905102.11530099995</c:v>
                </c:pt>
                <c:pt idx="217">
                  <c:v>694479.297425</c:v>
                </c:pt>
                <c:pt idx="218">
                  <c:v>761958.19476800004</c:v>
                </c:pt>
                <c:pt idx="219">
                  <c:v>410202.95689099998</c:v>
                </c:pt>
                <c:pt idx="220">
                  <c:v>123458.956534</c:v>
                </c:pt>
                <c:pt idx="221">
                  <c:v>159050.643002</c:v>
                </c:pt>
                <c:pt idx="222">
                  <c:v>217531.34783499999</c:v>
                </c:pt>
                <c:pt idx="223">
                  <c:v>1116418.6069100001</c:v>
                </c:pt>
                <c:pt idx="224">
                  <c:v>521513.84198000003</c:v>
                </c:pt>
                <c:pt idx="225">
                  <c:v>1999961.4765029999</c:v>
                </c:pt>
                <c:pt idx="226">
                  <c:v>1537434.6815249999</c:v>
                </c:pt>
                <c:pt idx="227">
                  <c:v>2156691.9049209999</c:v>
                </c:pt>
                <c:pt idx="228">
                  <c:v>988455.18839899998</c:v>
                </c:pt>
                <c:pt idx="229">
                  <c:v>2083528.223155</c:v>
                </c:pt>
                <c:pt idx="230">
                  <c:v>1570448.2342679999</c:v>
                </c:pt>
                <c:pt idx="231">
                  <c:v>2964404.2339929999</c:v>
                </c:pt>
                <c:pt idx="232">
                  <c:v>1880122.8458750001</c:v>
                </c:pt>
                <c:pt idx="233">
                  <c:v>1650984.541834</c:v>
                </c:pt>
                <c:pt idx="234">
                  <c:v>2405955.2826990001</c:v>
                </c:pt>
                <c:pt idx="235">
                  <c:v>2969088.573169</c:v>
                </c:pt>
                <c:pt idx="236">
                  <c:v>2771029.3461930002</c:v>
                </c:pt>
                <c:pt idx="237">
                  <c:v>2375076.8870680002</c:v>
                </c:pt>
                <c:pt idx="238">
                  <c:v>1280952.7380049999</c:v>
                </c:pt>
                <c:pt idx="239">
                  <c:v>2703622.1503329999</c:v>
                </c:pt>
                <c:pt idx="240">
                  <c:v>2441706.7944970001</c:v>
                </c:pt>
                <c:pt idx="241">
                  <c:v>2498043.7145420001</c:v>
                </c:pt>
                <c:pt idx="242">
                  <c:v>1167027.930683</c:v>
                </c:pt>
                <c:pt idx="243">
                  <c:v>1392664.7453399999</c:v>
                </c:pt>
                <c:pt idx="244">
                  <c:v>1062751.901025</c:v>
                </c:pt>
                <c:pt idx="245">
                  <c:v>671147.05494499998</c:v>
                </c:pt>
                <c:pt idx="246">
                  <c:v>945686.78431500006</c:v>
                </c:pt>
                <c:pt idx="247">
                  <c:v>574877.89529699995</c:v>
                </c:pt>
                <c:pt idx="248">
                  <c:v>1834327.6460589999</c:v>
                </c:pt>
                <c:pt idx="249">
                  <c:v>489420.037365</c:v>
                </c:pt>
                <c:pt idx="250">
                  <c:v>1900207.2940380001</c:v>
                </c:pt>
                <c:pt idx="251">
                  <c:v>1052076.6210390001</c:v>
                </c:pt>
                <c:pt idx="252">
                  <c:v>2588224.2480080002</c:v>
                </c:pt>
                <c:pt idx="253">
                  <c:v>1936641.2924019999</c:v>
                </c:pt>
                <c:pt idx="254">
                  <c:v>2366520.1012590001</c:v>
                </c:pt>
                <c:pt idx="255">
                  <c:v>1429782.2910720001</c:v>
                </c:pt>
                <c:pt idx="256">
                  <c:v>1670258.342072</c:v>
                </c:pt>
                <c:pt idx="257">
                  <c:v>1408035.4575720001</c:v>
                </c:pt>
                <c:pt idx="258">
                  <c:v>2085705.9432590001</c:v>
                </c:pt>
                <c:pt idx="259">
                  <c:v>2425574.470466</c:v>
                </c:pt>
                <c:pt idx="260">
                  <c:v>1312039.9377659999</c:v>
                </c:pt>
                <c:pt idx="261">
                  <c:v>2958459.1871910002</c:v>
                </c:pt>
                <c:pt idx="262">
                  <c:v>1034623.49541</c:v>
                </c:pt>
                <c:pt idx="263">
                  <c:v>1652456.17585</c:v>
                </c:pt>
                <c:pt idx="264">
                  <c:v>740005.27722699998</c:v>
                </c:pt>
                <c:pt idx="265">
                  <c:v>866043.16902599996</c:v>
                </c:pt>
                <c:pt idx="266">
                  <c:v>167811.06291400001</c:v>
                </c:pt>
                <c:pt idx="267">
                  <c:v>571708.72002799995</c:v>
                </c:pt>
                <c:pt idx="268">
                  <c:v>246666.22792400001</c:v>
                </c:pt>
                <c:pt idx="269">
                  <c:v>628127.99535900005</c:v>
                </c:pt>
                <c:pt idx="270">
                  <c:v>240688.91775699999</c:v>
                </c:pt>
                <c:pt idx="271">
                  <c:v>1856308.8525670001</c:v>
                </c:pt>
                <c:pt idx="272">
                  <c:v>1369657.642281</c:v>
                </c:pt>
                <c:pt idx="273">
                  <c:v>1054641.7393169999</c:v>
                </c:pt>
                <c:pt idx="274">
                  <c:v>2472216.6400210001</c:v>
                </c:pt>
                <c:pt idx="275">
                  <c:v>2395410.2269219998</c:v>
                </c:pt>
                <c:pt idx="276">
                  <c:v>1599163.992389</c:v>
                </c:pt>
                <c:pt idx="277">
                  <c:v>1181547.306875</c:v>
                </c:pt>
                <c:pt idx="278">
                  <c:v>1691207.7525500001</c:v>
                </c:pt>
                <c:pt idx="279">
                  <c:v>1910582.6406739999</c:v>
                </c:pt>
                <c:pt idx="280">
                  <c:v>808672.25303599995</c:v>
                </c:pt>
                <c:pt idx="281">
                  <c:v>3135384.6764019998</c:v>
                </c:pt>
                <c:pt idx="282">
                  <c:v>944198.62451500003</c:v>
                </c:pt>
                <c:pt idx="283">
                  <c:v>1676666.6346789999</c:v>
                </c:pt>
                <c:pt idx="284">
                  <c:v>3180803.8337590001</c:v>
                </c:pt>
                <c:pt idx="285">
                  <c:v>1201405.979391</c:v>
                </c:pt>
                <c:pt idx="286">
                  <c:v>1497670.5027069999</c:v>
                </c:pt>
                <c:pt idx="287">
                  <c:v>389485.55009799998</c:v>
                </c:pt>
                <c:pt idx="288">
                  <c:v>482026.96049799997</c:v>
                </c:pt>
                <c:pt idx="289">
                  <c:v>858337.080617</c:v>
                </c:pt>
                <c:pt idx="290">
                  <c:v>776875.86420499999</c:v>
                </c:pt>
                <c:pt idx="291">
                  <c:v>678916.32669999998</c:v>
                </c:pt>
                <c:pt idx="292">
                  <c:v>201359.580735</c:v>
                </c:pt>
                <c:pt idx="293">
                  <c:v>123786.074055</c:v>
                </c:pt>
                <c:pt idx="294">
                  <c:v>1405502.5442600001</c:v>
                </c:pt>
                <c:pt idx="295">
                  <c:v>1136097.7831290001</c:v>
                </c:pt>
                <c:pt idx="296">
                  <c:v>530925.05134400004</c:v>
                </c:pt>
                <c:pt idx="297">
                  <c:v>1022591.816955</c:v>
                </c:pt>
                <c:pt idx="298">
                  <c:v>1778262.2533440001</c:v>
                </c:pt>
                <c:pt idx="299">
                  <c:v>1573271.1455270001</c:v>
                </c:pt>
                <c:pt idx="300">
                  <c:v>1125823.068157</c:v>
                </c:pt>
                <c:pt idx="301">
                  <c:v>1858554.8271039999</c:v>
                </c:pt>
                <c:pt idx="302">
                  <c:v>1697090.3983</c:v>
                </c:pt>
                <c:pt idx="303">
                  <c:v>1636109.212781</c:v>
                </c:pt>
                <c:pt idx="304">
                  <c:v>3000052.0409329999</c:v>
                </c:pt>
                <c:pt idx="305">
                  <c:v>1055295.1023319999</c:v>
                </c:pt>
                <c:pt idx="306">
                  <c:v>2327471.0654719998</c:v>
                </c:pt>
                <c:pt idx="307">
                  <c:v>1829059.2556040001</c:v>
                </c:pt>
                <c:pt idx="308">
                  <c:v>2134334.232475</c:v>
                </c:pt>
                <c:pt idx="309">
                  <c:v>1648874.2517880001</c:v>
                </c:pt>
                <c:pt idx="310">
                  <c:v>1640509.721405</c:v>
                </c:pt>
                <c:pt idx="311">
                  <c:v>1119662.8902439999</c:v>
                </c:pt>
                <c:pt idx="312">
                  <c:v>252039.80100499999</c:v>
                </c:pt>
                <c:pt idx="313">
                  <c:v>313505.49338900001</c:v>
                </c:pt>
                <c:pt idx="314">
                  <c:v>177382.10867399999</c:v>
                </c:pt>
                <c:pt idx="315">
                  <c:v>132502.55225000001</c:v>
                </c:pt>
                <c:pt idx="316">
                  <c:v>324685.03302799998</c:v>
                </c:pt>
                <c:pt idx="317">
                  <c:v>216496.95704499999</c:v>
                </c:pt>
                <c:pt idx="318">
                  <c:v>482796.07510000002</c:v>
                </c:pt>
                <c:pt idx="319">
                  <c:v>248367.31310299999</c:v>
                </c:pt>
                <c:pt idx="320">
                  <c:v>1039630.010225</c:v>
                </c:pt>
                <c:pt idx="321">
                  <c:v>753148.39107799996</c:v>
                </c:pt>
                <c:pt idx="322">
                  <c:v>1559656.303725</c:v>
                </c:pt>
                <c:pt idx="323">
                  <c:v>648595.26215700002</c:v>
                </c:pt>
                <c:pt idx="324">
                  <c:v>2187226.5070420001</c:v>
                </c:pt>
                <c:pt idx="325">
                  <c:v>2639352.2280310001</c:v>
                </c:pt>
                <c:pt idx="326">
                  <c:v>2104841.1772750001</c:v>
                </c:pt>
                <c:pt idx="327">
                  <c:v>2890703.9904519999</c:v>
                </c:pt>
                <c:pt idx="328">
                  <c:v>1606143.731043</c:v>
                </c:pt>
                <c:pt idx="329">
                  <c:v>2033134.1071190001</c:v>
                </c:pt>
                <c:pt idx="330">
                  <c:v>1959000.0684549999</c:v>
                </c:pt>
                <c:pt idx="331">
                  <c:v>2465917.9774719998</c:v>
                </c:pt>
                <c:pt idx="332">
                  <c:v>2258140.2084599999</c:v>
                </c:pt>
                <c:pt idx="333">
                  <c:v>1416985.3560949999</c:v>
                </c:pt>
                <c:pt idx="334">
                  <c:v>2648833.0841410002</c:v>
                </c:pt>
                <c:pt idx="335">
                  <c:v>1718535.6722240001</c:v>
                </c:pt>
                <c:pt idx="336">
                  <c:v>928816.04214899999</c:v>
                </c:pt>
                <c:pt idx="337">
                  <c:v>1761977.400593</c:v>
                </c:pt>
                <c:pt idx="338">
                  <c:v>1308102.6385900001</c:v>
                </c:pt>
                <c:pt idx="339">
                  <c:v>300646.66179099999</c:v>
                </c:pt>
                <c:pt idx="340">
                  <c:v>419187.12852199998</c:v>
                </c:pt>
                <c:pt idx="341">
                  <c:v>239963.60985400001</c:v>
                </c:pt>
                <c:pt idx="342">
                  <c:v>644113.67694999999</c:v>
                </c:pt>
                <c:pt idx="343">
                  <c:v>1113436.1786470001</c:v>
                </c:pt>
                <c:pt idx="344">
                  <c:v>1642817.8629310001</c:v>
                </c:pt>
                <c:pt idx="345">
                  <c:v>1300411.707747</c:v>
                </c:pt>
                <c:pt idx="346">
                  <c:v>1804989.230283</c:v>
                </c:pt>
                <c:pt idx="347">
                  <c:v>1227221.1749499999</c:v>
                </c:pt>
                <c:pt idx="348">
                  <c:v>1953390.2705880001</c:v>
                </c:pt>
                <c:pt idx="349">
                  <c:v>2862395.4666809998</c:v>
                </c:pt>
                <c:pt idx="350">
                  <c:v>3350893.1767000002</c:v>
                </c:pt>
                <c:pt idx="351">
                  <c:v>2101210.2761920001</c:v>
                </c:pt>
                <c:pt idx="352">
                  <c:v>3089260.2882980001</c:v>
                </c:pt>
                <c:pt idx="353">
                  <c:v>882752.97347800003</c:v>
                </c:pt>
                <c:pt idx="354">
                  <c:v>2952168.2727970001</c:v>
                </c:pt>
                <c:pt idx="355">
                  <c:v>2631503.9809679999</c:v>
                </c:pt>
                <c:pt idx="356">
                  <c:v>3482651.3655710001</c:v>
                </c:pt>
                <c:pt idx="357">
                  <c:v>1405308.9475730001</c:v>
                </c:pt>
                <c:pt idx="358">
                  <c:v>2630713.328272</c:v>
                </c:pt>
                <c:pt idx="359">
                  <c:v>1717265.497064</c:v>
                </c:pt>
                <c:pt idx="360">
                  <c:v>459444.889195</c:v>
                </c:pt>
                <c:pt idx="361">
                  <c:v>792322.90968100005</c:v>
                </c:pt>
                <c:pt idx="362">
                  <c:v>270869.25253400003</c:v>
                </c:pt>
                <c:pt idx="363">
                  <c:v>539748.511696</c:v>
                </c:pt>
                <c:pt idx="364">
                  <c:v>682443.24734600005</c:v>
                </c:pt>
                <c:pt idx="365">
                  <c:v>400056.25788300001</c:v>
                </c:pt>
                <c:pt idx="366">
                  <c:v>503616.42586999998</c:v>
                </c:pt>
                <c:pt idx="367">
                  <c:v>788561.39129099995</c:v>
                </c:pt>
                <c:pt idx="368">
                  <c:v>1214755.8314439999</c:v>
                </c:pt>
                <c:pt idx="369">
                  <c:v>2505433.4912749999</c:v>
                </c:pt>
                <c:pt idx="370">
                  <c:v>1660319.556323</c:v>
                </c:pt>
                <c:pt idx="371">
                  <c:v>1851971.1260929999</c:v>
                </c:pt>
                <c:pt idx="372">
                  <c:v>1302609.075254</c:v>
                </c:pt>
                <c:pt idx="373">
                  <c:v>2480245.8157199998</c:v>
                </c:pt>
                <c:pt idx="374">
                  <c:v>1199693.1091410001</c:v>
                </c:pt>
                <c:pt idx="375">
                  <c:v>1380785.0267370001</c:v>
                </c:pt>
                <c:pt idx="376">
                  <c:v>1650574.060115</c:v>
                </c:pt>
                <c:pt idx="377">
                  <c:v>990708.64589699998</c:v>
                </c:pt>
                <c:pt idx="378">
                  <c:v>2239501.4772509998</c:v>
                </c:pt>
                <c:pt idx="379">
                  <c:v>3584779.7424260001</c:v>
                </c:pt>
                <c:pt idx="380">
                  <c:v>2178846.8735679998</c:v>
                </c:pt>
                <c:pt idx="381">
                  <c:v>3555210.6144209998</c:v>
                </c:pt>
                <c:pt idx="382">
                  <c:v>3401719.6395840002</c:v>
                </c:pt>
                <c:pt idx="383">
                  <c:v>2663769.8844289999</c:v>
                </c:pt>
                <c:pt idx="384">
                  <c:v>669203.188264</c:v>
                </c:pt>
                <c:pt idx="385">
                  <c:v>1787247.4628099999</c:v>
                </c:pt>
                <c:pt idx="386">
                  <c:v>108848.866028</c:v>
                </c:pt>
                <c:pt idx="387">
                  <c:v>152736.85625000001</c:v>
                </c:pt>
                <c:pt idx="388">
                  <c:v>1106329.5319149999</c:v>
                </c:pt>
                <c:pt idx="389">
                  <c:v>782982.99693000002</c:v>
                </c:pt>
                <c:pt idx="390">
                  <c:v>1941376.1576710001</c:v>
                </c:pt>
                <c:pt idx="391">
                  <c:v>1965112.9420380001</c:v>
                </c:pt>
                <c:pt idx="392">
                  <c:v>1687550.6314729999</c:v>
                </c:pt>
                <c:pt idx="393">
                  <c:v>455165.10624499997</c:v>
                </c:pt>
                <c:pt idx="394">
                  <c:v>1449702.2461600001</c:v>
                </c:pt>
                <c:pt idx="395">
                  <c:v>1830635.7287399999</c:v>
                </c:pt>
                <c:pt idx="396">
                  <c:v>2278788.7438090001</c:v>
                </c:pt>
                <c:pt idx="397">
                  <c:v>1787737.7906760001</c:v>
                </c:pt>
                <c:pt idx="398">
                  <c:v>2437131.9582929998</c:v>
                </c:pt>
                <c:pt idx="399">
                  <c:v>1977224.3762439999</c:v>
                </c:pt>
                <c:pt idx="400">
                  <c:v>2071361.05397</c:v>
                </c:pt>
                <c:pt idx="401">
                  <c:v>2251566.9552750001</c:v>
                </c:pt>
                <c:pt idx="402">
                  <c:v>834967.74029600003</c:v>
                </c:pt>
                <c:pt idx="403">
                  <c:v>1755634.13442</c:v>
                </c:pt>
                <c:pt idx="404">
                  <c:v>1128702.4714569999</c:v>
                </c:pt>
                <c:pt idx="405">
                  <c:v>2185717.719765</c:v>
                </c:pt>
                <c:pt idx="406">
                  <c:v>2018985.1382190001</c:v>
                </c:pt>
                <c:pt idx="407">
                  <c:v>1501300.4629220001</c:v>
                </c:pt>
                <c:pt idx="408">
                  <c:v>2168632.0158739998</c:v>
                </c:pt>
                <c:pt idx="409">
                  <c:v>1626843.362675</c:v>
                </c:pt>
                <c:pt idx="410">
                  <c:v>366104.42606999999</c:v>
                </c:pt>
                <c:pt idx="411">
                  <c:v>410386.78719599999</c:v>
                </c:pt>
                <c:pt idx="412">
                  <c:v>400390.83130999998</c:v>
                </c:pt>
                <c:pt idx="413">
                  <c:v>689715.32451299997</c:v>
                </c:pt>
                <c:pt idx="414">
                  <c:v>216659.88409100001</c:v>
                </c:pt>
                <c:pt idx="415">
                  <c:v>1147616.3358390001</c:v>
                </c:pt>
                <c:pt idx="416">
                  <c:v>1936542.3276839999</c:v>
                </c:pt>
                <c:pt idx="417">
                  <c:v>508717.83806400001</c:v>
                </c:pt>
                <c:pt idx="418">
                  <c:v>703512.38725000003</c:v>
                </c:pt>
                <c:pt idx="419">
                  <c:v>850955.97118999995</c:v>
                </c:pt>
                <c:pt idx="420">
                  <c:v>1599010.0305369999</c:v>
                </c:pt>
                <c:pt idx="421">
                  <c:v>915666.80845100002</c:v>
                </c:pt>
                <c:pt idx="422">
                  <c:v>827365.62355899997</c:v>
                </c:pt>
                <c:pt idx="423">
                  <c:v>2003525.1344679999</c:v>
                </c:pt>
                <c:pt idx="424">
                  <c:v>867793.397627</c:v>
                </c:pt>
                <c:pt idx="425">
                  <c:v>2206483.88338</c:v>
                </c:pt>
                <c:pt idx="426">
                  <c:v>2005218.6770880001</c:v>
                </c:pt>
                <c:pt idx="427">
                  <c:v>1373915.5025579999</c:v>
                </c:pt>
                <c:pt idx="428">
                  <c:v>1281588.3307169999</c:v>
                </c:pt>
                <c:pt idx="429">
                  <c:v>1732541.121634</c:v>
                </c:pt>
                <c:pt idx="430">
                  <c:v>1643708.3553230001</c:v>
                </c:pt>
                <c:pt idx="431">
                  <c:v>849872.39356400003</c:v>
                </c:pt>
                <c:pt idx="432">
                  <c:v>1478820.0226479999</c:v>
                </c:pt>
                <c:pt idx="433">
                  <c:v>795932.80604900001</c:v>
                </c:pt>
                <c:pt idx="434">
                  <c:v>786785.74602199998</c:v>
                </c:pt>
                <c:pt idx="435">
                  <c:v>1444901.0478739999</c:v>
                </c:pt>
                <c:pt idx="436">
                  <c:v>534507.22491500003</c:v>
                </c:pt>
                <c:pt idx="437">
                  <c:v>234964.02462000001</c:v>
                </c:pt>
                <c:pt idx="438">
                  <c:v>129840.36619</c:v>
                </c:pt>
                <c:pt idx="439">
                  <c:v>918529.65723899996</c:v>
                </c:pt>
                <c:pt idx="440">
                  <c:v>1744609.6092129999</c:v>
                </c:pt>
                <c:pt idx="441">
                  <c:v>1068278.4211569999</c:v>
                </c:pt>
                <c:pt idx="442">
                  <c:v>1044974.473233</c:v>
                </c:pt>
                <c:pt idx="443">
                  <c:v>1788026.67004</c:v>
                </c:pt>
                <c:pt idx="444">
                  <c:v>2353039.2125690002</c:v>
                </c:pt>
                <c:pt idx="445">
                  <c:v>1841708.5013840001</c:v>
                </c:pt>
                <c:pt idx="446">
                  <c:v>1695338.2354540001</c:v>
                </c:pt>
                <c:pt idx="447">
                  <c:v>1391866.265902</c:v>
                </c:pt>
                <c:pt idx="448">
                  <c:v>1235668.2473299999</c:v>
                </c:pt>
                <c:pt idx="449">
                  <c:v>2031088.029268</c:v>
                </c:pt>
                <c:pt idx="450">
                  <c:v>1487727.8014710001</c:v>
                </c:pt>
                <c:pt idx="451">
                  <c:v>2241638.5396850002</c:v>
                </c:pt>
                <c:pt idx="452">
                  <c:v>1354353.804095</c:v>
                </c:pt>
                <c:pt idx="453">
                  <c:v>1668068.658509</c:v>
                </c:pt>
                <c:pt idx="454">
                  <c:v>892029.672533</c:v>
                </c:pt>
                <c:pt idx="455">
                  <c:v>1453485.6088680001</c:v>
                </c:pt>
                <c:pt idx="456">
                  <c:v>761212.55866400001</c:v>
                </c:pt>
                <c:pt idx="457">
                  <c:v>1778671.153286</c:v>
                </c:pt>
                <c:pt idx="458">
                  <c:v>777616.584929</c:v>
                </c:pt>
                <c:pt idx="459">
                  <c:v>461388.13958800002</c:v>
                </c:pt>
                <c:pt idx="460">
                  <c:v>681926.537335</c:v>
                </c:pt>
                <c:pt idx="461">
                  <c:v>467837.60579</c:v>
                </c:pt>
                <c:pt idx="462">
                  <c:v>91094.591755000001</c:v>
                </c:pt>
                <c:pt idx="463">
                  <c:v>1064642.053384</c:v>
                </c:pt>
                <c:pt idx="464">
                  <c:v>1576552.342469</c:v>
                </c:pt>
                <c:pt idx="465">
                  <c:v>945698.11523200001</c:v>
                </c:pt>
                <c:pt idx="466">
                  <c:v>1668621.688699</c:v>
                </c:pt>
                <c:pt idx="467">
                  <c:v>3473058.8358390001</c:v>
                </c:pt>
                <c:pt idx="468">
                  <c:v>1228109.2518120001</c:v>
                </c:pt>
                <c:pt idx="469">
                  <c:v>1722010.744286</c:v>
                </c:pt>
                <c:pt idx="470">
                  <c:v>2334508.557726</c:v>
                </c:pt>
                <c:pt idx="471">
                  <c:v>2545522.1008159998</c:v>
                </c:pt>
                <c:pt idx="472">
                  <c:v>3220706.0532829999</c:v>
                </c:pt>
                <c:pt idx="473">
                  <c:v>3100120.6390669998</c:v>
                </c:pt>
                <c:pt idx="474">
                  <c:v>1854217.235138</c:v>
                </c:pt>
                <c:pt idx="475">
                  <c:v>3374863.389645</c:v>
                </c:pt>
                <c:pt idx="476">
                  <c:v>3289295.3563609999</c:v>
                </c:pt>
                <c:pt idx="477">
                  <c:v>2993507.3326070001</c:v>
                </c:pt>
                <c:pt idx="478">
                  <c:v>2099257.8817989998</c:v>
                </c:pt>
                <c:pt idx="479">
                  <c:v>550779.00990199996</c:v>
                </c:pt>
                <c:pt idx="480">
                  <c:v>1905645.729512</c:v>
                </c:pt>
                <c:pt idx="481">
                  <c:v>1530992.6126300001</c:v>
                </c:pt>
                <c:pt idx="482">
                  <c:v>1248208.82449</c:v>
                </c:pt>
                <c:pt idx="483">
                  <c:v>43032.558819999998</c:v>
                </c:pt>
                <c:pt idx="484">
                  <c:v>1030853.045993</c:v>
                </c:pt>
                <c:pt idx="485">
                  <c:v>969465.02505699999</c:v>
                </c:pt>
                <c:pt idx="486">
                  <c:v>665752.61459999997</c:v>
                </c:pt>
                <c:pt idx="487">
                  <c:v>680084.33799300005</c:v>
                </c:pt>
                <c:pt idx="488">
                  <c:v>678043.297074</c:v>
                </c:pt>
                <c:pt idx="489">
                  <c:v>1603100.91757</c:v>
                </c:pt>
                <c:pt idx="490">
                  <c:v>2239210.7900330001</c:v>
                </c:pt>
                <c:pt idx="491">
                  <c:v>2561385.9560500002</c:v>
                </c:pt>
                <c:pt idx="492">
                  <c:v>3065278.5937219998</c:v>
                </c:pt>
                <c:pt idx="493">
                  <c:v>1725601.00086</c:v>
                </c:pt>
                <c:pt idx="494">
                  <c:v>2388670.246299</c:v>
                </c:pt>
                <c:pt idx="495">
                  <c:v>1750015.7269989999</c:v>
                </c:pt>
                <c:pt idx="496">
                  <c:v>1681739.1678510001</c:v>
                </c:pt>
                <c:pt idx="497">
                  <c:v>1834725.612526</c:v>
                </c:pt>
                <c:pt idx="498">
                  <c:v>2683942.9962050002</c:v>
                </c:pt>
                <c:pt idx="499">
                  <c:v>1872197.2620709999</c:v>
                </c:pt>
                <c:pt idx="500">
                  <c:v>1660447.9991929999</c:v>
                </c:pt>
                <c:pt idx="501">
                  <c:v>1143467.9361340001</c:v>
                </c:pt>
                <c:pt idx="502">
                  <c:v>1747400.806482</c:v>
                </c:pt>
                <c:pt idx="503">
                  <c:v>903333.54984800005</c:v>
                </c:pt>
                <c:pt idx="504">
                  <c:v>1098943.1096089999</c:v>
                </c:pt>
                <c:pt idx="505">
                  <c:v>938912.28912099998</c:v>
                </c:pt>
                <c:pt idx="506">
                  <c:v>1110165.09846</c:v>
                </c:pt>
                <c:pt idx="507">
                  <c:v>21617.292288000001</c:v>
                </c:pt>
                <c:pt idx="508">
                  <c:v>146253.32669799999</c:v>
                </c:pt>
                <c:pt idx="509">
                  <c:v>208249.21650000001</c:v>
                </c:pt>
                <c:pt idx="510">
                  <c:v>150376.62966000001</c:v>
                </c:pt>
                <c:pt idx="511">
                  <c:v>915734.42635600001</c:v>
                </c:pt>
                <c:pt idx="512">
                  <c:v>1193532.950948</c:v>
                </c:pt>
                <c:pt idx="513">
                  <c:v>2290902.1187649998</c:v>
                </c:pt>
                <c:pt idx="514">
                  <c:v>2617746.1128659998</c:v>
                </c:pt>
                <c:pt idx="515">
                  <c:v>532638.77963799995</c:v>
                </c:pt>
                <c:pt idx="516">
                  <c:v>1363322.0517869999</c:v>
                </c:pt>
                <c:pt idx="517">
                  <c:v>1877554.7274549999</c:v>
                </c:pt>
                <c:pt idx="518">
                  <c:v>835237.12759699998</c:v>
                </c:pt>
                <c:pt idx="519">
                  <c:v>2427536.3683930002</c:v>
                </c:pt>
                <c:pt idx="520">
                  <c:v>2458998.2843880001</c:v>
                </c:pt>
                <c:pt idx="521">
                  <c:v>4366021.3065750003</c:v>
                </c:pt>
                <c:pt idx="522">
                  <c:v>2765027.0555309998</c:v>
                </c:pt>
                <c:pt idx="523">
                  <c:v>1620668.6279279999</c:v>
                </c:pt>
                <c:pt idx="524">
                  <c:v>2667079.2744829999</c:v>
                </c:pt>
                <c:pt idx="525">
                  <c:v>3385024.9924710002</c:v>
                </c:pt>
                <c:pt idx="526">
                  <c:v>1444756.6314660001</c:v>
                </c:pt>
                <c:pt idx="527">
                  <c:v>1898941.742901</c:v>
                </c:pt>
                <c:pt idx="528">
                  <c:v>1673869.558496</c:v>
                </c:pt>
                <c:pt idx="529">
                  <c:v>1006680.80641</c:v>
                </c:pt>
                <c:pt idx="530">
                  <c:v>1198911.786628</c:v>
                </c:pt>
                <c:pt idx="531">
                  <c:v>146252.327311</c:v>
                </c:pt>
                <c:pt idx="532">
                  <c:v>16365.086590000001</c:v>
                </c:pt>
                <c:pt idx="533">
                  <c:v>675836.66398199997</c:v>
                </c:pt>
                <c:pt idx="534">
                  <c:v>2489351.9382779999</c:v>
                </c:pt>
                <c:pt idx="535">
                  <c:v>1917977.1340050001</c:v>
                </c:pt>
                <c:pt idx="536">
                  <c:v>2444542.308708</c:v>
                </c:pt>
                <c:pt idx="537">
                  <c:v>1362746.171504</c:v>
                </c:pt>
                <c:pt idx="538">
                  <c:v>1489687.098738</c:v>
                </c:pt>
                <c:pt idx="539">
                  <c:v>1351375.3518630001</c:v>
                </c:pt>
                <c:pt idx="540">
                  <c:v>1594160.1799069999</c:v>
                </c:pt>
                <c:pt idx="541">
                  <c:v>1488474.6937770001</c:v>
                </c:pt>
                <c:pt idx="542">
                  <c:v>808024.00247800001</c:v>
                </c:pt>
                <c:pt idx="543">
                  <c:v>1875515.1738</c:v>
                </c:pt>
                <c:pt idx="544">
                  <c:v>2018049.539076</c:v>
                </c:pt>
                <c:pt idx="545">
                  <c:v>2643524.376249</c:v>
                </c:pt>
                <c:pt idx="546">
                  <c:v>1554043.2044210001</c:v>
                </c:pt>
                <c:pt idx="547">
                  <c:v>961767.80469100003</c:v>
                </c:pt>
                <c:pt idx="548">
                  <c:v>555483.83232699998</c:v>
                </c:pt>
                <c:pt idx="549">
                  <c:v>2602364.8367710002</c:v>
                </c:pt>
                <c:pt idx="550">
                  <c:v>2171207.017951</c:v>
                </c:pt>
                <c:pt idx="551">
                  <c:v>1335133.506417</c:v>
                </c:pt>
                <c:pt idx="552">
                  <c:v>130501.023376</c:v>
                </c:pt>
                <c:pt idx="553">
                  <c:v>785841.36081999994</c:v>
                </c:pt>
                <c:pt idx="554">
                  <c:v>145925.161502</c:v>
                </c:pt>
                <c:pt idx="555">
                  <c:v>126895.70213799999</c:v>
                </c:pt>
                <c:pt idx="556">
                  <c:v>471290.10480600002</c:v>
                </c:pt>
                <c:pt idx="557">
                  <c:v>348397.30773499998</c:v>
                </c:pt>
                <c:pt idx="558">
                  <c:v>154803.77089499999</c:v>
                </c:pt>
                <c:pt idx="559">
                  <c:v>1188376.767924</c:v>
                </c:pt>
                <c:pt idx="560">
                  <c:v>1791827.2323499999</c:v>
                </c:pt>
                <c:pt idx="561">
                  <c:v>1438220.4303379999</c:v>
                </c:pt>
                <c:pt idx="562">
                  <c:v>2588423.818062</c:v>
                </c:pt>
                <c:pt idx="563">
                  <c:v>1113616.5788819999</c:v>
                </c:pt>
                <c:pt idx="564">
                  <c:v>1163442.5972529999</c:v>
                </c:pt>
                <c:pt idx="565">
                  <c:v>574827.63318799995</c:v>
                </c:pt>
                <c:pt idx="566">
                  <c:v>1883771.7354609999</c:v>
                </c:pt>
                <c:pt idx="567">
                  <c:v>1739842.0559650001</c:v>
                </c:pt>
                <c:pt idx="568">
                  <c:v>2327278.0218949998</c:v>
                </c:pt>
                <c:pt idx="569">
                  <c:v>727184.19702399999</c:v>
                </c:pt>
                <c:pt idx="570">
                  <c:v>1805781.759694</c:v>
                </c:pt>
                <c:pt idx="571">
                  <c:v>1548979.2204779999</c:v>
                </c:pt>
                <c:pt idx="572">
                  <c:v>1829452.523145</c:v>
                </c:pt>
                <c:pt idx="573">
                  <c:v>1453430.9082839999</c:v>
                </c:pt>
                <c:pt idx="574">
                  <c:v>1239699.318214</c:v>
                </c:pt>
                <c:pt idx="575">
                  <c:v>1418426.809808</c:v>
                </c:pt>
                <c:pt idx="576">
                  <c:v>108464.583083</c:v>
                </c:pt>
                <c:pt idx="577">
                  <c:v>687221.56307000003</c:v>
                </c:pt>
                <c:pt idx="578">
                  <c:v>330192.01530000003</c:v>
                </c:pt>
                <c:pt idx="579">
                  <c:v>116956.83697400001</c:v>
                </c:pt>
                <c:pt idx="580">
                  <c:v>672025.76199899998</c:v>
                </c:pt>
                <c:pt idx="581">
                  <c:v>889281.98565299995</c:v>
                </c:pt>
                <c:pt idx="582">
                  <c:v>305691.94272699999</c:v>
                </c:pt>
                <c:pt idx="583">
                  <c:v>2124653.3461290002</c:v>
                </c:pt>
                <c:pt idx="584">
                  <c:v>1691211.9515750001</c:v>
                </c:pt>
                <c:pt idx="585">
                  <c:v>2437737.6327149998</c:v>
                </c:pt>
                <c:pt idx="586">
                  <c:v>591227.31347000005</c:v>
                </c:pt>
                <c:pt idx="587">
                  <c:v>517241.49921600003</c:v>
                </c:pt>
                <c:pt idx="588">
                  <c:v>818839.43710400001</c:v>
                </c:pt>
                <c:pt idx="589">
                  <c:v>1305224.571676</c:v>
                </c:pt>
                <c:pt idx="590">
                  <c:v>1575133.1182250001</c:v>
                </c:pt>
                <c:pt idx="591">
                  <c:v>480543.17353700002</c:v>
                </c:pt>
                <c:pt idx="592">
                  <c:v>865134.38766400004</c:v>
                </c:pt>
                <c:pt idx="593">
                  <c:v>1097542.319629</c:v>
                </c:pt>
                <c:pt idx="594">
                  <c:v>1605470.880935</c:v>
                </c:pt>
                <c:pt idx="595">
                  <c:v>1427910.0388160001</c:v>
                </c:pt>
                <c:pt idx="596">
                  <c:v>434300.277543</c:v>
                </c:pt>
                <c:pt idx="597">
                  <c:v>1199199.1955289999</c:v>
                </c:pt>
                <c:pt idx="598">
                  <c:v>1106709.200011</c:v>
                </c:pt>
                <c:pt idx="599">
                  <c:v>631119.51060200005</c:v>
                </c:pt>
                <c:pt idx="600">
                  <c:v>1164487.183679</c:v>
                </c:pt>
                <c:pt idx="601">
                  <c:v>665291.23449099995</c:v>
                </c:pt>
                <c:pt idx="602">
                  <c:v>791410.52286000003</c:v>
                </c:pt>
                <c:pt idx="603">
                  <c:v>352225.10807000002</c:v>
                </c:pt>
                <c:pt idx="604">
                  <c:v>50900.054156999999</c:v>
                </c:pt>
                <c:pt idx="605">
                  <c:v>41559.488064999998</c:v>
                </c:pt>
                <c:pt idx="606">
                  <c:v>930899.22505799995</c:v>
                </c:pt>
                <c:pt idx="607">
                  <c:v>1335499.3973409999</c:v>
                </c:pt>
                <c:pt idx="608">
                  <c:v>2057161.250271</c:v>
                </c:pt>
                <c:pt idx="609">
                  <c:v>416606.57444599998</c:v>
                </c:pt>
                <c:pt idx="610">
                  <c:v>928860.36814599996</c:v>
                </c:pt>
                <c:pt idx="611">
                  <c:v>2442745.8971569999</c:v>
                </c:pt>
                <c:pt idx="612">
                  <c:v>1050860.4553119999</c:v>
                </c:pt>
                <c:pt idx="613">
                  <c:v>387419.144286</c:v>
                </c:pt>
                <c:pt idx="614">
                  <c:v>812971.11185700004</c:v>
                </c:pt>
                <c:pt idx="615">
                  <c:v>1351290.6855840001</c:v>
                </c:pt>
                <c:pt idx="616">
                  <c:v>1252790.339218</c:v>
                </c:pt>
                <c:pt idx="617">
                  <c:v>1681521.061579</c:v>
                </c:pt>
                <c:pt idx="618">
                  <c:v>2609738.3438050002</c:v>
                </c:pt>
                <c:pt idx="619">
                  <c:v>1102137.3417489999</c:v>
                </c:pt>
                <c:pt idx="620">
                  <c:v>1561137.0594530001</c:v>
                </c:pt>
                <c:pt idx="621">
                  <c:v>2612138.7539670002</c:v>
                </c:pt>
                <c:pt idx="622">
                  <c:v>649994.94510899996</c:v>
                </c:pt>
                <c:pt idx="623">
                  <c:v>1117489.441653</c:v>
                </c:pt>
                <c:pt idx="624">
                  <c:v>386792.20533500001</c:v>
                </c:pt>
                <c:pt idx="625">
                  <c:v>403951.79858599999</c:v>
                </c:pt>
                <c:pt idx="626">
                  <c:v>550036.47726099996</c:v>
                </c:pt>
                <c:pt idx="627">
                  <c:v>383193.18462700001</c:v>
                </c:pt>
                <c:pt idx="628">
                  <c:v>82998.915859000001</c:v>
                </c:pt>
                <c:pt idx="629">
                  <c:v>190832.712348</c:v>
                </c:pt>
                <c:pt idx="630">
                  <c:v>307214.39469099999</c:v>
                </c:pt>
                <c:pt idx="631">
                  <c:v>934232.43184600002</c:v>
                </c:pt>
                <c:pt idx="632">
                  <c:v>1833950.202581</c:v>
                </c:pt>
                <c:pt idx="633">
                  <c:v>362133.53823900002</c:v>
                </c:pt>
                <c:pt idx="634">
                  <c:v>859325.95797800005</c:v>
                </c:pt>
                <c:pt idx="635">
                  <c:v>1472824.833903</c:v>
                </c:pt>
                <c:pt idx="636">
                  <c:v>1409340.7935220001</c:v>
                </c:pt>
                <c:pt idx="637">
                  <c:v>1061775.344327</c:v>
                </c:pt>
                <c:pt idx="638">
                  <c:v>1956059.4525929999</c:v>
                </c:pt>
                <c:pt idx="639">
                  <c:v>1212047.0499710001</c:v>
                </c:pt>
                <c:pt idx="640">
                  <c:v>1614309.4445110001</c:v>
                </c:pt>
                <c:pt idx="641">
                  <c:v>1128134.1676320001</c:v>
                </c:pt>
                <c:pt idx="642">
                  <c:v>1625977.3183019999</c:v>
                </c:pt>
                <c:pt idx="643">
                  <c:v>1906945.806415</c:v>
                </c:pt>
                <c:pt idx="644">
                  <c:v>3585610.3320920002</c:v>
                </c:pt>
                <c:pt idx="645">
                  <c:v>1466077.9899639999</c:v>
                </c:pt>
                <c:pt idx="646">
                  <c:v>2091269.2366869999</c:v>
                </c:pt>
                <c:pt idx="647">
                  <c:v>1368109.676247</c:v>
                </c:pt>
                <c:pt idx="648">
                  <c:v>1086696.5732549999</c:v>
                </c:pt>
                <c:pt idx="649">
                  <c:v>239641.626361</c:v>
                </c:pt>
                <c:pt idx="650">
                  <c:v>133764.68906100001</c:v>
                </c:pt>
                <c:pt idx="651">
                  <c:v>131673.75498</c:v>
                </c:pt>
                <c:pt idx="652">
                  <c:v>726441.82742700004</c:v>
                </c:pt>
                <c:pt idx="653">
                  <c:v>439317.04618300003</c:v>
                </c:pt>
                <c:pt idx="654">
                  <c:v>854751.31029399997</c:v>
                </c:pt>
                <c:pt idx="655">
                  <c:v>767988.924933</c:v>
                </c:pt>
                <c:pt idx="656">
                  <c:v>1422048.9939659999</c:v>
                </c:pt>
                <c:pt idx="657">
                  <c:v>2243335.3582649999</c:v>
                </c:pt>
                <c:pt idx="658">
                  <c:v>1868886.062589</c:v>
                </c:pt>
                <c:pt idx="659">
                  <c:v>1548756.2860350001</c:v>
                </c:pt>
                <c:pt idx="660">
                  <c:v>1922110.1175180001</c:v>
                </c:pt>
                <c:pt idx="661">
                  <c:v>1685218.25226</c:v>
                </c:pt>
                <c:pt idx="662">
                  <c:v>1193044.050574</c:v>
                </c:pt>
                <c:pt idx="663">
                  <c:v>961361.49769400002</c:v>
                </c:pt>
                <c:pt idx="664">
                  <c:v>2106412.2113490002</c:v>
                </c:pt>
                <c:pt idx="665">
                  <c:v>1455392.4571710001</c:v>
                </c:pt>
                <c:pt idx="666">
                  <c:v>1147509.6247360001</c:v>
                </c:pt>
                <c:pt idx="667">
                  <c:v>1325534.1401500001</c:v>
                </c:pt>
                <c:pt idx="668">
                  <c:v>723572.84853399999</c:v>
                </c:pt>
                <c:pt idx="669">
                  <c:v>3083420.3834390002</c:v>
                </c:pt>
                <c:pt idx="670">
                  <c:v>1449454.9642360001</c:v>
                </c:pt>
                <c:pt idx="671">
                  <c:v>711067.74840499996</c:v>
                </c:pt>
                <c:pt idx="672">
                  <c:v>761551.23061800003</c:v>
                </c:pt>
                <c:pt idx="673">
                  <c:v>383554.40384300001</c:v>
                </c:pt>
                <c:pt idx="674">
                  <c:v>53727.444267999999</c:v>
                </c:pt>
                <c:pt idx="675">
                  <c:v>138015.74455500001</c:v>
                </c:pt>
                <c:pt idx="676">
                  <c:v>665607.46981000004</c:v>
                </c:pt>
                <c:pt idx="677">
                  <c:v>159684.19540699999</c:v>
                </c:pt>
                <c:pt idx="678">
                  <c:v>813840.99783500005</c:v>
                </c:pt>
                <c:pt idx="679">
                  <c:v>231806.591934</c:v>
                </c:pt>
                <c:pt idx="680">
                  <c:v>383405.17747</c:v>
                </c:pt>
                <c:pt idx="681">
                  <c:v>1702836.6237590001</c:v>
                </c:pt>
                <c:pt idx="682">
                  <c:v>2402931.3868999998</c:v>
                </c:pt>
                <c:pt idx="683">
                  <c:v>1533743.5093360001</c:v>
                </c:pt>
                <c:pt idx="684">
                  <c:v>1847395.804426</c:v>
                </c:pt>
                <c:pt idx="685">
                  <c:v>3014117.9762809998</c:v>
                </c:pt>
                <c:pt idx="686">
                  <c:v>1655038.9371710001</c:v>
                </c:pt>
                <c:pt idx="687">
                  <c:v>2814545.7526070001</c:v>
                </c:pt>
                <c:pt idx="688">
                  <c:v>1667102.7884289999</c:v>
                </c:pt>
                <c:pt idx="689">
                  <c:v>3037101.3970329999</c:v>
                </c:pt>
                <c:pt idx="690">
                  <c:v>2374687.517858</c:v>
                </c:pt>
                <c:pt idx="691">
                  <c:v>3126707.8825619998</c:v>
                </c:pt>
                <c:pt idx="692">
                  <c:v>2904616.2546660001</c:v>
                </c:pt>
                <c:pt idx="693">
                  <c:v>3119163.0899069998</c:v>
                </c:pt>
                <c:pt idx="694">
                  <c:v>3026336.374909</c:v>
                </c:pt>
                <c:pt idx="695">
                  <c:v>738081.99182400003</c:v>
                </c:pt>
                <c:pt idx="696">
                  <c:v>1420138.370595</c:v>
                </c:pt>
                <c:pt idx="697">
                  <c:v>1005994.738369</c:v>
                </c:pt>
                <c:pt idx="698">
                  <c:v>33604.522779999999</c:v>
                </c:pt>
                <c:pt idx="699">
                  <c:v>380317.33131600003</c:v>
                </c:pt>
                <c:pt idx="700">
                  <c:v>200257.28472299999</c:v>
                </c:pt>
                <c:pt idx="701">
                  <c:v>354483.74024700001</c:v>
                </c:pt>
                <c:pt idx="702">
                  <c:v>458994.82554799999</c:v>
                </c:pt>
                <c:pt idx="703">
                  <c:v>1710566.871643</c:v>
                </c:pt>
                <c:pt idx="704">
                  <c:v>2322931.8408980002</c:v>
                </c:pt>
                <c:pt idx="705">
                  <c:v>3066209.9978200002</c:v>
                </c:pt>
                <c:pt idx="706">
                  <c:v>1602710.0874920001</c:v>
                </c:pt>
                <c:pt idx="707">
                  <c:v>1312535.7631959999</c:v>
                </c:pt>
                <c:pt idx="708">
                  <c:v>1546058.814184</c:v>
                </c:pt>
                <c:pt idx="709">
                  <c:v>2227185.404329</c:v>
                </c:pt>
                <c:pt idx="710">
                  <c:v>1529962.0481819999</c:v>
                </c:pt>
                <c:pt idx="711">
                  <c:v>2042842.7962100001</c:v>
                </c:pt>
                <c:pt idx="712">
                  <c:v>2605697.883655</c:v>
                </c:pt>
                <c:pt idx="713">
                  <c:v>2470554.8381639998</c:v>
                </c:pt>
                <c:pt idx="714">
                  <c:v>999749.82251600001</c:v>
                </c:pt>
                <c:pt idx="715">
                  <c:v>2644136.372734</c:v>
                </c:pt>
                <c:pt idx="716">
                  <c:v>2863884.2139170002</c:v>
                </c:pt>
                <c:pt idx="717">
                  <c:v>2028904.498041</c:v>
                </c:pt>
                <c:pt idx="718">
                  <c:v>457039.81548599998</c:v>
                </c:pt>
                <c:pt idx="719">
                  <c:v>1576949.573657</c:v>
                </c:pt>
                <c:pt idx="720">
                  <c:v>716326.16916599998</c:v>
                </c:pt>
                <c:pt idx="721">
                  <c:v>31905.871310999999</c:v>
                </c:pt>
                <c:pt idx="722">
                  <c:v>9801.8084909999998</c:v>
                </c:pt>
                <c:pt idx="723">
                  <c:v>180853.08128499999</c:v>
                </c:pt>
                <c:pt idx="724">
                  <c:v>36018.403533999997</c:v>
                </c:pt>
                <c:pt idx="725">
                  <c:v>193466.68304999999</c:v>
                </c:pt>
                <c:pt idx="726">
                  <c:v>730789.81759300001</c:v>
                </c:pt>
                <c:pt idx="727">
                  <c:v>1391305.2482340001</c:v>
                </c:pt>
                <c:pt idx="728">
                  <c:v>913030.59836099995</c:v>
                </c:pt>
                <c:pt idx="729">
                  <c:v>1310602.170931</c:v>
                </c:pt>
                <c:pt idx="730">
                  <c:v>1245753.813108</c:v>
                </c:pt>
                <c:pt idx="731">
                  <c:v>1382172.6175609999</c:v>
                </c:pt>
                <c:pt idx="732">
                  <c:v>967701.51342099998</c:v>
                </c:pt>
                <c:pt idx="733">
                  <c:v>1624317.126566</c:v>
                </c:pt>
                <c:pt idx="734">
                  <c:v>1495181.2962130001</c:v>
                </c:pt>
                <c:pt idx="735">
                  <c:v>1018612.327213</c:v>
                </c:pt>
                <c:pt idx="736">
                  <c:v>1624715.391848</c:v>
                </c:pt>
                <c:pt idx="737">
                  <c:v>1626839.3426930001</c:v>
                </c:pt>
                <c:pt idx="738">
                  <c:v>2404583.243245</c:v>
                </c:pt>
                <c:pt idx="739">
                  <c:v>1968675.7292919999</c:v>
                </c:pt>
                <c:pt idx="740">
                  <c:v>1373803.600512</c:v>
                </c:pt>
                <c:pt idx="741">
                  <c:v>2654363.7889640001</c:v>
                </c:pt>
                <c:pt idx="742">
                  <c:v>2499019.2585049998</c:v>
                </c:pt>
                <c:pt idx="743">
                  <c:v>910514.13150699995</c:v>
                </c:pt>
                <c:pt idx="744">
                  <c:v>381748.56708200002</c:v>
                </c:pt>
                <c:pt idx="745">
                  <c:v>454830.90477000002</c:v>
                </c:pt>
                <c:pt idx="746">
                  <c:v>369063.867753</c:v>
                </c:pt>
                <c:pt idx="747">
                  <c:v>474407.95004999998</c:v>
                </c:pt>
                <c:pt idx="748">
                  <c:v>242176.84012199999</c:v>
                </c:pt>
                <c:pt idx="749">
                  <c:v>73734.378138</c:v>
                </c:pt>
                <c:pt idx="750">
                  <c:v>572403.98242200003</c:v>
                </c:pt>
                <c:pt idx="751">
                  <c:v>310675.57301400002</c:v>
                </c:pt>
                <c:pt idx="752">
                  <c:v>854110.63341600006</c:v>
                </c:pt>
                <c:pt idx="753">
                  <c:v>1687172.395457</c:v>
                </c:pt>
                <c:pt idx="754">
                  <c:v>1686972.1411059999</c:v>
                </c:pt>
                <c:pt idx="755">
                  <c:v>523637.89946799999</c:v>
                </c:pt>
                <c:pt idx="756">
                  <c:v>1759808.4585810001</c:v>
                </c:pt>
                <c:pt idx="757">
                  <c:v>1921809.290823</c:v>
                </c:pt>
                <c:pt idx="758">
                  <c:v>2174763.1580739999</c:v>
                </c:pt>
                <c:pt idx="759">
                  <c:v>1442031.4177590001</c:v>
                </c:pt>
                <c:pt idx="760">
                  <c:v>839475.24505100003</c:v>
                </c:pt>
                <c:pt idx="761">
                  <c:v>1629129.808003</c:v>
                </c:pt>
                <c:pt idx="762">
                  <c:v>2476657.7640419998</c:v>
                </c:pt>
                <c:pt idx="763">
                  <c:v>1016982.154135</c:v>
                </c:pt>
                <c:pt idx="764">
                  <c:v>2164875.7058859998</c:v>
                </c:pt>
                <c:pt idx="765">
                  <c:v>2889310.4119839999</c:v>
                </c:pt>
                <c:pt idx="766">
                  <c:v>957039.50219200004</c:v>
                </c:pt>
                <c:pt idx="767">
                  <c:v>798004.351302</c:v>
                </c:pt>
                <c:pt idx="768">
                  <c:v>1137832.3975549999</c:v>
                </c:pt>
                <c:pt idx="769">
                  <c:v>359332.13759900001</c:v>
                </c:pt>
                <c:pt idx="770">
                  <c:v>133478.468433</c:v>
                </c:pt>
                <c:pt idx="771">
                  <c:v>685186.01928799995</c:v>
                </c:pt>
                <c:pt idx="772">
                  <c:v>97150.134917999996</c:v>
                </c:pt>
                <c:pt idx="773">
                  <c:v>338371.16412799997</c:v>
                </c:pt>
                <c:pt idx="774">
                  <c:v>855886.941705</c:v>
                </c:pt>
                <c:pt idx="775">
                  <c:v>844809.94217499997</c:v>
                </c:pt>
                <c:pt idx="776">
                  <c:v>1452979.8828169999</c:v>
                </c:pt>
                <c:pt idx="777">
                  <c:v>535766.05734699999</c:v>
                </c:pt>
                <c:pt idx="778">
                  <c:v>670765.12578799995</c:v>
                </c:pt>
                <c:pt idx="779">
                  <c:v>1308484.7406550001</c:v>
                </c:pt>
                <c:pt idx="780">
                  <c:v>1134206.9413980001</c:v>
                </c:pt>
                <c:pt idx="781">
                  <c:v>1429668.1490229999</c:v>
                </c:pt>
                <c:pt idx="782">
                  <c:v>2044466.7335109999</c:v>
                </c:pt>
                <c:pt idx="783">
                  <c:v>992776.80760399997</c:v>
                </c:pt>
                <c:pt idx="784">
                  <c:v>1846004.626496</c:v>
                </c:pt>
                <c:pt idx="785">
                  <c:v>2561797.6903519998</c:v>
                </c:pt>
                <c:pt idx="786">
                  <c:v>952435.94717199996</c:v>
                </c:pt>
                <c:pt idx="787">
                  <c:v>1148441.6229310001</c:v>
                </c:pt>
                <c:pt idx="788">
                  <c:v>1567849.1780940001</c:v>
                </c:pt>
                <c:pt idx="789">
                  <c:v>862582.05770899996</c:v>
                </c:pt>
                <c:pt idx="790">
                  <c:v>1853440.797303</c:v>
                </c:pt>
                <c:pt idx="791">
                  <c:v>1959721.640285</c:v>
                </c:pt>
                <c:pt idx="792">
                  <c:v>562497.75781900005</c:v>
                </c:pt>
                <c:pt idx="793">
                  <c:v>284299.65901499998</c:v>
                </c:pt>
                <c:pt idx="794">
                  <c:v>602373.34039300005</c:v>
                </c:pt>
                <c:pt idx="795">
                  <c:v>544608.28333999997</c:v>
                </c:pt>
                <c:pt idx="796">
                  <c:v>87296.891489999995</c:v>
                </c:pt>
                <c:pt idx="797">
                  <c:v>714377.52732600004</c:v>
                </c:pt>
                <c:pt idx="798">
                  <c:v>477467.25109099998</c:v>
                </c:pt>
                <c:pt idx="799">
                  <c:v>2081013.732259</c:v>
                </c:pt>
                <c:pt idx="800">
                  <c:v>1352948.9072799999</c:v>
                </c:pt>
                <c:pt idx="801">
                  <c:v>472989.78198700002</c:v>
                </c:pt>
                <c:pt idx="802">
                  <c:v>408324.58342099999</c:v>
                </c:pt>
                <c:pt idx="803">
                  <c:v>1328921.8742579999</c:v>
                </c:pt>
                <c:pt idx="804">
                  <c:v>600110.25264900003</c:v>
                </c:pt>
                <c:pt idx="805">
                  <c:v>950857.32510000002</c:v>
                </c:pt>
                <c:pt idx="806">
                  <c:v>1261692.647205</c:v>
                </c:pt>
                <c:pt idx="807">
                  <c:v>1882924.0878109999</c:v>
                </c:pt>
                <c:pt idx="808">
                  <c:v>1365005.059742</c:v>
                </c:pt>
                <c:pt idx="809">
                  <c:v>1435585.127478</c:v>
                </c:pt>
                <c:pt idx="810">
                  <c:v>1785054.6755919999</c:v>
                </c:pt>
                <c:pt idx="811">
                  <c:v>2009251.2830429999</c:v>
                </c:pt>
                <c:pt idx="812">
                  <c:v>1032647.329757</c:v>
                </c:pt>
                <c:pt idx="813">
                  <c:v>1352610.1878760001</c:v>
                </c:pt>
                <c:pt idx="814">
                  <c:v>718671.00149199995</c:v>
                </c:pt>
                <c:pt idx="815">
                  <c:v>1569985.2411450001</c:v>
                </c:pt>
                <c:pt idx="816">
                  <c:v>619381.44228800002</c:v>
                </c:pt>
                <c:pt idx="817">
                  <c:v>954212.13116300001</c:v>
                </c:pt>
                <c:pt idx="818">
                  <c:v>593740.32205199997</c:v>
                </c:pt>
                <c:pt idx="819">
                  <c:v>816935.20588499994</c:v>
                </c:pt>
                <c:pt idx="820">
                  <c:v>129899.59362100001</c:v>
                </c:pt>
                <c:pt idx="821">
                  <c:v>125771.497345</c:v>
                </c:pt>
                <c:pt idx="822">
                  <c:v>762881.01660800003</c:v>
                </c:pt>
                <c:pt idx="823">
                  <c:v>626587.17728800001</c:v>
                </c:pt>
                <c:pt idx="824">
                  <c:v>1492310.246884</c:v>
                </c:pt>
                <c:pt idx="825">
                  <c:v>848809.59180000005</c:v>
                </c:pt>
                <c:pt idx="826">
                  <c:v>1390579.410749</c:v>
                </c:pt>
                <c:pt idx="827">
                  <c:v>1806103.4759760001</c:v>
                </c:pt>
                <c:pt idx="828">
                  <c:v>2576027.2018860001</c:v>
                </c:pt>
                <c:pt idx="829">
                  <c:v>2409091.3400010001</c:v>
                </c:pt>
                <c:pt idx="830">
                  <c:v>2419879.4826560002</c:v>
                </c:pt>
                <c:pt idx="831">
                  <c:v>1596652.044371</c:v>
                </c:pt>
                <c:pt idx="832">
                  <c:v>2141548.4705480002</c:v>
                </c:pt>
                <c:pt idx="833">
                  <c:v>1337147.303511</c:v>
                </c:pt>
                <c:pt idx="834">
                  <c:v>1079870.3973000001</c:v>
                </c:pt>
                <c:pt idx="835">
                  <c:v>1717484.0789389999</c:v>
                </c:pt>
                <c:pt idx="836">
                  <c:v>3260987.9242019998</c:v>
                </c:pt>
                <c:pt idx="837">
                  <c:v>2283518.8445830001</c:v>
                </c:pt>
                <c:pt idx="838">
                  <c:v>2626455.03731</c:v>
                </c:pt>
                <c:pt idx="839">
                  <c:v>1918669.223679</c:v>
                </c:pt>
                <c:pt idx="840">
                  <c:v>278304.82732400001</c:v>
                </c:pt>
                <c:pt idx="841">
                  <c:v>124443.76995</c:v>
                </c:pt>
                <c:pt idx="842">
                  <c:v>41725.373913000003</c:v>
                </c:pt>
                <c:pt idx="843">
                  <c:v>324087.58180599997</c:v>
                </c:pt>
                <c:pt idx="844">
                  <c:v>34406.657420000003</c:v>
                </c:pt>
                <c:pt idx="845">
                  <c:v>286520.72810200002</c:v>
                </c:pt>
                <c:pt idx="846">
                  <c:v>146927.83027999999</c:v>
                </c:pt>
                <c:pt idx="847">
                  <c:v>656046.60623499996</c:v>
                </c:pt>
                <c:pt idx="848">
                  <c:v>1175949.2894600001</c:v>
                </c:pt>
                <c:pt idx="849">
                  <c:v>1085382.5405220001</c:v>
                </c:pt>
                <c:pt idx="850">
                  <c:v>2010007.5714819999</c:v>
                </c:pt>
                <c:pt idx="851">
                  <c:v>2812245.445268</c:v>
                </c:pt>
                <c:pt idx="852">
                  <c:v>1589877.1376179999</c:v>
                </c:pt>
                <c:pt idx="853">
                  <c:v>676544.99581200001</c:v>
                </c:pt>
                <c:pt idx="854">
                  <c:v>1725035.2632540001</c:v>
                </c:pt>
                <c:pt idx="855">
                  <c:v>1421189.958722</c:v>
                </c:pt>
                <c:pt idx="856">
                  <c:v>1584305.7138179999</c:v>
                </c:pt>
                <c:pt idx="857">
                  <c:v>1547155.9934139999</c:v>
                </c:pt>
                <c:pt idx="858">
                  <c:v>1360529.4150710001</c:v>
                </c:pt>
                <c:pt idx="859">
                  <c:v>2646232.278742</c:v>
                </c:pt>
                <c:pt idx="860">
                  <c:v>2389815.539322</c:v>
                </c:pt>
                <c:pt idx="861">
                  <c:v>2000543.408483</c:v>
                </c:pt>
                <c:pt idx="862">
                  <c:v>1832110.160894</c:v>
                </c:pt>
                <c:pt idx="863">
                  <c:v>658344.83065599995</c:v>
                </c:pt>
                <c:pt idx="864">
                  <c:v>1384475.2907519999</c:v>
                </c:pt>
                <c:pt idx="865">
                  <c:v>554286.65767999995</c:v>
                </c:pt>
                <c:pt idx="866">
                  <c:v>463770.86693999998</c:v>
                </c:pt>
                <c:pt idx="867">
                  <c:v>105605.048872</c:v>
                </c:pt>
                <c:pt idx="868">
                  <c:v>646057.45162900002</c:v>
                </c:pt>
                <c:pt idx="869">
                  <c:v>460835.19716799998</c:v>
                </c:pt>
                <c:pt idx="870">
                  <c:v>984094.25350899994</c:v>
                </c:pt>
                <c:pt idx="871">
                  <c:v>412197.50758999999</c:v>
                </c:pt>
                <c:pt idx="872">
                  <c:v>2554763.7786320001</c:v>
                </c:pt>
                <c:pt idx="873">
                  <c:v>1862683.9813019999</c:v>
                </c:pt>
                <c:pt idx="874">
                  <c:v>1456552.9921959999</c:v>
                </c:pt>
                <c:pt idx="875">
                  <c:v>1317416.180835</c:v>
                </c:pt>
                <c:pt idx="876">
                  <c:v>2785299.2207289999</c:v>
                </c:pt>
                <c:pt idx="877">
                  <c:v>924665.20537600003</c:v>
                </c:pt>
                <c:pt idx="878">
                  <c:v>2178273.615915</c:v>
                </c:pt>
                <c:pt idx="879">
                  <c:v>1973623.3154120001</c:v>
                </c:pt>
                <c:pt idx="880">
                  <c:v>2097346.3351750001</c:v>
                </c:pt>
                <c:pt idx="881">
                  <c:v>2970437.5542239998</c:v>
                </c:pt>
                <c:pt idx="882">
                  <c:v>1152286.1088759999</c:v>
                </c:pt>
                <c:pt idx="883">
                  <c:v>3022945.0762379998</c:v>
                </c:pt>
                <c:pt idx="884">
                  <c:v>2524671.6437860001</c:v>
                </c:pt>
                <c:pt idx="885">
                  <c:v>2227366.347511</c:v>
                </c:pt>
                <c:pt idx="886">
                  <c:v>1730724.6124140001</c:v>
                </c:pt>
                <c:pt idx="887">
                  <c:v>589312.48473499995</c:v>
                </c:pt>
                <c:pt idx="888">
                  <c:v>601898.51976299996</c:v>
                </c:pt>
                <c:pt idx="889">
                  <c:v>1307658.1654930001</c:v>
                </c:pt>
                <c:pt idx="890">
                  <c:v>134886.93623299999</c:v>
                </c:pt>
                <c:pt idx="891">
                  <c:v>262250.06531999999</c:v>
                </c:pt>
                <c:pt idx="892">
                  <c:v>346976.20097499999</c:v>
                </c:pt>
                <c:pt idx="893">
                  <c:v>216992.95556</c:v>
                </c:pt>
                <c:pt idx="894">
                  <c:v>337233.67808899999</c:v>
                </c:pt>
                <c:pt idx="895">
                  <c:v>841968.39720899996</c:v>
                </c:pt>
                <c:pt idx="896">
                  <c:v>1609638.2805600001</c:v>
                </c:pt>
                <c:pt idx="897">
                  <c:v>1084728.7653890001</c:v>
                </c:pt>
                <c:pt idx="898">
                  <c:v>1177646.9492210001</c:v>
                </c:pt>
                <c:pt idx="899">
                  <c:v>2581679.78027</c:v>
                </c:pt>
                <c:pt idx="900">
                  <c:v>1590662.2719650001</c:v>
                </c:pt>
                <c:pt idx="901">
                  <c:v>1542277.6359039999</c:v>
                </c:pt>
                <c:pt idx="902">
                  <c:v>1868857.8710789999</c:v>
                </c:pt>
                <c:pt idx="903">
                  <c:v>1780869.0795829999</c:v>
                </c:pt>
                <c:pt idx="904">
                  <c:v>903472.18079899997</c:v>
                </c:pt>
                <c:pt idx="905">
                  <c:v>1313960.8982540001</c:v>
                </c:pt>
                <c:pt idx="906">
                  <c:v>1336842.5002639999</c:v>
                </c:pt>
                <c:pt idx="907">
                  <c:v>3070690.0711949999</c:v>
                </c:pt>
                <c:pt idx="908">
                  <c:v>1612239.818158</c:v>
                </c:pt>
                <c:pt idx="909">
                  <c:v>1516484.829435</c:v>
                </c:pt>
                <c:pt idx="910">
                  <c:v>2253585.6317750001</c:v>
                </c:pt>
                <c:pt idx="911">
                  <c:v>2008114.878367</c:v>
                </c:pt>
                <c:pt idx="912">
                  <c:v>711846.79411400005</c:v>
                </c:pt>
                <c:pt idx="913">
                  <c:v>121297.774775</c:v>
                </c:pt>
                <c:pt idx="914">
                  <c:v>145344.70534799999</c:v>
                </c:pt>
                <c:pt idx="915">
                  <c:v>479681.83044599998</c:v>
                </c:pt>
                <c:pt idx="916">
                  <c:v>559546.62789400003</c:v>
                </c:pt>
                <c:pt idx="917">
                  <c:v>104393.457557</c:v>
                </c:pt>
                <c:pt idx="918">
                  <c:v>200637.12442000001</c:v>
                </c:pt>
                <c:pt idx="919">
                  <c:v>554053.57231700001</c:v>
                </c:pt>
                <c:pt idx="920">
                  <c:v>1900346.4286090001</c:v>
                </c:pt>
                <c:pt idx="921">
                  <c:v>2489352.021774</c:v>
                </c:pt>
                <c:pt idx="922">
                  <c:v>1342207.0580829999</c:v>
                </c:pt>
                <c:pt idx="923">
                  <c:v>1078088.0048779999</c:v>
                </c:pt>
                <c:pt idx="924">
                  <c:v>1372010.1396629999</c:v>
                </c:pt>
                <c:pt idx="925">
                  <c:v>1225644.7436820001</c:v>
                </c:pt>
                <c:pt idx="926">
                  <c:v>2497599.6628459999</c:v>
                </c:pt>
                <c:pt idx="927">
                  <c:v>1630134.8059950001</c:v>
                </c:pt>
                <c:pt idx="928">
                  <c:v>1924264.224315</c:v>
                </c:pt>
                <c:pt idx="929">
                  <c:v>2719236.61974</c:v>
                </c:pt>
                <c:pt idx="930">
                  <c:v>1645312.4203300001</c:v>
                </c:pt>
                <c:pt idx="931">
                  <c:v>1498007.520854</c:v>
                </c:pt>
                <c:pt idx="932">
                  <c:v>3212212.3573969998</c:v>
                </c:pt>
                <c:pt idx="933">
                  <c:v>2371209.9784320001</c:v>
                </c:pt>
                <c:pt idx="934">
                  <c:v>2245748.733525</c:v>
                </c:pt>
                <c:pt idx="935">
                  <c:v>2281294.4794219998</c:v>
                </c:pt>
                <c:pt idx="936">
                  <c:v>1423158.3200040001</c:v>
                </c:pt>
                <c:pt idx="937">
                  <c:v>585531.34541399998</c:v>
                </c:pt>
                <c:pt idx="938">
                  <c:v>473556.93124200002</c:v>
                </c:pt>
                <c:pt idx="939">
                  <c:v>65095.426435000001</c:v>
                </c:pt>
                <c:pt idx="940">
                  <c:v>248054.45525</c:v>
                </c:pt>
                <c:pt idx="941">
                  <c:v>756375.75821</c:v>
                </c:pt>
                <c:pt idx="942">
                  <c:v>1185120.86818</c:v>
                </c:pt>
                <c:pt idx="943">
                  <c:v>1724752.868154</c:v>
                </c:pt>
                <c:pt idx="944">
                  <c:v>1234646.5555199999</c:v>
                </c:pt>
                <c:pt idx="945">
                  <c:v>3463015.9869280001</c:v>
                </c:pt>
                <c:pt idx="946">
                  <c:v>2079537.924077</c:v>
                </c:pt>
                <c:pt idx="947">
                  <c:v>2078930.390169</c:v>
                </c:pt>
                <c:pt idx="948">
                  <c:v>2609060.5922929998</c:v>
                </c:pt>
                <c:pt idx="949">
                  <c:v>1954836.8068659999</c:v>
                </c:pt>
                <c:pt idx="950">
                  <c:v>1727320.5282739999</c:v>
                </c:pt>
                <c:pt idx="951">
                  <c:v>3344145.3711319999</c:v>
                </c:pt>
                <c:pt idx="952">
                  <c:v>2477345.6565999999</c:v>
                </c:pt>
                <c:pt idx="953">
                  <c:v>2009130.5313510001</c:v>
                </c:pt>
                <c:pt idx="954">
                  <c:v>2513901.1038310002</c:v>
                </c:pt>
                <c:pt idx="955">
                  <c:v>3445545.506883</c:v>
                </c:pt>
                <c:pt idx="956">
                  <c:v>3251745.8355979999</c:v>
                </c:pt>
                <c:pt idx="957">
                  <c:v>1407547.80733</c:v>
                </c:pt>
                <c:pt idx="958">
                  <c:v>1072504.0435939999</c:v>
                </c:pt>
                <c:pt idx="959">
                  <c:v>525388.39519299997</c:v>
                </c:pt>
                <c:pt idx="960">
                  <c:v>1292444.8032259999</c:v>
                </c:pt>
                <c:pt idx="961">
                  <c:v>294878.30806499999</c:v>
                </c:pt>
                <c:pt idx="962">
                  <c:v>266276.02425100002</c:v>
                </c:pt>
                <c:pt idx="963">
                  <c:v>637534.17144900002</c:v>
                </c:pt>
                <c:pt idx="964">
                  <c:v>778413.58220599999</c:v>
                </c:pt>
                <c:pt idx="965">
                  <c:v>135595.23146000001</c:v>
                </c:pt>
                <c:pt idx="966">
                  <c:v>1746098.781676</c:v>
                </c:pt>
                <c:pt idx="967">
                  <c:v>2860362.8246160001</c:v>
                </c:pt>
                <c:pt idx="968">
                  <c:v>1598399.810692</c:v>
                </c:pt>
                <c:pt idx="969">
                  <c:v>2365849.7968509998</c:v>
                </c:pt>
                <c:pt idx="970">
                  <c:v>1978525.5358480001</c:v>
                </c:pt>
                <c:pt idx="971">
                  <c:v>1980060.825408</c:v>
                </c:pt>
                <c:pt idx="972">
                  <c:v>1274414.6786420001</c:v>
                </c:pt>
                <c:pt idx="973">
                  <c:v>1668046.322984</c:v>
                </c:pt>
                <c:pt idx="974">
                  <c:v>1424448.2256440001</c:v>
                </c:pt>
                <c:pt idx="975">
                  <c:v>1838147.4004299999</c:v>
                </c:pt>
                <c:pt idx="976">
                  <c:v>2638639.1813690001</c:v>
                </c:pt>
                <c:pt idx="977">
                  <c:v>1029581.583842</c:v>
                </c:pt>
                <c:pt idx="978">
                  <c:v>1504424.4894429999</c:v>
                </c:pt>
                <c:pt idx="979">
                  <c:v>2144761.0284830001</c:v>
                </c:pt>
                <c:pt idx="980">
                  <c:v>1553966.5075630001</c:v>
                </c:pt>
                <c:pt idx="981">
                  <c:v>1231317.2371809999</c:v>
                </c:pt>
                <c:pt idx="982">
                  <c:v>1274606.2116640001</c:v>
                </c:pt>
                <c:pt idx="983">
                  <c:v>1757011.3561859999</c:v>
                </c:pt>
                <c:pt idx="984">
                  <c:v>1195510.5994760001</c:v>
                </c:pt>
                <c:pt idx="985">
                  <c:v>956646.70680699998</c:v>
                </c:pt>
                <c:pt idx="986">
                  <c:v>455152.09984799998</c:v>
                </c:pt>
                <c:pt idx="987">
                  <c:v>959572.06103999994</c:v>
                </c:pt>
                <c:pt idx="988">
                  <c:v>90396.956233000004</c:v>
                </c:pt>
                <c:pt idx="989">
                  <c:v>99174.638284000001</c:v>
                </c:pt>
                <c:pt idx="990">
                  <c:v>737411.56984799996</c:v>
                </c:pt>
                <c:pt idx="991">
                  <c:v>890959.86621000001</c:v>
                </c:pt>
                <c:pt idx="992">
                  <c:v>2168137.7339980002</c:v>
                </c:pt>
                <c:pt idx="993">
                  <c:v>2434192.7518580002</c:v>
                </c:pt>
                <c:pt idx="994">
                  <c:v>3194538.2531249998</c:v>
                </c:pt>
                <c:pt idx="995">
                  <c:v>1133985.375464</c:v>
                </c:pt>
                <c:pt idx="996">
                  <c:v>2153470.754065</c:v>
                </c:pt>
                <c:pt idx="997">
                  <c:v>2492722.5873079998</c:v>
                </c:pt>
                <c:pt idx="998">
                  <c:v>1645711.3012399999</c:v>
                </c:pt>
                <c:pt idx="999">
                  <c:v>2103173.8886259999</c:v>
                </c:pt>
                <c:pt idx="1000">
                  <c:v>1819786.6218880001</c:v>
                </c:pt>
                <c:pt idx="1001">
                  <c:v>1645059.2591019999</c:v>
                </c:pt>
                <c:pt idx="1002">
                  <c:v>2516169.246266</c:v>
                </c:pt>
                <c:pt idx="1003">
                  <c:v>3113503.3887809999</c:v>
                </c:pt>
                <c:pt idx="1004">
                  <c:v>2544311.3654029998</c:v>
                </c:pt>
                <c:pt idx="1005">
                  <c:v>1254220.999015</c:v>
                </c:pt>
                <c:pt idx="1006">
                  <c:v>1977023.8050009999</c:v>
                </c:pt>
                <c:pt idx="1007">
                  <c:v>1095674.6444969999</c:v>
                </c:pt>
                <c:pt idx="1008">
                  <c:v>1518778.6200900001</c:v>
                </c:pt>
                <c:pt idx="1009">
                  <c:v>876307.66823299997</c:v>
                </c:pt>
                <c:pt idx="1010">
                  <c:v>176544.908497</c:v>
                </c:pt>
                <c:pt idx="1011">
                  <c:v>18512.416684</c:v>
                </c:pt>
                <c:pt idx="1012">
                  <c:v>41592.448655</c:v>
                </c:pt>
                <c:pt idx="1013">
                  <c:v>277701.19276000001</c:v>
                </c:pt>
                <c:pt idx="1014">
                  <c:v>646713.47706900002</c:v>
                </c:pt>
                <c:pt idx="1015">
                  <c:v>467340.32507000002</c:v>
                </c:pt>
                <c:pt idx="1016">
                  <c:v>1570239.9440830001</c:v>
                </c:pt>
                <c:pt idx="1017">
                  <c:v>1127683.24382</c:v>
                </c:pt>
                <c:pt idx="1018">
                  <c:v>2193485.864908</c:v>
                </c:pt>
                <c:pt idx="1019">
                  <c:v>2108217.1662389999</c:v>
                </c:pt>
                <c:pt idx="1020">
                  <c:v>1560589.6121970001</c:v>
                </c:pt>
                <c:pt idx="1021">
                  <c:v>2435622.9203289999</c:v>
                </c:pt>
                <c:pt idx="1022">
                  <c:v>2614795.7477719998</c:v>
                </c:pt>
                <c:pt idx="1023">
                  <c:v>1254627.6287769999</c:v>
                </c:pt>
                <c:pt idx="1024">
                  <c:v>1737605.810785</c:v>
                </c:pt>
                <c:pt idx="1025">
                  <c:v>1681249.8346760001</c:v>
                </c:pt>
                <c:pt idx="1026">
                  <c:v>1956001.6583730001</c:v>
                </c:pt>
                <c:pt idx="1027">
                  <c:v>2082178.1221119999</c:v>
                </c:pt>
                <c:pt idx="1028">
                  <c:v>2775056.1282739998</c:v>
                </c:pt>
                <c:pt idx="1029">
                  <c:v>1601871.168915</c:v>
                </c:pt>
                <c:pt idx="1030">
                  <c:v>1160749.2090070001</c:v>
                </c:pt>
                <c:pt idx="1031">
                  <c:v>937418.75913799996</c:v>
                </c:pt>
                <c:pt idx="1032">
                  <c:v>1247832.403924</c:v>
                </c:pt>
                <c:pt idx="1033">
                  <c:v>461954.72286899999</c:v>
                </c:pt>
                <c:pt idx="1034">
                  <c:v>76131.112521999996</c:v>
                </c:pt>
                <c:pt idx="1035">
                  <c:v>139958.93926000001</c:v>
                </c:pt>
                <c:pt idx="1036">
                  <c:v>553238.98462200002</c:v>
                </c:pt>
                <c:pt idx="1037">
                  <c:v>1018566.9788</c:v>
                </c:pt>
                <c:pt idx="1038">
                  <c:v>755898.84620200004</c:v>
                </c:pt>
                <c:pt idx="1039">
                  <c:v>1205035.3186290001</c:v>
                </c:pt>
                <c:pt idx="1040">
                  <c:v>2145654.0868469998</c:v>
                </c:pt>
                <c:pt idx="1041">
                  <c:v>1734016.8970270001</c:v>
                </c:pt>
                <c:pt idx="1042">
                  <c:v>1814006.415728</c:v>
                </c:pt>
                <c:pt idx="1043">
                  <c:v>2069818.788494</c:v>
                </c:pt>
                <c:pt idx="1044">
                  <c:v>1536219.2936569999</c:v>
                </c:pt>
                <c:pt idx="1045">
                  <c:v>2160514.4693129999</c:v>
                </c:pt>
                <c:pt idx="1046">
                  <c:v>2208122.3863969999</c:v>
                </c:pt>
                <c:pt idx="1047">
                  <c:v>1506820.3444310001</c:v>
                </c:pt>
                <c:pt idx="1048">
                  <c:v>1085373.7949669999</c:v>
                </c:pt>
                <c:pt idx="1049">
                  <c:v>1754863.5179669999</c:v>
                </c:pt>
                <c:pt idx="1050">
                  <c:v>2333925.9378689998</c:v>
                </c:pt>
                <c:pt idx="1051">
                  <c:v>2644769.7478800002</c:v>
                </c:pt>
                <c:pt idx="1052">
                  <c:v>3982814.3988689999</c:v>
                </c:pt>
                <c:pt idx="1053">
                  <c:v>3428269.8060699999</c:v>
                </c:pt>
                <c:pt idx="1054">
                  <c:v>501719.25732099998</c:v>
                </c:pt>
                <c:pt idx="1055">
                  <c:v>1117438.015535</c:v>
                </c:pt>
                <c:pt idx="1056">
                  <c:v>799160.76385400002</c:v>
                </c:pt>
                <c:pt idx="1057">
                  <c:v>1148851.0665549999</c:v>
                </c:pt>
                <c:pt idx="1058">
                  <c:v>120277.065871</c:v>
                </c:pt>
                <c:pt idx="1059">
                  <c:v>514472.26663899998</c:v>
                </c:pt>
                <c:pt idx="1060">
                  <c:v>1023669.211436</c:v>
                </c:pt>
                <c:pt idx="1061">
                  <c:v>2174516.0240409998</c:v>
                </c:pt>
                <c:pt idx="1062">
                  <c:v>625418.79859400005</c:v>
                </c:pt>
                <c:pt idx="1063">
                  <c:v>563673.75607500004</c:v>
                </c:pt>
                <c:pt idx="1064">
                  <c:v>1394706.9214000001</c:v>
                </c:pt>
                <c:pt idx="1065">
                  <c:v>1989930.246765</c:v>
                </c:pt>
                <c:pt idx="1066">
                  <c:v>1326788.689151</c:v>
                </c:pt>
                <c:pt idx="1067">
                  <c:v>1155934.2520000001</c:v>
                </c:pt>
                <c:pt idx="1068">
                  <c:v>1813099.3978259999</c:v>
                </c:pt>
                <c:pt idx="1069">
                  <c:v>2089472.638945</c:v>
                </c:pt>
                <c:pt idx="1070">
                  <c:v>3099424.6426860001</c:v>
                </c:pt>
                <c:pt idx="1071">
                  <c:v>1690195.7174579999</c:v>
                </c:pt>
                <c:pt idx="1072">
                  <c:v>2067148.2667109999</c:v>
                </c:pt>
                <c:pt idx="1073">
                  <c:v>2006781.1060319999</c:v>
                </c:pt>
                <c:pt idx="1074">
                  <c:v>2936943.088062</c:v>
                </c:pt>
                <c:pt idx="1075">
                  <c:v>1688401.583632</c:v>
                </c:pt>
                <c:pt idx="1076">
                  <c:v>3277569.9868629999</c:v>
                </c:pt>
                <c:pt idx="1077">
                  <c:v>1116703.0124639999</c:v>
                </c:pt>
                <c:pt idx="1078">
                  <c:v>1417903.5969690001</c:v>
                </c:pt>
                <c:pt idx="1079">
                  <c:v>1839239.583054</c:v>
                </c:pt>
                <c:pt idx="1080">
                  <c:v>817794.34458000003</c:v>
                </c:pt>
                <c:pt idx="1081">
                  <c:v>1329990.2197459999</c:v>
                </c:pt>
                <c:pt idx="1082">
                  <c:v>148831.78339</c:v>
                </c:pt>
                <c:pt idx="1083">
                  <c:v>338661.77835400001</c:v>
                </c:pt>
                <c:pt idx="1084">
                  <c:v>67165.264001000003</c:v>
                </c:pt>
                <c:pt idx="1085">
                  <c:v>753631.03980000003</c:v>
                </c:pt>
                <c:pt idx="1086">
                  <c:v>1024831.413005</c:v>
                </c:pt>
                <c:pt idx="1087">
                  <c:v>1518681.089838</c:v>
                </c:pt>
                <c:pt idx="1088">
                  <c:v>1678483.1835700001</c:v>
                </c:pt>
                <c:pt idx="1089">
                  <c:v>2479939.018677</c:v>
                </c:pt>
                <c:pt idx="1090">
                  <c:v>2338758.1538450001</c:v>
                </c:pt>
                <c:pt idx="1091">
                  <c:v>2281983.1740839998</c:v>
                </c:pt>
                <c:pt idx="1092">
                  <c:v>3293869.5478099999</c:v>
                </c:pt>
                <c:pt idx="1093">
                  <c:v>1981919.2617820001</c:v>
                </c:pt>
                <c:pt idx="1094">
                  <c:v>1801998.529508</c:v>
                </c:pt>
                <c:pt idx="1095">
                  <c:v>2777317.265803</c:v>
                </c:pt>
                <c:pt idx="1096">
                  <c:v>2012265.5024359999</c:v>
                </c:pt>
                <c:pt idx="1097">
                  <c:v>2594917.0789620001</c:v>
                </c:pt>
                <c:pt idx="1098">
                  <c:v>2507168.55333</c:v>
                </c:pt>
                <c:pt idx="1099">
                  <c:v>2864004.1592779998</c:v>
                </c:pt>
                <c:pt idx="1100">
                  <c:v>2743024.5724749998</c:v>
                </c:pt>
                <c:pt idx="1101">
                  <c:v>3030758.0342819998</c:v>
                </c:pt>
                <c:pt idx="1102">
                  <c:v>2283897.4930799999</c:v>
                </c:pt>
                <c:pt idx="1103">
                  <c:v>486058.43129199999</c:v>
                </c:pt>
                <c:pt idx="1104">
                  <c:v>407212.06344900001</c:v>
                </c:pt>
                <c:pt idx="1105">
                  <c:v>386496.387445</c:v>
                </c:pt>
                <c:pt idx="1106">
                  <c:v>644716.00795899995</c:v>
                </c:pt>
                <c:pt idx="1107">
                  <c:v>133635.85782599999</c:v>
                </c:pt>
                <c:pt idx="1108">
                  <c:v>758499.32536999998</c:v>
                </c:pt>
                <c:pt idx="1109">
                  <c:v>280977.62407999998</c:v>
                </c:pt>
                <c:pt idx="1110">
                  <c:v>1044835.773946</c:v>
                </c:pt>
                <c:pt idx="1111">
                  <c:v>3050695.363355</c:v>
                </c:pt>
                <c:pt idx="1112">
                  <c:v>1649619.85901</c:v>
                </c:pt>
                <c:pt idx="1113">
                  <c:v>1316159.4612179999</c:v>
                </c:pt>
                <c:pt idx="1114">
                  <c:v>2910570.2218470001</c:v>
                </c:pt>
                <c:pt idx="1115">
                  <c:v>1280013.115828</c:v>
                </c:pt>
                <c:pt idx="1116">
                  <c:v>1379112.897928</c:v>
                </c:pt>
                <c:pt idx="1117">
                  <c:v>1685984.7510810001</c:v>
                </c:pt>
                <c:pt idx="1118">
                  <c:v>1715890.470773</c:v>
                </c:pt>
                <c:pt idx="1119">
                  <c:v>717326.10990000004</c:v>
                </c:pt>
                <c:pt idx="1120">
                  <c:v>3041916.7768950001</c:v>
                </c:pt>
                <c:pt idx="1121">
                  <c:v>1814445.0167330001</c:v>
                </c:pt>
                <c:pt idx="1122">
                  <c:v>1377016.0805329999</c:v>
                </c:pt>
                <c:pt idx="1123">
                  <c:v>1569795.618975</c:v>
                </c:pt>
                <c:pt idx="1124">
                  <c:v>1326897.4124729999</c:v>
                </c:pt>
                <c:pt idx="1125">
                  <c:v>2115462.2401950001</c:v>
                </c:pt>
                <c:pt idx="1126">
                  <c:v>1225385.3965970001</c:v>
                </c:pt>
                <c:pt idx="1127">
                  <c:v>2096404.3796099999</c:v>
                </c:pt>
                <c:pt idx="1128">
                  <c:v>694847.40029899997</c:v>
                </c:pt>
                <c:pt idx="1129">
                  <c:v>233529.33731999999</c:v>
                </c:pt>
                <c:pt idx="1130">
                  <c:v>50169.659010000003</c:v>
                </c:pt>
                <c:pt idx="1131">
                  <c:v>98778.639827000006</c:v>
                </c:pt>
                <c:pt idx="1132">
                  <c:v>183405.615781</c:v>
                </c:pt>
                <c:pt idx="1133">
                  <c:v>980741.74673999997</c:v>
                </c:pt>
                <c:pt idx="1134">
                  <c:v>773903.46735000005</c:v>
                </c:pt>
                <c:pt idx="1135">
                  <c:v>675998.87921499996</c:v>
                </c:pt>
                <c:pt idx="1136">
                  <c:v>498385.45262499998</c:v>
                </c:pt>
                <c:pt idx="1137">
                  <c:v>2685156.5055300002</c:v>
                </c:pt>
                <c:pt idx="1138">
                  <c:v>2681276.9650369999</c:v>
                </c:pt>
                <c:pt idx="1139">
                  <c:v>1125799.318766</c:v>
                </c:pt>
                <c:pt idx="1140">
                  <c:v>2092899.600962</c:v>
                </c:pt>
                <c:pt idx="1141">
                  <c:v>2232134.1119929999</c:v>
                </c:pt>
                <c:pt idx="1142">
                  <c:v>1839930.5634880001</c:v>
                </c:pt>
                <c:pt idx="1143">
                  <c:v>1751750.89864</c:v>
                </c:pt>
                <c:pt idx="1144">
                  <c:v>2152355.8522080001</c:v>
                </c:pt>
                <c:pt idx="1145">
                  <c:v>1339102.7088210001</c:v>
                </c:pt>
                <c:pt idx="1146">
                  <c:v>1266876.567485</c:v>
                </c:pt>
                <c:pt idx="1147">
                  <c:v>806110.089423</c:v>
                </c:pt>
                <c:pt idx="1148">
                  <c:v>1797803.849106</c:v>
                </c:pt>
                <c:pt idx="1149">
                  <c:v>1248368.73985</c:v>
                </c:pt>
                <c:pt idx="1150">
                  <c:v>1663629.8943680001</c:v>
                </c:pt>
                <c:pt idx="1151">
                  <c:v>1288720.1783749999</c:v>
                </c:pt>
                <c:pt idx="1152">
                  <c:v>693007.023865</c:v>
                </c:pt>
                <c:pt idx="1153">
                  <c:v>1475315.53278</c:v>
                </c:pt>
                <c:pt idx="1154">
                  <c:v>96298.156751999995</c:v>
                </c:pt>
                <c:pt idx="1155">
                  <c:v>175298.57503400001</c:v>
                </c:pt>
                <c:pt idx="1156">
                  <c:v>161394.03459600001</c:v>
                </c:pt>
                <c:pt idx="1157">
                  <c:v>227612.56344999999</c:v>
                </c:pt>
                <c:pt idx="1158">
                  <c:v>387878.13289299997</c:v>
                </c:pt>
                <c:pt idx="1159">
                  <c:v>561952.41558999999</c:v>
                </c:pt>
                <c:pt idx="1160">
                  <c:v>1290752.459173</c:v>
                </c:pt>
                <c:pt idx="1161">
                  <c:v>491889.090295</c:v>
                </c:pt>
                <c:pt idx="1162">
                  <c:v>2515517.4977330002</c:v>
                </c:pt>
                <c:pt idx="1163">
                  <c:v>3648418.8342249999</c:v>
                </c:pt>
                <c:pt idx="1164">
                  <c:v>2832581.8150559999</c:v>
                </c:pt>
                <c:pt idx="1165">
                  <c:v>1980809.7049980001</c:v>
                </c:pt>
                <c:pt idx="1166">
                  <c:v>1519481.780123</c:v>
                </c:pt>
                <c:pt idx="1167">
                  <c:v>2356883.9765929999</c:v>
                </c:pt>
                <c:pt idx="1168">
                  <c:v>3070357.5148129999</c:v>
                </c:pt>
                <c:pt idx="1169">
                  <c:v>1807565.605217</c:v>
                </c:pt>
                <c:pt idx="1170">
                  <c:v>2010687.3915029999</c:v>
                </c:pt>
                <c:pt idx="1171">
                  <c:v>1451063.0835810001</c:v>
                </c:pt>
                <c:pt idx="1172">
                  <c:v>2043094.2350930001</c:v>
                </c:pt>
                <c:pt idx="1173">
                  <c:v>2515378.4651489998</c:v>
                </c:pt>
                <c:pt idx="1174">
                  <c:v>1629909.2751480001</c:v>
                </c:pt>
                <c:pt idx="1175">
                  <c:v>2297294.0986000001</c:v>
                </c:pt>
                <c:pt idx="1176">
                  <c:v>1682139.007183</c:v>
                </c:pt>
                <c:pt idx="1177">
                  <c:v>990309.87183399999</c:v>
                </c:pt>
                <c:pt idx="1178">
                  <c:v>759947.66480599996</c:v>
                </c:pt>
                <c:pt idx="1179">
                  <c:v>134261.90200999999</c:v>
                </c:pt>
                <c:pt idx="1180">
                  <c:v>251629.20435700001</c:v>
                </c:pt>
                <c:pt idx="1181">
                  <c:v>77953.672940000004</c:v>
                </c:pt>
                <c:pt idx="1182">
                  <c:v>1051597.0983</c:v>
                </c:pt>
                <c:pt idx="1183">
                  <c:v>256688.36425000001</c:v>
                </c:pt>
                <c:pt idx="1184">
                  <c:v>1313806.554828</c:v>
                </c:pt>
                <c:pt idx="1185">
                  <c:v>1481636.4839629999</c:v>
                </c:pt>
                <c:pt idx="1186">
                  <c:v>1010615.693907</c:v>
                </c:pt>
                <c:pt idx="1187">
                  <c:v>1830051.6662349999</c:v>
                </c:pt>
                <c:pt idx="1188">
                  <c:v>2574046.4295430002</c:v>
                </c:pt>
                <c:pt idx="1189">
                  <c:v>1639624.1041929999</c:v>
                </c:pt>
                <c:pt idx="1190">
                  <c:v>3583750.6179590002</c:v>
                </c:pt>
                <c:pt idx="1191">
                  <c:v>2645402.0733909998</c:v>
                </c:pt>
                <c:pt idx="1192">
                  <c:v>2162935.615425</c:v>
                </c:pt>
                <c:pt idx="1193">
                  <c:v>1811301.9868999999</c:v>
                </c:pt>
                <c:pt idx="1194">
                  <c:v>1275114.6794700001</c:v>
                </c:pt>
                <c:pt idx="1195">
                  <c:v>2078181.38851</c:v>
                </c:pt>
                <c:pt idx="1196">
                  <c:v>1607765.1954950001</c:v>
                </c:pt>
                <c:pt idx="1197">
                  <c:v>2690948.2322889999</c:v>
                </c:pt>
                <c:pt idx="1198">
                  <c:v>2730647.7057759999</c:v>
                </c:pt>
                <c:pt idx="1199">
                  <c:v>2124798.4598539998</c:v>
                </c:pt>
                <c:pt idx="1200">
                  <c:v>920682.99324900005</c:v>
                </c:pt>
                <c:pt idx="1201">
                  <c:v>191678.534185</c:v>
                </c:pt>
                <c:pt idx="1202">
                  <c:v>119123.23895</c:v>
                </c:pt>
                <c:pt idx="1203">
                  <c:v>213832.083193</c:v>
                </c:pt>
                <c:pt idx="1204">
                  <c:v>142472.311285</c:v>
                </c:pt>
                <c:pt idx="1205">
                  <c:v>852477.13106799999</c:v>
                </c:pt>
                <c:pt idx="1206">
                  <c:v>768244.63060999999</c:v>
                </c:pt>
                <c:pt idx="1207">
                  <c:v>636633.10444999998</c:v>
                </c:pt>
                <c:pt idx="1208">
                  <c:v>1021358.393487</c:v>
                </c:pt>
                <c:pt idx="1209">
                  <c:v>1426143.037824</c:v>
                </c:pt>
                <c:pt idx="1210">
                  <c:v>1387836.2109050001</c:v>
                </c:pt>
                <c:pt idx="1211">
                  <c:v>2682864.2274079998</c:v>
                </c:pt>
                <c:pt idx="1212">
                  <c:v>1835627.7355160001</c:v>
                </c:pt>
                <c:pt idx="1213">
                  <c:v>2171080.5625189999</c:v>
                </c:pt>
                <c:pt idx="1214">
                  <c:v>1996108.030793</c:v>
                </c:pt>
                <c:pt idx="1215">
                  <c:v>1281261.298893</c:v>
                </c:pt>
                <c:pt idx="1216">
                  <c:v>1328872.6073439999</c:v>
                </c:pt>
                <c:pt idx="1217">
                  <c:v>2031625.4782970001</c:v>
                </c:pt>
                <c:pt idx="1218">
                  <c:v>1355856.4285790001</c:v>
                </c:pt>
                <c:pt idx="1219">
                  <c:v>1575233.7089809999</c:v>
                </c:pt>
                <c:pt idx="1220">
                  <c:v>1374688.2467479999</c:v>
                </c:pt>
                <c:pt idx="1221">
                  <c:v>1979498.9786350001</c:v>
                </c:pt>
                <c:pt idx="1222">
                  <c:v>1691911.2983899999</c:v>
                </c:pt>
                <c:pt idx="1223">
                  <c:v>2010445.0746460001</c:v>
                </c:pt>
                <c:pt idx="1224">
                  <c:v>1059180.252752</c:v>
                </c:pt>
                <c:pt idx="1225">
                  <c:v>758340.107082</c:v>
                </c:pt>
                <c:pt idx="1226">
                  <c:v>163302.39551999999</c:v>
                </c:pt>
                <c:pt idx="1227">
                  <c:v>75751.588149999996</c:v>
                </c:pt>
                <c:pt idx="1228">
                  <c:v>58187.865299999998</c:v>
                </c:pt>
                <c:pt idx="1229">
                  <c:v>1028852.0279700001</c:v>
                </c:pt>
                <c:pt idx="1230">
                  <c:v>369598.20760299999</c:v>
                </c:pt>
                <c:pt idx="1231">
                  <c:v>1600307.236914</c:v>
                </c:pt>
                <c:pt idx="1232">
                  <c:v>2720841.7862169999</c:v>
                </c:pt>
                <c:pt idx="1233">
                  <c:v>2362935.2837999999</c:v>
                </c:pt>
                <c:pt idx="1234">
                  <c:v>1729503.91711</c:v>
                </c:pt>
                <c:pt idx="1235">
                  <c:v>2166223.503207</c:v>
                </c:pt>
                <c:pt idx="1236">
                  <c:v>977302.793267</c:v>
                </c:pt>
                <c:pt idx="1237">
                  <c:v>1852394.696365</c:v>
                </c:pt>
                <c:pt idx="1238">
                  <c:v>510694.61528899998</c:v>
                </c:pt>
                <c:pt idx="1239">
                  <c:v>1235774.840845</c:v>
                </c:pt>
                <c:pt idx="1240">
                  <c:v>1240351.9431159999</c:v>
                </c:pt>
                <c:pt idx="1241">
                  <c:v>3120574.1298520002</c:v>
                </c:pt>
                <c:pt idx="1242">
                  <c:v>2276272.2741640001</c:v>
                </c:pt>
                <c:pt idx="1243">
                  <c:v>2156935.0204489999</c:v>
                </c:pt>
                <c:pt idx="1244">
                  <c:v>1191273.313172</c:v>
                </c:pt>
                <c:pt idx="1245">
                  <c:v>1168079.7648149999</c:v>
                </c:pt>
                <c:pt idx="1246">
                  <c:v>2347065.846322</c:v>
                </c:pt>
                <c:pt idx="1247">
                  <c:v>675411.76370400004</c:v>
                </c:pt>
                <c:pt idx="1248">
                  <c:v>428463.97811899998</c:v>
                </c:pt>
                <c:pt idx="1249">
                  <c:v>352940.654347</c:v>
                </c:pt>
                <c:pt idx="1250">
                  <c:v>80429.317811000001</c:v>
                </c:pt>
                <c:pt idx="1251">
                  <c:v>50805.509611000001</c:v>
                </c:pt>
                <c:pt idx="1252">
                  <c:v>651045.24003999995</c:v>
                </c:pt>
                <c:pt idx="1253">
                  <c:v>363940.02779999998</c:v>
                </c:pt>
                <c:pt idx="1254">
                  <c:v>826662.19906000001</c:v>
                </c:pt>
                <c:pt idx="1255">
                  <c:v>1945413.7901699999</c:v>
                </c:pt>
                <c:pt idx="1256">
                  <c:v>1144874.98279</c:v>
                </c:pt>
                <c:pt idx="1257">
                  <c:v>1035483.83542</c:v>
                </c:pt>
                <c:pt idx="1258">
                  <c:v>2273291.2147730002</c:v>
                </c:pt>
                <c:pt idx="1259">
                  <c:v>2626970.7388459998</c:v>
                </c:pt>
                <c:pt idx="1260">
                  <c:v>2138734.6257429998</c:v>
                </c:pt>
                <c:pt idx="1261">
                  <c:v>4071865.4790110001</c:v>
                </c:pt>
                <c:pt idx="1262">
                  <c:v>2766725.8915070002</c:v>
                </c:pt>
                <c:pt idx="1263">
                  <c:v>1459404.043541</c:v>
                </c:pt>
                <c:pt idx="1264">
                  <c:v>2677877.7687710002</c:v>
                </c:pt>
                <c:pt idx="1265">
                  <c:v>3882726.2795600002</c:v>
                </c:pt>
                <c:pt idx="1266">
                  <c:v>2099135.4426770001</c:v>
                </c:pt>
                <c:pt idx="1267">
                  <c:v>1780847.4447329999</c:v>
                </c:pt>
                <c:pt idx="1268">
                  <c:v>2798186.261926</c:v>
                </c:pt>
                <c:pt idx="1269">
                  <c:v>1184150.2414470001</c:v>
                </c:pt>
                <c:pt idx="1270">
                  <c:v>1368776.4315490001</c:v>
                </c:pt>
                <c:pt idx="1271">
                  <c:v>1939856.4766490001</c:v>
                </c:pt>
                <c:pt idx="1272">
                  <c:v>524305.77614900004</c:v>
                </c:pt>
                <c:pt idx="1273">
                  <c:v>434025.65873700002</c:v>
                </c:pt>
                <c:pt idx="1274">
                  <c:v>161589.08703600001</c:v>
                </c:pt>
                <c:pt idx="1275">
                  <c:v>36160.570919999998</c:v>
                </c:pt>
                <c:pt idx="1276">
                  <c:v>44787.673000000003</c:v>
                </c:pt>
                <c:pt idx="1277">
                  <c:v>1528553.9386799999</c:v>
                </c:pt>
                <c:pt idx="1278">
                  <c:v>893644.44317999994</c:v>
                </c:pt>
                <c:pt idx="1279">
                  <c:v>1460877.2151540001</c:v>
                </c:pt>
                <c:pt idx="1280">
                  <c:v>1064316.7019470001</c:v>
                </c:pt>
                <c:pt idx="1281">
                  <c:v>2018845.4965210001</c:v>
                </c:pt>
                <c:pt idx="1282">
                  <c:v>1051617.23007</c:v>
                </c:pt>
                <c:pt idx="1283">
                  <c:v>728765.16240599996</c:v>
                </c:pt>
                <c:pt idx="1284">
                  <c:v>998929.58934900002</c:v>
                </c:pt>
                <c:pt idx="1285">
                  <c:v>2562686.3555629998</c:v>
                </c:pt>
                <c:pt idx="1286">
                  <c:v>3390173.7124180002</c:v>
                </c:pt>
                <c:pt idx="1287">
                  <c:v>1887214.6943260001</c:v>
                </c:pt>
                <c:pt idx="1288">
                  <c:v>1183834.7138050001</c:v>
                </c:pt>
                <c:pt idx="1289">
                  <c:v>1884355.0908929999</c:v>
                </c:pt>
                <c:pt idx="1290">
                  <c:v>1832240.489909</c:v>
                </c:pt>
                <c:pt idx="1291">
                  <c:v>2677183.2447290001</c:v>
                </c:pt>
                <c:pt idx="1292">
                  <c:v>4082498.6260370002</c:v>
                </c:pt>
                <c:pt idx="1293">
                  <c:v>4017300.2832599999</c:v>
                </c:pt>
                <c:pt idx="1294">
                  <c:v>2326800.8893889999</c:v>
                </c:pt>
                <c:pt idx="1295">
                  <c:v>691997.49621400004</c:v>
                </c:pt>
                <c:pt idx="1296">
                  <c:v>696876.787335</c:v>
                </c:pt>
                <c:pt idx="1297">
                  <c:v>844600.83172000002</c:v>
                </c:pt>
                <c:pt idx="1298">
                  <c:v>730212.70906300005</c:v>
                </c:pt>
                <c:pt idx="1299">
                  <c:v>337585.54070000001</c:v>
                </c:pt>
                <c:pt idx="1300">
                  <c:v>331546.47622000001</c:v>
                </c:pt>
                <c:pt idx="1301">
                  <c:v>992797.50650000002</c:v>
                </c:pt>
                <c:pt idx="1302">
                  <c:v>1387699.4628999999</c:v>
                </c:pt>
                <c:pt idx="1303">
                  <c:v>2407129.1497860001</c:v>
                </c:pt>
                <c:pt idx="1304">
                  <c:v>2193481.8827360002</c:v>
                </c:pt>
                <c:pt idx="1305">
                  <c:v>1307839.7850879999</c:v>
                </c:pt>
                <c:pt idx="1306">
                  <c:v>1779717.1666029999</c:v>
                </c:pt>
                <c:pt idx="1307">
                  <c:v>1240818.7426199999</c:v>
                </c:pt>
                <c:pt idx="1308">
                  <c:v>1407455.5240160001</c:v>
                </c:pt>
                <c:pt idx="1309">
                  <c:v>1970129.0356079999</c:v>
                </c:pt>
                <c:pt idx="1310">
                  <c:v>2194063.8517410001</c:v>
                </c:pt>
                <c:pt idx="1311">
                  <c:v>1808385.910749</c:v>
                </c:pt>
                <c:pt idx="1312">
                  <c:v>1189547.3438220001</c:v>
                </c:pt>
                <c:pt idx="1313">
                  <c:v>2682136.94814</c:v>
                </c:pt>
                <c:pt idx="1314">
                  <c:v>2469353.1194759998</c:v>
                </c:pt>
                <c:pt idx="1315">
                  <c:v>3124207.0692980001</c:v>
                </c:pt>
                <c:pt idx="1316">
                  <c:v>1138647.5689719999</c:v>
                </c:pt>
                <c:pt idx="1317">
                  <c:v>838608.17640700005</c:v>
                </c:pt>
                <c:pt idx="1318">
                  <c:v>911633.01686900004</c:v>
                </c:pt>
                <c:pt idx="1319">
                  <c:v>655926.10832100001</c:v>
                </c:pt>
                <c:pt idx="1320">
                  <c:v>996649.31921099999</c:v>
                </c:pt>
                <c:pt idx="1321">
                  <c:v>661124.03702499997</c:v>
                </c:pt>
                <c:pt idx="1322">
                  <c:v>138610.232797</c:v>
                </c:pt>
                <c:pt idx="1323">
                  <c:v>578988.65784100001</c:v>
                </c:pt>
                <c:pt idx="1324">
                  <c:v>275906.21461899998</c:v>
                </c:pt>
                <c:pt idx="1325">
                  <c:v>436823.72363999998</c:v>
                </c:pt>
                <c:pt idx="1326">
                  <c:v>945805.29003000003</c:v>
                </c:pt>
                <c:pt idx="1327">
                  <c:v>1372272.26199</c:v>
                </c:pt>
                <c:pt idx="1328">
                  <c:v>1111720.5675609999</c:v>
                </c:pt>
                <c:pt idx="1329">
                  <c:v>2554372.1768129999</c:v>
                </c:pt>
                <c:pt idx="1330">
                  <c:v>1288316.1986199999</c:v>
                </c:pt>
                <c:pt idx="1331">
                  <c:v>1589907.948351</c:v>
                </c:pt>
                <c:pt idx="1332">
                  <c:v>1865954.167415</c:v>
                </c:pt>
                <c:pt idx="1333">
                  <c:v>1676940.900166</c:v>
                </c:pt>
                <c:pt idx="1334">
                  <c:v>1538007.7162929999</c:v>
                </c:pt>
                <c:pt idx="1335">
                  <c:v>2271892.8534650002</c:v>
                </c:pt>
                <c:pt idx="1336">
                  <c:v>3022829.2397730001</c:v>
                </c:pt>
                <c:pt idx="1337">
                  <c:v>819663.45031500002</c:v>
                </c:pt>
                <c:pt idx="1338">
                  <c:v>1108189.950094</c:v>
                </c:pt>
                <c:pt idx="1339">
                  <c:v>1479322.7848050001</c:v>
                </c:pt>
                <c:pt idx="1340">
                  <c:v>974760.03263300005</c:v>
                </c:pt>
                <c:pt idx="1341">
                  <c:v>1310526.2338439999</c:v>
                </c:pt>
                <c:pt idx="1342">
                  <c:v>549077.45914100006</c:v>
                </c:pt>
                <c:pt idx="1343">
                  <c:v>893278.82834300003</c:v>
                </c:pt>
                <c:pt idx="1344">
                  <c:v>1675576.51107</c:v>
                </c:pt>
                <c:pt idx="1345">
                  <c:v>645624.46031700005</c:v>
                </c:pt>
                <c:pt idx="1346">
                  <c:v>118281.77853700001</c:v>
                </c:pt>
                <c:pt idx="1347">
                  <c:v>227770.01209800001</c:v>
                </c:pt>
                <c:pt idx="1348">
                  <c:v>76713.138489999998</c:v>
                </c:pt>
                <c:pt idx="1349">
                  <c:v>391556.07416000002</c:v>
                </c:pt>
                <c:pt idx="1350">
                  <c:v>567524.14757200005</c:v>
                </c:pt>
                <c:pt idx="1351">
                  <c:v>587968.44678999996</c:v>
                </c:pt>
                <c:pt idx="1352">
                  <c:v>2509369.3841599999</c:v>
                </c:pt>
                <c:pt idx="1353">
                  <c:v>2649058.321494</c:v>
                </c:pt>
                <c:pt idx="1354">
                  <c:v>1147723.679303</c:v>
                </c:pt>
                <c:pt idx="1355">
                  <c:v>1417359.8373159999</c:v>
                </c:pt>
                <c:pt idx="1356">
                  <c:v>1396469.9167800001</c:v>
                </c:pt>
                <c:pt idx="1357">
                  <c:v>1379914.6147960001</c:v>
                </c:pt>
                <c:pt idx="1358">
                  <c:v>2389537.6901770001</c:v>
                </c:pt>
                <c:pt idx="1359">
                  <c:v>850317.53562600003</c:v>
                </c:pt>
                <c:pt idx="1360">
                  <c:v>1496811.8851089999</c:v>
                </c:pt>
                <c:pt idx="1361">
                  <c:v>1553698.9190469999</c:v>
                </c:pt>
                <c:pt idx="1362">
                  <c:v>1860104.589258</c:v>
                </c:pt>
                <c:pt idx="1363">
                  <c:v>2532815.046296</c:v>
                </c:pt>
                <c:pt idx="1364">
                  <c:v>979093.50998199999</c:v>
                </c:pt>
                <c:pt idx="1365">
                  <c:v>1430644.4018600001</c:v>
                </c:pt>
                <c:pt idx="1366">
                  <c:v>742299.66881299997</c:v>
                </c:pt>
                <c:pt idx="1367">
                  <c:v>1202195.99334</c:v>
                </c:pt>
                <c:pt idx="1368">
                  <c:v>381945.351196</c:v>
                </c:pt>
                <c:pt idx="1369">
                  <c:v>198686.29180000001</c:v>
                </c:pt>
                <c:pt idx="1370">
                  <c:v>533635.29850000003</c:v>
                </c:pt>
                <c:pt idx="1371">
                  <c:v>229742.41527900001</c:v>
                </c:pt>
                <c:pt idx="1372">
                  <c:v>195895.10777</c:v>
                </c:pt>
                <c:pt idx="1373">
                  <c:v>228758.340803</c:v>
                </c:pt>
                <c:pt idx="1374">
                  <c:v>1269017.71153</c:v>
                </c:pt>
                <c:pt idx="1375">
                  <c:v>1502175.5033819999</c:v>
                </c:pt>
                <c:pt idx="1376">
                  <c:v>1108562.1067550001</c:v>
                </c:pt>
                <c:pt idx="1377">
                  <c:v>1247538.6988580001</c:v>
                </c:pt>
                <c:pt idx="1378">
                  <c:v>1476261.7045460001</c:v>
                </c:pt>
                <c:pt idx="1379">
                  <c:v>2051201.4077020001</c:v>
                </c:pt>
                <c:pt idx="1380">
                  <c:v>2265711.6352559999</c:v>
                </c:pt>
                <c:pt idx="1381">
                  <c:v>1874273.978256</c:v>
                </c:pt>
                <c:pt idx="1382">
                  <c:v>1401457.2360970001</c:v>
                </c:pt>
                <c:pt idx="1383">
                  <c:v>1229637.021898</c:v>
                </c:pt>
                <c:pt idx="1384">
                  <c:v>1842868.321947</c:v>
                </c:pt>
                <c:pt idx="1385">
                  <c:v>1407562.298063</c:v>
                </c:pt>
                <c:pt idx="1386">
                  <c:v>1315475.801739</c:v>
                </c:pt>
                <c:pt idx="1387">
                  <c:v>1473330.315828</c:v>
                </c:pt>
                <c:pt idx="1388">
                  <c:v>1609549.7820260001</c:v>
                </c:pt>
                <c:pt idx="1389">
                  <c:v>1845655.3616849999</c:v>
                </c:pt>
                <c:pt idx="1390">
                  <c:v>1115128.0685620001</c:v>
                </c:pt>
                <c:pt idx="1391">
                  <c:v>1116202.900411</c:v>
                </c:pt>
                <c:pt idx="1392">
                  <c:v>692729.30714000005</c:v>
                </c:pt>
                <c:pt idx="1393">
                  <c:v>182478.716399</c:v>
                </c:pt>
                <c:pt idx="1394">
                  <c:v>295695.48814999999</c:v>
                </c:pt>
                <c:pt idx="1395">
                  <c:v>156026.63522</c:v>
                </c:pt>
                <c:pt idx="1396">
                  <c:v>104483.852681</c:v>
                </c:pt>
                <c:pt idx="1397">
                  <c:v>516864.13351999997</c:v>
                </c:pt>
                <c:pt idx="1398">
                  <c:v>686726.08901999996</c:v>
                </c:pt>
                <c:pt idx="1399">
                  <c:v>264232.86120699998</c:v>
                </c:pt>
                <c:pt idx="1400">
                  <c:v>1156777.2625859999</c:v>
                </c:pt>
                <c:pt idx="1401">
                  <c:v>942792.03610000003</c:v>
                </c:pt>
                <c:pt idx="1402">
                  <c:v>944478.64946099999</c:v>
                </c:pt>
                <c:pt idx="1403">
                  <c:v>1869606.4193440001</c:v>
                </c:pt>
                <c:pt idx="1404">
                  <c:v>1354523.5905240001</c:v>
                </c:pt>
                <c:pt idx="1405">
                  <c:v>1244367.0299199999</c:v>
                </c:pt>
                <c:pt idx="1406">
                  <c:v>1568240.7463740001</c:v>
                </c:pt>
                <c:pt idx="1407">
                  <c:v>2684758.3191200001</c:v>
                </c:pt>
                <c:pt idx="1408">
                  <c:v>1845235.2023229999</c:v>
                </c:pt>
                <c:pt idx="1409">
                  <c:v>1315413.6832729999</c:v>
                </c:pt>
                <c:pt idx="1410">
                  <c:v>1631123.7079400001</c:v>
                </c:pt>
                <c:pt idx="1411">
                  <c:v>1921648.4011939999</c:v>
                </c:pt>
                <c:pt idx="1412">
                  <c:v>1975323.7763410001</c:v>
                </c:pt>
                <c:pt idx="1413">
                  <c:v>1335117.1958860001</c:v>
                </c:pt>
                <c:pt idx="1414">
                  <c:v>1301627.6302660001</c:v>
                </c:pt>
                <c:pt idx="1415">
                  <c:v>250466.99137</c:v>
                </c:pt>
                <c:pt idx="1416">
                  <c:v>810442.53019199998</c:v>
                </c:pt>
                <c:pt idx="1417">
                  <c:v>1291917.1355000001</c:v>
                </c:pt>
                <c:pt idx="1418">
                  <c:v>421638.78593000001</c:v>
                </c:pt>
                <c:pt idx="1419">
                  <c:v>70421.097720000005</c:v>
                </c:pt>
                <c:pt idx="1420">
                  <c:v>190198.55655000001</c:v>
                </c:pt>
                <c:pt idx="1421">
                  <c:v>234640.57532999999</c:v>
                </c:pt>
                <c:pt idx="1422">
                  <c:v>735998.01902999997</c:v>
                </c:pt>
                <c:pt idx="1423">
                  <c:v>831347.25180299999</c:v>
                </c:pt>
                <c:pt idx="1424">
                  <c:v>1324799.126749</c:v>
                </c:pt>
                <c:pt idx="1425">
                  <c:v>1678793.5491750001</c:v>
                </c:pt>
                <c:pt idx="1426">
                  <c:v>754024.53562099999</c:v>
                </c:pt>
                <c:pt idx="1427">
                  <c:v>2442426.9792050002</c:v>
                </c:pt>
                <c:pt idx="1428">
                  <c:v>1714996.4513000001</c:v>
                </c:pt>
                <c:pt idx="1429">
                  <c:v>725302.31214000005</c:v>
                </c:pt>
                <c:pt idx="1430">
                  <c:v>2320114.132671</c:v>
                </c:pt>
                <c:pt idx="1431">
                  <c:v>1693608.6838090001</c:v>
                </c:pt>
                <c:pt idx="1432">
                  <c:v>1572723.386869</c:v>
                </c:pt>
                <c:pt idx="1433">
                  <c:v>1178732.1914299999</c:v>
                </c:pt>
                <c:pt idx="1434">
                  <c:v>2536830.8536180002</c:v>
                </c:pt>
                <c:pt idx="1435">
                  <c:v>1264043.9828860001</c:v>
                </c:pt>
                <c:pt idx="1436">
                  <c:v>1252784.0460099999</c:v>
                </c:pt>
                <c:pt idx="1437">
                  <c:v>953270.130795</c:v>
                </c:pt>
                <c:pt idx="1438">
                  <c:v>670995.43040900002</c:v>
                </c:pt>
                <c:pt idx="1439">
                  <c:v>543088.23974600004</c:v>
                </c:pt>
                <c:pt idx="1440">
                  <c:v>289749.47519000003</c:v>
                </c:pt>
                <c:pt idx="1441">
                  <c:v>179764.04484300001</c:v>
                </c:pt>
                <c:pt idx="1442">
                  <c:v>217533.97766</c:v>
                </c:pt>
                <c:pt idx="1443">
                  <c:v>1010906.553789</c:v>
                </c:pt>
                <c:pt idx="1444">
                  <c:v>117193.65407</c:v>
                </c:pt>
                <c:pt idx="1445">
                  <c:v>394090.05956000002</c:v>
                </c:pt>
                <c:pt idx="1446">
                  <c:v>992732.15300000005</c:v>
                </c:pt>
                <c:pt idx="1447">
                  <c:v>1454803.9185200001</c:v>
                </c:pt>
                <c:pt idx="1448">
                  <c:v>1451127.473212</c:v>
                </c:pt>
                <c:pt idx="1449">
                  <c:v>1960010.3078999999</c:v>
                </c:pt>
                <c:pt idx="1450">
                  <c:v>861390.64980300004</c:v>
                </c:pt>
                <c:pt idx="1451">
                  <c:v>1730532.9081359999</c:v>
                </c:pt>
                <c:pt idx="1452">
                  <c:v>664510.17069399997</c:v>
                </c:pt>
                <c:pt idx="1453">
                  <c:v>867199.10655999999</c:v>
                </c:pt>
                <c:pt idx="1454">
                  <c:v>1405972.3229469999</c:v>
                </c:pt>
                <c:pt idx="1455">
                  <c:v>1391355.887846</c:v>
                </c:pt>
                <c:pt idx="1456">
                  <c:v>2672658.0170809999</c:v>
                </c:pt>
                <c:pt idx="1457">
                  <c:v>1105709.2600720001</c:v>
                </c:pt>
                <c:pt idx="1458">
                  <c:v>492575.292158</c:v>
                </c:pt>
                <c:pt idx="1459">
                  <c:v>1977469.6657400001</c:v>
                </c:pt>
                <c:pt idx="1460">
                  <c:v>1220147.298348</c:v>
                </c:pt>
                <c:pt idx="1461">
                  <c:v>2453282.1817660001</c:v>
                </c:pt>
                <c:pt idx="1462">
                  <c:v>949499.80296600005</c:v>
                </c:pt>
                <c:pt idx="1463">
                  <c:v>1042813.867262</c:v>
                </c:pt>
                <c:pt idx="1464">
                  <c:v>999248.72716500005</c:v>
                </c:pt>
                <c:pt idx="1465">
                  <c:v>256252.36868000001</c:v>
                </c:pt>
                <c:pt idx="1466">
                  <c:v>64575.264734999997</c:v>
                </c:pt>
                <c:pt idx="1467">
                  <c:v>378078.54752000002</c:v>
                </c:pt>
                <c:pt idx="1468">
                  <c:v>77542.417308000004</c:v>
                </c:pt>
                <c:pt idx="1469">
                  <c:v>382203.35879999999</c:v>
                </c:pt>
                <c:pt idx="1470">
                  <c:v>463643.74443999998</c:v>
                </c:pt>
                <c:pt idx="1471">
                  <c:v>1105381.6170600001</c:v>
                </c:pt>
                <c:pt idx="1472">
                  <c:v>855992.69056000002</c:v>
                </c:pt>
                <c:pt idx="1473">
                  <c:v>987683.35771000001</c:v>
                </c:pt>
                <c:pt idx="1474">
                  <c:v>1445095.7942629999</c:v>
                </c:pt>
                <c:pt idx="1475">
                  <c:v>1194257.043444</c:v>
                </c:pt>
                <c:pt idx="1476">
                  <c:v>1711304.29394</c:v>
                </c:pt>
                <c:pt idx="1477">
                  <c:v>1738508.1344949999</c:v>
                </c:pt>
                <c:pt idx="1478">
                  <c:v>1306010.263365</c:v>
                </c:pt>
                <c:pt idx="1479">
                  <c:v>1839262.1399590001</c:v>
                </c:pt>
                <c:pt idx="1480">
                  <c:v>1852662.3682949999</c:v>
                </c:pt>
                <c:pt idx="1481">
                  <c:v>1345363.5667610001</c:v>
                </c:pt>
                <c:pt idx="1482">
                  <c:v>1004116.0472349999</c:v>
                </c:pt>
                <c:pt idx="1483">
                  <c:v>1728720.3655350001</c:v>
                </c:pt>
                <c:pt idx="1484">
                  <c:v>1369732.317297</c:v>
                </c:pt>
                <c:pt idx="1485">
                  <c:v>1305454.0903640001</c:v>
                </c:pt>
                <c:pt idx="1486">
                  <c:v>1282300.395155</c:v>
                </c:pt>
                <c:pt idx="1487">
                  <c:v>1456418.1712450001</c:v>
                </c:pt>
                <c:pt idx="1488">
                  <c:v>602129.52038999996</c:v>
                </c:pt>
                <c:pt idx="1489">
                  <c:v>179301.4019</c:v>
                </c:pt>
                <c:pt idx="1490">
                  <c:v>418358.76614600001</c:v>
                </c:pt>
                <c:pt idx="1491">
                  <c:v>113494.22487400001</c:v>
                </c:pt>
                <c:pt idx="1492">
                  <c:v>263372.53454399999</c:v>
                </c:pt>
                <c:pt idx="1493">
                  <c:v>151785.33214000001</c:v>
                </c:pt>
                <c:pt idx="1494">
                  <c:v>259662.07209</c:v>
                </c:pt>
                <c:pt idx="1495">
                  <c:v>687074.38334599999</c:v>
                </c:pt>
                <c:pt idx="1496">
                  <c:v>999120.42349399999</c:v>
                </c:pt>
                <c:pt idx="1497">
                  <c:v>1758542.92561</c:v>
                </c:pt>
                <c:pt idx="1498">
                  <c:v>1908617.0681489999</c:v>
                </c:pt>
                <c:pt idx="1499">
                  <c:v>1017211.594764</c:v>
                </c:pt>
                <c:pt idx="1500">
                  <c:v>684437.72541800002</c:v>
                </c:pt>
                <c:pt idx="1501">
                  <c:v>1418205.2115549999</c:v>
                </c:pt>
                <c:pt idx="1502">
                  <c:v>1416593.2121550001</c:v>
                </c:pt>
                <c:pt idx="1503">
                  <c:v>1001228.027351</c:v>
                </c:pt>
                <c:pt idx="1504">
                  <c:v>914562.67189999996</c:v>
                </c:pt>
                <c:pt idx="1505">
                  <c:v>1357305.9137550001</c:v>
                </c:pt>
                <c:pt idx="1506">
                  <c:v>1290146.275749</c:v>
                </c:pt>
                <c:pt idx="1507">
                  <c:v>1333022.452334</c:v>
                </c:pt>
                <c:pt idx="1508">
                  <c:v>919167.076245</c:v>
                </c:pt>
                <c:pt idx="1509">
                  <c:v>826861.30215500004</c:v>
                </c:pt>
                <c:pt idx="1510">
                  <c:v>906261.87587500003</c:v>
                </c:pt>
                <c:pt idx="1511">
                  <c:v>1026538.399921</c:v>
                </c:pt>
                <c:pt idx="1512">
                  <c:v>920070.02084200003</c:v>
                </c:pt>
                <c:pt idx="1513">
                  <c:v>184879.614779</c:v>
                </c:pt>
                <c:pt idx="1514">
                  <c:v>435720.53739999997</c:v>
                </c:pt>
                <c:pt idx="1515">
                  <c:v>26939.482960000001</c:v>
                </c:pt>
                <c:pt idx="1516">
                  <c:v>69918.854607999994</c:v>
                </c:pt>
                <c:pt idx="1517">
                  <c:v>222191.75068200001</c:v>
                </c:pt>
                <c:pt idx="1518">
                  <c:v>165507.92829000001</c:v>
                </c:pt>
                <c:pt idx="1519">
                  <c:v>269967.62712999998</c:v>
                </c:pt>
                <c:pt idx="1520">
                  <c:v>332099.82257999998</c:v>
                </c:pt>
                <c:pt idx="1521">
                  <c:v>1604788.4850850001</c:v>
                </c:pt>
                <c:pt idx="1522">
                  <c:v>871109.84442500002</c:v>
                </c:pt>
                <c:pt idx="1523">
                  <c:v>2028158.684077</c:v>
                </c:pt>
                <c:pt idx="1524">
                  <c:v>1069012.2138720001</c:v>
                </c:pt>
                <c:pt idx="1525">
                  <c:v>1025617.670205</c:v>
                </c:pt>
                <c:pt idx="1526">
                  <c:v>1569386.3309450001</c:v>
                </c:pt>
                <c:pt idx="1527">
                  <c:v>923441.02890499996</c:v>
                </c:pt>
                <c:pt idx="1528">
                  <c:v>1402976.0801309999</c:v>
                </c:pt>
                <c:pt idx="1529">
                  <c:v>1758468.791556</c:v>
                </c:pt>
                <c:pt idx="1530">
                  <c:v>590177.09583500004</c:v>
                </c:pt>
                <c:pt idx="1531">
                  <c:v>1169148.146435</c:v>
                </c:pt>
                <c:pt idx="1532">
                  <c:v>976047.60564099997</c:v>
                </c:pt>
                <c:pt idx="1533">
                  <c:v>710852.83418699994</c:v>
                </c:pt>
                <c:pt idx="1534">
                  <c:v>1202568.389925</c:v>
                </c:pt>
                <c:pt idx="1535">
                  <c:v>637226.03162999998</c:v>
                </c:pt>
                <c:pt idx="1536">
                  <c:v>1159341.2374179999</c:v>
                </c:pt>
                <c:pt idx="1537">
                  <c:v>734638.30759500002</c:v>
                </c:pt>
                <c:pt idx="1538">
                  <c:v>139313.12851499999</c:v>
                </c:pt>
                <c:pt idx="1539">
                  <c:v>90810.192200000005</c:v>
                </c:pt>
                <c:pt idx="1540">
                  <c:v>525895.79648000002</c:v>
                </c:pt>
                <c:pt idx="1541">
                  <c:v>287438.78425999999</c:v>
                </c:pt>
                <c:pt idx="1542">
                  <c:v>244676.38889</c:v>
                </c:pt>
                <c:pt idx="1543">
                  <c:v>849915.39881000004</c:v>
                </c:pt>
                <c:pt idx="1544">
                  <c:v>1331063.0268699999</c:v>
                </c:pt>
                <c:pt idx="1545">
                  <c:v>1624081.58965</c:v>
                </c:pt>
                <c:pt idx="1546">
                  <c:v>1236799.1081300001</c:v>
                </c:pt>
                <c:pt idx="1547">
                  <c:v>2101902.997155</c:v>
                </c:pt>
                <c:pt idx="1548">
                  <c:v>1542580.9766869999</c:v>
                </c:pt>
                <c:pt idx="1549">
                  <c:v>1769271.3739450001</c:v>
                </c:pt>
                <c:pt idx="1550">
                  <c:v>1972875.760921</c:v>
                </c:pt>
                <c:pt idx="1551">
                  <c:v>1341964.593725</c:v>
                </c:pt>
                <c:pt idx="1552">
                  <c:v>2354907.2121350002</c:v>
                </c:pt>
                <c:pt idx="1553">
                  <c:v>1185731.920498</c:v>
                </c:pt>
                <c:pt idx="1554">
                  <c:v>1732531.4326500001</c:v>
                </c:pt>
                <c:pt idx="1555">
                  <c:v>1501036.7067219999</c:v>
                </c:pt>
                <c:pt idx="1556">
                  <c:v>834893.63088499999</c:v>
                </c:pt>
                <c:pt idx="1557">
                  <c:v>537695.75458499999</c:v>
                </c:pt>
                <c:pt idx="1558">
                  <c:v>497904.37190500001</c:v>
                </c:pt>
                <c:pt idx="1559">
                  <c:v>985241.69524499995</c:v>
                </c:pt>
                <c:pt idx="1560">
                  <c:v>532088.32186999999</c:v>
                </c:pt>
                <c:pt idx="1561">
                  <c:v>208307.56572499999</c:v>
                </c:pt>
                <c:pt idx="1562">
                  <c:v>175880.80927999999</c:v>
                </c:pt>
                <c:pt idx="1563">
                  <c:v>698083.22367099999</c:v>
                </c:pt>
                <c:pt idx="1564">
                  <c:v>14893.38797</c:v>
                </c:pt>
                <c:pt idx="1565">
                  <c:v>236237.05716</c:v>
                </c:pt>
                <c:pt idx="1566">
                  <c:v>194354.17788</c:v>
                </c:pt>
                <c:pt idx="1567">
                  <c:v>796709.93545999995</c:v>
                </c:pt>
                <c:pt idx="1568">
                  <c:v>1716519.83464</c:v>
                </c:pt>
                <c:pt idx="1569">
                  <c:v>1685436.63582</c:v>
                </c:pt>
                <c:pt idx="1570">
                  <c:v>1283123.6512549999</c:v>
                </c:pt>
                <c:pt idx="1571">
                  <c:v>1772075.018585</c:v>
                </c:pt>
                <c:pt idx="1572">
                  <c:v>977671.96655300003</c:v>
                </c:pt>
                <c:pt idx="1573">
                  <c:v>2116710.5193699999</c:v>
                </c:pt>
                <c:pt idx="1574">
                  <c:v>720333.823294</c:v>
                </c:pt>
                <c:pt idx="1575">
                  <c:v>1480157.489965</c:v>
                </c:pt>
                <c:pt idx="1576">
                  <c:v>955681.85714500002</c:v>
                </c:pt>
                <c:pt idx="1577">
                  <c:v>1686737.1572809999</c:v>
                </c:pt>
                <c:pt idx="1578">
                  <c:v>792603.74132100004</c:v>
                </c:pt>
                <c:pt idx="1579">
                  <c:v>1424544.47251</c:v>
                </c:pt>
                <c:pt idx="1580">
                  <c:v>2174397.598677</c:v>
                </c:pt>
                <c:pt idx="1581">
                  <c:v>1997991.860051</c:v>
                </c:pt>
                <c:pt idx="1582">
                  <c:v>2294709.8788609998</c:v>
                </c:pt>
                <c:pt idx="1583">
                  <c:v>2379920.1030049999</c:v>
                </c:pt>
                <c:pt idx="1584">
                  <c:v>740274.57215499994</c:v>
                </c:pt>
                <c:pt idx="1585">
                  <c:v>1377130.4789450001</c:v>
                </c:pt>
                <c:pt idx="1586">
                  <c:v>189094.95353500001</c:v>
                </c:pt>
                <c:pt idx="1587">
                  <c:v>158112.184232</c:v>
                </c:pt>
                <c:pt idx="1588">
                  <c:v>69336.841130000001</c:v>
                </c:pt>
                <c:pt idx="1589">
                  <c:v>217081.16135000001</c:v>
                </c:pt>
                <c:pt idx="1590">
                  <c:v>375670.11739999999</c:v>
                </c:pt>
                <c:pt idx="1591">
                  <c:v>724741.10166299995</c:v>
                </c:pt>
                <c:pt idx="1592">
                  <c:v>434603.57523399999</c:v>
                </c:pt>
                <c:pt idx="1593">
                  <c:v>2059925.4187159999</c:v>
                </c:pt>
                <c:pt idx="1594">
                  <c:v>1338938.2268399999</c:v>
                </c:pt>
                <c:pt idx="1595">
                  <c:v>2201560.711838</c:v>
                </c:pt>
                <c:pt idx="1596">
                  <c:v>1288435.104875</c:v>
                </c:pt>
                <c:pt idx="1597">
                  <c:v>1591246.2706299999</c:v>
                </c:pt>
                <c:pt idx="1598">
                  <c:v>1059215.7983810001</c:v>
                </c:pt>
                <c:pt idx="1599">
                  <c:v>2466772.846713</c:v>
                </c:pt>
                <c:pt idx="1600">
                  <c:v>1631025.281773</c:v>
                </c:pt>
                <c:pt idx="1601">
                  <c:v>2041172.888578</c:v>
                </c:pt>
                <c:pt idx="1602">
                  <c:v>1656278.3009919999</c:v>
                </c:pt>
                <c:pt idx="1603">
                  <c:v>1034860.833334</c:v>
                </c:pt>
                <c:pt idx="1604">
                  <c:v>1768363.1211059999</c:v>
                </c:pt>
                <c:pt idx="1605">
                  <c:v>1088285.3420539999</c:v>
                </c:pt>
                <c:pt idx="1606">
                  <c:v>871950.93866300001</c:v>
                </c:pt>
                <c:pt idx="1607">
                  <c:v>331003.45142100001</c:v>
                </c:pt>
                <c:pt idx="1608">
                  <c:v>185335.705789</c:v>
                </c:pt>
                <c:pt idx="1609">
                  <c:v>258112.451871</c:v>
                </c:pt>
                <c:pt idx="1610">
                  <c:v>81681.216446000006</c:v>
                </c:pt>
                <c:pt idx="1611">
                  <c:v>96127.624720000007</c:v>
                </c:pt>
                <c:pt idx="1612">
                  <c:v>592242.35926699999</c:v>
                </c:pt>
                <c:pt idx="1613">
                  <c:v>270226.25588000001</c:v>
                </c:pt>
                <c:pt idx="1614">
                  <c:v>311815.83072199998</c:v>
                </c:pt>
                <c:pt idx="1615">
                  <c:v>427526.16747699998</c:v>
                </c:pt>
                <c:pt idx="1616">
                  <c:v>873098.10696</c:v>
                </c:pt>
                <c:pt idx="1617">
                  <c:v>1047178.9114700001</c:v>
                </c:pt>
                <c:pt idx="1618">
                  <c:v>785004.68134000001</c:v>
                </c:pt>
                <c:pt idx="1619">
                  <c:v>1202157.695942</c:v>
                </c:pt>
                <c:pt idx="1620">
                  <c:v>603227.80187099997</c:v>
                </c:pt>
                <c:pt idx="1621">
                  <c:v>1156098.2191649999</c:v>
                </c:pt>
                <c:pt idx="1622">
                  <c:v>1643806.8709199999</c:v>
                </c:pt>
                <c:pt idx="1623">
                  <c:v>1608418.359343</c:v>
                </c:pt>
                <c:pt idx="1624">
                  <c:v>1301212.8733020001</c:v>
                </c:pt>
                <c:pt idx="1625">
                  <c:v>988339.25774000003</c:v>
                </c:pt>
                <c:pt idx="1626">
                  <c:v>1277036.921013</c:v>
                </c:pt>
                <c:pt idx="1627">
                  <c:v>1335811.1760130001</c:v>
                </c:pt>
                <c:pt idx="1628">
                  <c:v>1049784.142127</c:v>
                </c:pt>
                <c:pt idx="1629">
                  <c:v>955734.71286900004</c:v>
                </c:pt>
                <c:pt idx="1630">
                  <c:v>1190936.3911600001</c:v>
                </c:pt>
                <c:pt idx="1631">
                  <c:v>762360.22933500004</c:v>
                </c:pt>
                <c:pt idx="1632">
                  <c:v>893617.74763799994</c:v>
                </c:pt>
                <c:pt idx="1633">
                  <c:v>383885.80179200001</c:v>
                </c:pt>
                <c:pt idx="1634">
                  <c:v>421413.62852000003</c:v>
                </c:pt>
                <c:pt idx="1635">
                  <c:v>68420.256229999999</c:v>
                </c:pt>
                <c:pt idx="1636">
                  <c:v>9135.8588</c:v>
                </c:pt>
                <c:pt idx="1637">
                  <c:v>358710.64636000001</c:v>
                </c:pt>
                <c:pt idx="1638">
                  <c:v>288851.62030000001</c:v>
                </c:pt>
                <c:pt idx="1639">
                  <c:v>977720.84695000004</c:v>
                </c:pt>
                <c:pt idx="1640">
                  <c:v>310934.90690499998</c:v>
                </c:pt>
                <c:pt idx="1641">
                  <c:v>1319803.1233000001</c:v>
                </c:pt>
                <c:pt idx="1642">
                  <c:v>1720714.866107</c:v>
                </c:pt>
                <c:pt idx="1643">
                  <c:v>779905.51500799996</c:v>
                </c:pt>
                <c:pt idx="1644">
                  <c:v>1538106.9222929999</c:v>
                </c:pt>
                <c:pt idx="1645">
                  <c:v>1322517.576626</c:v>
                </c:pt>
                <c:pt idx="1646">
                  <c:v>2045502.587883</c:v>
                </c:pt>
                <c:pt idx="1647">
                  <c:v>548406.65297099994</c:v>
                </c:pt>
                <c:pt idx="1648">
                  <c:v>1168673.329526</c:v>
                </c:pt>
                <c:pt idx="1649">
                  <c:v>1618004.81118</c:v>
                </c:pt>
                <c:pt idx="1650">
                  <c:v>2451911.4896129998</c:v>
                </c:pt>
                <c:pt idx="1651">
                  <c:v>1788178.643923</c:v>
                </c:pt>
                <c:pt idx="1652">
                  <c:v>1418170.622987</c:v>
                </c:pt>
                <c:pt idx="1653">
                  <c:v>671306.48861</c:v>
                </c:pt>
                <c:pt idx="1654">
                  <c:v>582304.34342100006</c:v>
                </c:pt>
                <c:pt idx="1655">
                  <c:v>1050774.6075879999</c:v>
                </c:pt>
                <c:pt idx="1656">
                  <c:v>1144660.339557</c:v>
                </c:pt>
                <c:pt idx="1657">
                  <c:v>861699.30802999996</c:v>
                </c:pt>
                <c:pt idx="1658">
                  <c:v>35258.618719999999</c:v>
                </c:pt>
                <c:pt idx="1659">
                  <c:v>54975.880181</c:v>
                </c:pt>
                <c:pt idx="1660">
                  <c:v>129781.56873</c:v>
                </c:pt>
                <c:pt idx="1661">
                  <c:v>217830.46067</c:v>
                </c:pt>
                <c:pt idx="1662">
                  <c:v>722250.73878999997</c:v>
                </c:pt>
                <c:pt idx="1663">
                  <c:v>515310.75869500003</c:v>
                </c:pt>
                <c:pt idx="1664">
                  <c:v>586295.70455699996</c:v>
                </c:pt>
                <c:pt idx="1665">
                  <c:v>1448450.0318120001</c:v>
                </c:pt>
                <c:pt idx="1666">
                  <c:v>2098465.1545970002</c:v>
                </c:pt>
                <c:pt idx="1667">
                  <c:v>990104.79229000001</c:v>
                </c:pt>
                <c:pt idx="1668">
                  <c:v>1379072.993427</c:v>
                </c:pt>
                <c:pt idx="1669">
                  <c:v>2344183.1347699999</c:v>
                </c:pt>
                <c:pt idx="1670">
                  <c:v>1656688.6292280001</c:v>
                </c:pt>
                <c:pt idx="1671">
                  <c:v>1944328.76623</c:v>
                </c:pt>
                <c:pt idx="1672">
                  <c:v>1691111.8177690001</c:v>
                </c:pt>
                <c:pt idx="1673">
                  <c:v>3670660.9654060001</c:v>
                </c:pt>
                <c:pt idx="1674">
                  <c:v>1654492.333295</c:v>
                </c:pt>
                <c:pt idx="1675">
                  <c:v>1309094.7422790001</c:v>
                </c:pt>
                <c:pt idx="1676">
                  <c:v>2102249.8311399999</c:v>
                </c:pt>
                <c:pt idx="1677">
                  <c:v>2099648.91781</c:v>
                </c:pt>
                <c:pt idx="1678">
                  <c:v>1372694.0333120001</c:v>
                </c:pt>
                <c:pt idx="1679">
                  <c:v>1044230.294738</c:v>
                </c:pt>
                <c:pt idx="1680">
                  <c:v>153435.71421500001</c:v>
                </c:pt>
                <c:pt idx="1681">
                  <c:v>87055.325075000001</c:v>
                </c:pt>
                <c:pt idx="1682">
                  <c:v>55549.722224999998</c:v>
                </c:pt>
                <c:pt idx="1683">
                  <c:v>94048.287790999995</c:v>
                </c:pt>
                <c:pt idx="1684">
                  <c:v>197618.550067</c:v>
                </c:pt>
                <c:pt idx="1685">
                  <c:v>741412.66845999996</c:v>
                </c:pt>
                <c:pt idx="1686">
                  <c:v>351994.14597000001</c:v>
                </c:pt>
                <c:pt idx="1687">
                  <c:v>871906.06282999995</c:v>
                </c:pt>
                <c:pt idx="1688">
                  <c:v>1187814.2950200001</c:v>
                </c:pt>
                <c:pt idx="1689">
                  <c:v>3234511.1814950001</c:v>
                </c:pt>
                <c:pt idx="1690">
                  <c:v>900853.23900499998</c:v>
                </c:pt>
                <c:pt idx="1691">
                  <c:v>1021415.0435499999</c:v>
                </c:pt>
                <c:pt idx="1692">
                  <c:v>703834.55697300006</c:v>
                </c:pt>
                <c:pt idx="1693">
                  <c:v>723170.65724299999</c:v>
                </c:pt>
                <c:pt idx="1694">
                  <c:v>2064522.81403</c:v>
                </c:pt>
                <c:pt idx="1695">
                  <c:v>1332275.7044850001</c:v>
                </c:pt>
                <c:pt idx="1696">
                  <c:v>1213902.9067249999</c:v>
                </c:pt>
                <c:pt idx="1697">
                  <c:v>1961553.337506</c:v>
                </c:pt>
                <c:pt idx="1698">
                  <c:v>1223752.100966</c:v>
                </c:pt>
                <c:pt idx="1699">
                  <c:v>1052383.0127369999</c:v>
                </c:pt>
                <c:pt idx="1700">
                  <c:v>1593880.130876</c:v>
                </c:pt>
                <c:pt idx="1701">
                  <c:v>2107196.9909279998</c:v>
                </c:pt>
                <c:pt idx="1702">
                  <c:v>1148910.815525</c:v>
                </c:pt>
                <c:pt idx="1703">
                  <c:v>544028.64212500001</c:v>
                </c:pt>
                <c:pt idx="1704">
                  <c:v>270783.032305</c:v>
                </c:pt>
                <c:pt idx="1705">
                  <c:v>498125.86357300001</c:v>
                </c:pt>
                <c:pt idx="1706">
                  <c:v>166130.6292</c:v>
                </c:pt>
                <c:pt idx="1707">
                  <c:v>759427.25635000004</c:v>
                </c:pt>
                <c:pt idx="1708">
                  <c:v>1241386.64442</c:v>
                </c:pt>
                <c:pt idx="1709">
                  <c:v>307268.99949999998</c:v>
                </c:pt>
                <c:pt idx="1710">
                  <c:v>732711.55811999994</c:v>
                </c:pt>
                <c:pt idx="1711">
                  <c:v>1883708.9665000001</c:v>
                </c:pt>
                <c:pt idx="1712">
                  <c:v>1739031.052866</c:v>
                </c:pt>
                <c:pt idx="1713">
                  <c:v>1966939.3879849999</c:v>
                </c:pt>
                <c:pt idx="1714">
                  <c:v>1208550.5253369999</c:v>
                </c:pt>
                <c:pt idx="1715">
                  <c:v>791050.96659199998</c:v>
                </c:pt>
                <c:pt idx="1716">
                  <c:v>2034132.85414</c:v>
                </c:pt>
                <c:pt idx="1717">
                  <c:v>1406391.548896</c:v>
                </c:pt>
                <c:pt idx="1718">
                  <c:v>1555590.8147189999</c:v>
                </c:pt>
                <c:pt idx="1719">
                  <c:v>445604.40206699999</c:v>
                </c:pt>
                <c:pt idx="1720">
                  <c:v>673703.41297099995</c:v>
                </c:pt>
                <c:pt idx="1721">
                  <c:v>1026042.768572</c:v>
                </c:pt>
                <c:pt idx="1722">
                  <c:v>1410631.2138439999</c:v>
                </c:pt>
                <c:pt idx="1723">
                  <c:v>1178526.4207589999</c:v>
                </c:pt>
                <c:pt idx="1724">
                  <c:v>2087546.918327</c:v>
                </c:pt>
                <c:pt idx="1725">
                  <c:v>1807907.52501</c:v>
                </c:pt>
                <c:pt idx="1726">
                  <c:v>706426.05622899998</c:v>
                </c:pt>
                <c:pt idx="1727">
                  <c:v>967375.23942100001</c:v>
                </c:pt>
                <c:pt idx="1728">
                  <c:v>646907.36834599997</c:v>
                </c:pt>
                <c:pt idx="1729">
                  <c:v>111039.416918</c:v>
                </c:pt>
                <c:pt idx="1730">
                  <c:v>161168.57849099999</c:v>
                </c:pt>
                <c:pt idx="1731">
                  <c:v>270443.24046</c:v>
                </c:pt>
                <c:pt idx="1732">
                  <c:v>674459.66464600002</c:v>
                </c:pt>
                <c:pt idx="1733">
                  <c:v>186565.674149</c:v>
                </c:pt>
                <c:pt idx="1734">
                  <c:v>980427.80370000005</c:v>
                </c:pt>
                <c:pt idx="1735">
                  <c:v>701373.72190600005</c:v>
                </c:pt>
                <c:pt idx="1736">
                  <c:v>1760113.5343200001</c:v>
                </c:pt>
                <c:pt idx="1737">
                  <c:v>1159243.577633</c:v>
                </c:pt>
                <c:pt idx="1738">
                  <c:v>1818723.4240049999</c:v>
                </c:pt>
                <c:pt idx="1739">
                  <c:v>1647824.579903</c:v>
                </c:pt>
                <c:pt idx="1740">
                  <c:v>902257.69602499995</c:v>
                </c:pt>
                <c:pt idx="1741">
                  <c:v>865761.69688199996</c:v>
                </c:pt>
                <c:pt idx="1742">
                  <c:v>2208160.4411729998</c:v>
                </c:pt>
                <c:pt idx="1743">
                  <c:v>1344665.5357540001</c:v>
                </c:pt>
                <c:pt idx="1744">
                  <c:v>1505255.686921</c:v>
                </c:pt>
                <c:pt idx="1745">
                  <c:v>2776975.3583740001</c:v>
                </c:pt>
                <c:pt idx="1746">
                  <c:v>1864450.125514</c:v>
                </c:pt>
                <c:pt idx="1747">
                  <c:v>2402456.3196649998</c:v>
                </c:pt>
                <c:pt idx="1748">
                  <c:v>2319936.3654609998</c:v>
                </c:pt>
                <c:pt idx="1749">
                  <c:v>1413795.3660800001</c:v>
                </c:pt>
                <c:pt idx="1750">
                  <c:v>947737.09823200002</c:v>
                </c:pt>
                <c:pt idx="1751">
                  <c:v>1985182.116809</c:v>
                </c:pt>
                <c:pt idx="1752">
                  <c:v>1360876.8869179999</c:v>
                </c:pt>
                <c:pt idx="1753">
                  <c:v>302285.36568300001</c:v>
                </c:pt>
                <c:pt idx="1754">
                  <c:v>91360.292709999994</c:v>
                </c:pt>
                <c:pt idx="1755">
                  <c:v>233702.81755000001</c:v>
                </c:pt>
                <c:pt idx="1756">
                  <c:v>233131.56309000001</c:v>
                </c:pt>
                <c:pt idx="1757">
                  <c:v>942882.52175700001</c:v>
                </c:pt>
                <c:pt idx="1758">
                  <c:v>1383648.2675300001</c:v>
                </c:pt>
                <c:pt idx="1759">
                  <c:v>626685.22542999999</c:v>
                </c:pt>
                <c:pt idx="1760">
                  <c:v>2387492.2165799998</c:v>
                </c:pt>
                <c:pt idx="1761">
                  <c:v>1236993.2303599999</c:v>
                </c:pt>
                <c:pt idx="1762">
                  <c:v>1886018.2270200001</c:v>
                </c:pt>
                <c:pt idx="1763">
                  <c:v>1631529.572005</c:v>
                </c:pt>
                <c:pt idx="1764">
                  <c:v>1294476.234807</c:v>
                </c:pt>
                <c:pt idx="1765">
                  <c:v>2219104.9801010001</c:v>
                </c:pt>
                <c:pt idx="1766">
                  <c:v>1943405.2937449999</c:v>
                </c:pt>
                <c:pt idx="1767">
                  <c:v>1928055.264495</c:v>
                </c:pt>
                <c:pt idx="1768">
                  <c:v>1073163.538705</c:v>
                </c:pt>
                <c:pt idx="1769">
                  <c:v>1721660.3830949999</c:v>
                </c:pt>
                <c:pt idx="1770">
                  <c:v>790804.40402300004</c:v>
                </c:pt>
                <c:pt idx="1771">
                  <c:v>962229.69733</c:v>
                </c:pt>
                <c:pt idx="1772">
                  <c:v>2129486.5959290001</c:v>
                </c:pt>
                <c:pt idx="1773">
                  <c:v>1559716.2131310001</c:v>
                </c:pt>
                <c:pt idx="1774">
                  <c:v>1479048.8267300001</c:v>
                </c:pt>
                <c:pt idx="1775">
                  <c:v>954130.88810700004</c:v>
                </c:pt>
                <c:pt idx="1776">
                  <c:v>532668.32849099999</c:v>
                </c:pt>
                <c:pt idx="1777">
                  <c:v>351276.995995</c:v>
                </c:pt>
                <c:pt idx="1778">
                  <c:v>231083.36235099999</c:v>
                </c:pt>
                <c:pt idx="1779">
                  <c:v>62062.423175999997</c:v>
                </c:pt>
                <c:pt idx="1780">
                  <c:v>221914.59503</c:v>
                </c:pt>
                <c:pt idx="1781">
                  <c:v>356047.51234000002</c:v>
                </c:pt>
                <c:pt idx="1782">
                  <c:v>735751.53370000003</c:v>
                </c:pt>
                <c:pt idx="1783">
                  <c:v>386774.85064399999</c:v>
                </c:pt>
                <c:pt idx="1784">
                  <c:v>617107.17966499995</c:v>
                </c:pt>
                <c:pt idx="1785">
                  <c:v>917996.68972999998</c:v>
                </c:pt>
                <c:pt idx="1786">
                  <c:v>3135432.61644</c:v>
                </c:pt>
                <c:pt idx="1787">
                  <c:v>1231789.3354110001</c:v>
                </c:pt>
                <c:pt idx="1788">
                  <c:v>1566521.3893500001</c:v>
                </c:pt>
                <c:pt idx="1789">
                  <c:v>1137663.5805800001</c:v>
                </c:pt>
                <c:pt idx="1790">
                  <c:v>1367629.2470859999</c:v>
                </c:pt>
                <c:pt idx="1791">
                  <c:v>833582.31176900002</c:v>
                </c:pt>
                <c:pt idx="1792">
                  <c:v>1392059.8622900001</c:v>
                </c:pt>
                <c:pt idx="1793">
                  <c:v>847962.027489</c:v>
                </c:pt>
                <c:pt idx="1794">
                  <c:v>1545975.252509</c:v>
                </c:pt>
                <c:pt idx="1795">
                  <c:v>1823388.945669</c:v>
                </c:pt>
                <c:pt idx="1796">
                  <c:v>3023980.324337</c:v>
                </c:pt>
                <c:pt idx="1797">
                  <c:v>658880.86977600004</c:v>
                </c:pt>
                <c:pt idx="1798">
                  <c:v>1172775.8438639999</c:v>
                </c:pt>
                <c:pt idx="1799">
                  <c:v>588006.311735</c:v>
                </c:pt>
                <c:pt idx="1800">
                  <c:v>960940.15700999997</c:v>
                </c:pt>
                <c:pt idx="1801">
                  <c:v>41977.359405000003</c:v>
                </c:pt>
                <c:pt idx="1802">
                  <c:v>244561.22345600001</c:v>
                </c:pt>
                <c:pt idx="1803">
                  <c:v>131088.88630700001</c:v>
                </c:pt>
                <c:pt idx="1804">
                  <c:v>73775.626650000006</c:v>
                </c:pt>
                <c:pt idx="1805">
                  <c:v>229023.39202</c:v>
                </c:pt>
                <c:pt idx="1806">
                  <c:v>737573.54723699996</c:v>
                </c:pt>
                <c:pt idx="1807">
                  <c:v>1234843.1843030001</c:v>
                </c:pt>
                <c:pt idx="1808">
                  <c:v>1032324.197443</c:v>
                </c:pt>
                <c:pt idx="1809">
                  <c:v>698986.23229700001</c:v>
                </c:pt>
                <c:pt idx="1810">
                  <c:v>1917468.591092</c:v>
                </c:pt>
                <c:pt idx="1811">
                  <c:v>558908.28266699996</c:v>
                </c:pt>
                <c:pt idx="1812">
                  <c:v>1710812.3500940001</c:v>
                </c:pt>
                <c:pt idx="1813">
                  <c:v>920778.67994399997</c:v>
                </c:pt>
                <c:pt idx="1814">
                  <c:v>998763.18507799995</c:v>
                </c:pt>
                <c:pt idx="1815">
                  <c:v>523733.57803999999</c:v>
                </c:pt>
                <c:pt idx="1816">
                  <c:v>1728576.7582419999</c:v>
                </c:pt>
                <c:pt idx="1817">
                  <c:v>827684.13549400005</c:v>
                </c:pt>
                <c:pt idx="1818">
                  <c:v>1414022.0221800001</c:v>
                </c:pt>
                <c:pt idx="1819">
                  <c:v>1426743.456892</c:v>
                </c:pt>
                <c:pt idx="1820">
                  <c:v>631631.40484700003</c:v>
                </c:pt>
                <c:pt idx="1821">
                  <c:v>1056760.815219</c:v>
                </c:pt>
                <c:pt idx="1822">
                  <c:v>1698996.7768689999</c:v>
                </c:pt>
                <c:pt idx="1823">
                  <c:v>541234.13891099999</c:v>
                </c:pt>
                <c:pt idx="1824">
                  <c:v>803012.70010599995</c:v>
                </c:pt>
                <c:pt idx="1825">
                  <c:v>836592.60526700004</c:v>
                </c:pt>
                <c:pt idx="1826">
                  <c:v>40234.098606</c:v>
                </c:pt>
                <c:pt idx="1827">
                  <c:v>502791.722496</c:v>
                </c:pt>
                <c:pt idx="1828">
                  <c:v>202581.87727</c:v>
                </c:pt>
                <c:pt idx="1829">
                  <c:v>357120.09475500003</c:v>
                </c:pt>
                <c:pt idx="1830">
                  <c:v>120391.47766</c:v>
                </c:pt>
                <c:pt idx="1831">
                  <c:v>388996.99316000001</c:v>
                </c:pt>
                <c:pt idx="1832">
                  <c:v>639911.06836999999</c:v>
                </c:pt>
                <c:pt idx="1833">
                  <c:v>1146821.477949</c:v>
                </c:pt>
                <c:pt idx="1834">
                  <c:v>1593664.6372100001</c:v>
                </c:pt>
                <c:pt idx="1835">
                  <c:v>1096926.2749290001</c:v>
                </c:pt>
                <c:pt idx="1836">
                  <c:v>1572879.321369</c:v>
                </c:pt>
                <c:pt idx="1837">
                  <c:v>1282689.672943</c:v>
                </c:pt>
                <c:pt idx="1838">
                  <c:v>1642658.06378</c:v>
                </c:pt>
                <c:pt idx="1839">
                  <c:v>943850.56118900003</c:v>
                </c:pt>
                <c:pt idx="1840">
                  <c:v>723245.32866</c:v>
                </c:pt>
                <c:pt idx="1841">
                  <c:v>1042161.614493</c:v>
                </c:pt>
                <c:pt idx="1842">
                  <c:v>992043.68778000004</c:v>
                </c:pt>
                <c:pt idx="1843">
                  <c:v>1567198.8951129999</c:v>
                </c:pt>
                <c:pt idx="1844">
                  <c:v>1181545.868359</c:v>
                </c:pt>
                <c:pt idx="1845">
                  <c:v>2009485.1305110001</c:v>
                </c:pt>
                <c:pt idx="1846">
                  <c:v>2186959.2903880002</c:v>
                </c:pt>
                <c:pt idx="1847">
                  <c:v>961526.09959799994</c:v>
                </c:pt>
                <c:pt idx="1848">
                  <c:v>786173.05755499995</c:v>
                </c:pt>
                <c:pt idx="1849">
                  <c:v>176639.072785</c:v>
                </c:pt>
                <c:pt idx="1850">
                  <c:v>170867.19524</c:v>
                </c:pt>
                <c:pt idx="1851">
                  <c:v>220039.24393999999</c:v>
                </c:pt>
                <c:pt idx="1852">
                  <c:v>276828.51016499999</c:v>
                </c:pt>
                <c:pt idx="1853">
                  <c:v>228393.92783999999</c:v>
                </c:pt>
                <c:pt idx="1854">
                  <c:v>198670.22987800001</c:v>
                </c:pt>
                <c:pt idx="1855">
                  <c:v>1045106.7894210001</c:v>
                </c:pt>
                <c:pt idx="1856">
                  <c:v>799685.00543999998</c:v>
                </c:pt>
                <c:pt idx="1857">
                  <c:v>1820005.20203</c:v>
                </c:pt>
                <c:pt idx="1858">
                  <c:v>1788692.212263</c:v>
                </c:pt>
                <c:pt idx="1859">
                  <c:v>1370007.107753</c:v>
                </c:pt>
                <c:pt idx="1860">
                  <c:v>1192591.6619899999</c:v>
                </c:pt>
                <c:pt idx="1861">
                  <c:v>991960.29870499996</c:v>
                </c:pt>
                <c:pt idx="1862">
                  <c:v>1055382.2518199999</c:v>
                </c:pt>
                <c:pt idx="1863">
                  <c:v>1701033.024215</c:v>
                </c:pt>
                <c:pt idx="1864">
                  <c:v>1189555.617202</c:v>
                </c:pt>
                <c:pt idx="1865">
                  <c:v>945994.46245400002</c:v>
                </c:pt>
                <c:pt idx="1866">
                  <c:v>968818.92105799995</c:v>
                </c:pt>
                <c:pt idx="1867">
                  <c:v>815887.70559999999</c:v>
                </c:pt>
                <c:pt idx="1868">
                  <c:v>1687433.539535</c:v>
                </c:pt>
                <c:pt idx="1869">
                  <c:v>3020223.7708279998</c:v>
                </c:pt>
                <c:pt idx="1870">
                  <c:v>2087533.818124</c:v>
                </c:pt>
                <c:pt idx="1871">
                  <c:v>1375209.394319</c:v>
                </c:pt>
                <c:pt idx="1872">
                  <c:v>916526.54823499999</c:v>
                </c:pt>
                <c:pt idx="1873">
                  <c:v>503879.85119000002</c:v>
                </c:pt>
                <c:pt idx="1874">
                  <c:v>245793.13184700001</c:v>
                </c:pt>
                <c:pt idx="1875">
                  <c:v>465971.10143099999</c:v>
                </c:pt>
                <c:pt idx="1876">
                  <c:v>36665.458206000003</c:v>
                </c:pt>
                <c:pt idx="1877">
                  <c:v>448557.050399</c:v>
                </c:pt>
                <c:pt idx="1878">
                  <c:v>510658.87414000003</c:v>
                </c:pt>
                <c:pt idx="1879">
                  <c:v>810470.23986199999</c:v>
                </c:pt>
                <c:pt idx="1880">
                  <c:v>1066398.3492000001</c:v>
                </c:pt>
                <c:pt idx="1881">
                  <c:v>771054.94045999995</c:v>
                </c:pt>
                <c:pt idx="1882">
                  <c:v>545146.71693999995</c:v>
                </c:pt>
                <c:pt idx="1883">
                  <c:v>2116706.6232400001</c:v>
                </c:pt>
                <c:pt idx="1884">
                  <c:v>692439.50690899999</c:v>
                </c:pt>
                <c:pt idx="1885">
                  <c:v>837542.57610800001</c:v>
                </c:pt>
                <c:pt idx="1886">
                  <c:v>1337095.756059</c:v>
                </c:pt>
                <c:pt idx="1887">
                  <c:v>785822.77935900004</c:v>
                </c:pt>
                <c:pt idx="1888">
                  <c:v>764346.75766799995</c:v>
                </c:pt>
                <c:pt idx="1889">
                  <c:v>445738.59311999998</c:v>
                </c:pt>
                <c:pt idx="1890">
                  <c:v>1259800.9410850001</c:v>
                </c:pt>
                <c:pt idx="1891">
                  <c:v>947336.16670199996</c:v>
                </c:pt>
                <c:pt idx="1892">
                  <c:v>1662102.3004060001</c:v>
                </c:pt>
                <c:pt idx="1893">
                  <c:v>1452543.935882</c:v>
                </c:pt>
                <c:pt idx="1894">
                  <c:v>898894.36942200002</c:v>
                </c:pt>
                <c:pt idx="1895">
                  <c:v>267688.95070300001</c:v>
                </c:pt>
                <c:pt idx="1896">
                  <c:v>531901.53839</c:v>
                </c:pt>
                <c:pt idx="1897">
                  <c:v>230052.821497</c:v>
                </c:pt>
                <c:pt idx="1898">
                  <c:v>264399.45704200002</c:v>
                </c:pt>
                <c:pt idx="1899">
                  <c:v>183090.16416099999</c:v>
                </c:pt>
                <c:pt idx="1900">
                  <c:v>86541.272060000003</c:v>
                </c:pt>
                <c:pt idx="1901">
                  <c:v>126574.81068</c:v>
                </c:pt>
                <c:pt idx="1902">
                  <c:v>367176.24387000001</c:v>
                </c:pt>
                <c:pt idx="1903">
                  <c:v>204250.27268699999</c:v>
                </c:pt>
                <c:pt idx="1904">
                  <c:v>1284100.8558670001</c:v>
                </c:pt>
                <c:pt idx="1905">
                  <c:v>1747497.0647</c:v>
                </c:pt>
                <c:pt idx="1906">
                  <c:v>1283140.258194</c:v>
                </c:pt>
                <c:pt idx="1907">
                  <c:v>1278560.725268</c:v>
                </c:pt>
                <c:pt idx="1908">
                  <c:v>838453.98156999995</c:v>
                </c:pt>
                <c:pt idx="1909">
                  <c:v>2547879.8576000002</c:v>
                </c:pt>
                <c:pt idx="1910">
                  <c:v>1808367.7546560001</c:v>
                </c:pt>
                <c:pt idx="1911">
                  <c:v>2081127.7886310001</c:v>
                </c:pt>
                <c:pt idx="1912">
                  <c:v>2715115.5017280001</c:v>
                </c:pt>
                <c:pt idx="1913">
                  <c:v>1621717.9270220001</c:v>
                </c:pt>
                <c:pt idx="1914">
                  <c:v>2644458.2428469998</c:v>
                </c:pt>
                <c:pt idx="1915">
                  <c:v>3167951.4375220002</c:v>
                </c:pt>
                <c:pt idx="1916">
                  <c:v>2280190.328739</c:v>
                </c:pt>
                <c:pt idx="1917">
                  <c:v>868694.91495200002</c:v>
                </c:pt>
                <c:pt idx="1918">
                  <c:v>1427591.55654</c:v>
                </c:pt>
                <c:pt idx="1919">
                  <c:v>659209.65100700001</c:v>
                </c:pt>
                <c:pt idx="1920">
                  <c:v>699378.46267499996</c:v>
                </c:pt>
                <c:pt idx="1921">
                  <c:v>112271.747473</c:v>
                </c:pt>
                <c:pt idx="1922">
                  <c:v>136848.02371000001</c:v>
                </c:pt>
                <c:pt idx="1923">
                  <c:v>92524.497340000002</c:v>
                </c:pt>
                <c:pt idx="1924">
                  <c:v>497161.99965999997</c:v>
                </c:pt>
                <c:pt idx="1925">
                  <c:v>395534.91730500001</c:v>
                </c:pt>
                <c:pt idx="1926">
                  <c:v>688669.83449000004</c:v>
                </c:pt>
                <c:pt idx="1927">
                  <c:v>586044.94790000003</c:v>
                </c:pt>
                <c:pt idx="1928">
                  <c:v>1919109.48536</c:v>
                </c:pt>
                <c:pt idx="1929">
                  <c:v>1044982.705317</c:v>
                </c:pt>
                <c:pt idx="1930">
                  <c:v>1721864.0132230001</c:v>
                </c:pt>
                <c:pt idx="1931">
                  <c:v>1987218.1994179999</c:v>
                </c:pt>
                <c:pt idx="1932">
                  <c:v>3324141.5216410002</c:v>
                </c:pt>
                <c:pt idx="1933">
                  <c:v>3245876.4738369999</c:v>
                </c:pt>
                <c:pt idx="1934">
                  <c:v>1582550.5894319999</c:v>
                </c:pt>
                <c:pt idx="1935">
                  <c:v>2070225.3100060001</c:v>
                </c:pt>
                <c:pt idx="1936">
                  <c:v>2640228.9113469999</c:v>
                </c:pt>
                <c:pt idx="1937">
                  <c:v>2404540.059812</c:v>
                </c:pt>
                <c:pt idx="1938">
                  <c:v>1788878.9224630001</c:v>
                </c:pt>
                <c:pt idx="1939">
                  <c:v>1805171.518555</c:v>
                </c:pt>
                <c:pt idx="1940">
                  <c:v>1643759.3132229999</c:v>
                </c:pt>
                <c:pt idx="1941">
                  <c:v>2336269.2250879998</c:v>
                </c:pt>
                <c:pt idx="1942">
                  <c:v>1649581.79929</c:v>
                </c:pt>
                <c:pt idx="1943">
                  <c:v>935869.04181700002</c:v>
                </c:pt>
                <c:pt idx="1944">
                  <c:v>306308.14120900002</c:v>
                </c:pt>
                <c:pt idx="1945">
                  <c:v>525200.138576</c:v>
                </c:pt>
                <c:pt idx="1946">
                  <c:v>181029.149546</c:v>
                </c:pt>
                <c:pt idx="1947">
                  <c:v>197536.46429100001</c:v>
                </c:pt>
                <c:pt idx="1948">
                  <c:v>94532.642259999993</c:v>
                </c:pt>
                <c:pt idx="1949">
                  <c:v>740490.59467599995</c:v>
                </c:pt>
                <c:pt idx="1950">
                  <c:v>1226415.1020500001</c:v>
                </c:pt>
                <c:pt idx="1951">
                  <c:v>1093102.0908600001</c:v>
                </c:pt>
                <c:pt idx="1952">
                  <c:v>1317513.3486579999</c:v>
                </c:pt>
                <c:pt idx="1953">
                  <c:v>984916.72165600001</c:v>
                </c:pt>
                <c:pt idx="1954">
                  <c:v>2641438.9545200001</c:v>
                </c:pt>
                <c:pt idx="1955">
                  <c:v>1646472.0230479999</c:v>
                </c:pt>
                <c:pt idx="1956">
                  <c:v>1664198.041095</c:v>
                </c:pt>
                <c:pt idx="1957">
                  <c:v>1840297.8643060001</c:v>
                </c:pt>
                <c:pt idx="1958">
                  <c:v>2332284.9659830001</c:v>
                </c:pt>
                <c:pt idx="1959">
                  <c:v>883453.56282899994</c:v>
                </c:pt>
                <c:pt idx="1960">
                  <c:v>1097958.350662</c:v>
                </c:pt>
                <c:pt idx="1961">
                  <c:v>1655215.390569</c:v>
                </c:pt>
                <c:pt idx="1962">
                  <c:v>1880568.8733699999</c:v>
                </c:pt>
                <c:pt idx="1963">
                  <c:v>1843928.523059</c:v>
                </c:pt>
                <c:pt idx="1964">
                  <c:v>3009261.0024660002</c:v>
                </c:pt>
                <c:pt idx="1965">
                  <c:v>1852509.8424549999</c:v>
                </c:pt>
                <c:pt idx="1966">
                  <c:v>653480.72487899999</c:v>
                </c:pt>
                <c:pt idx="1967">
                  <c:v>650253.95456600003</c:v>
                </c:pt>
                <c:pt idx="1968">
                  <c:v>1539671.9968600001</c:v>
                </c:pt>
                <c:pt idx="1969">
                  <c:v>225590.10185000001</c:v>
                </c:pt>
                <c:pt idx="1970">
                  <c:v>207459.52663000001</c:v>
                </c:pt>
                <c:pt idx="1971">
                  <c:v>78956.237966000001</c:v>
                </c:pt>
                <c:pt idx="1972">
                  <c:v>39150.188565999997</c:v>
                </c:pt>
                <c:pt idx="1973">
                  <c:v>260569.06203</c:v>
                </c:pt>
                <c:pt idx="1974">
                  <c:v>480167.42132999998</c:v>
                </c:pt>
                <c:pt idx="1975">
                  <c:v>531146.97822599998</c:v>
                </c:pt>
                <c:pt idx="1976">
                  <c:v>1298152.5230700001</c:v>
                </c:pt>
                <c:pt idx="1977">
                  <c:v>1411799.2645759999</c:v>
                </c:pt>
                <c:pt idx="1978">
                  <c:v>682783.26853100001</c:v>
                </c:pt>
                <c:pt idx="1979">
                  <c:v>586975.57414000004</c:v>
                </c:pt>
                <c:pt idx="1980">
                  <c:v>1213980.40227</c:v>
                </c:pt>
                <c:pt idx="1981">
                  <c:v>2189986.703007</c:v>
                </c:pt>
                <c:pt idx="1982">
                  <c:v>1375732.6258370001</c:v>
                </c:pt>
                <c:pt idx="1983">
                  <c:v>1404293.121515</c:v>
                </c:pt>
                <c:pt idx="1984">
                  <c:v>1330465.3123949999</c:v>
                </c:pt>
                <c:pt idx="1985">
                  <c:v>1145616.7069329999</c:v>
                </c:pt>
                <c:pt idx="1986">
                  <c:v>2163243.8890760001</c:v>
                </c:pt>
                <c:pt idx="1987">
                  <c:v>1632551.6440999999</c:v>
                </c:pt>
                <c:pt idx="1988">
                  <c:v>1957435.9699800001</c:v>
                </c:pt>
                <c:pt idx="1989">
                  <c:v>1152682.8729300001</c:v>
                </c:pt>
                <c:pt idx="1990">
                  <c:v>938300.52942699997</c:v>
                </c:pt>
                <c:pt idx="1991">
                  <c:v>1278309.6264529999</c:v>
                </c:pt>
                <c:pt idx="1992">
                  <c:v>502774.57070500002</c:v>
                </c:pt>
                <c:pt idx="1993">
                  <c:v>624569.22941799997</c:v>
                </c:pt>
                <c:pt idx="1994">
                  <c:v>170211.68186700001</c:v>
                </c:pt>
                <c:pt idx="1995">
                  <c:v>94566.609226</c:v>
                </c:pt>
                <c:pt idx="1996">
                  <c:v>173987.78693</c:v>
                </c:pt>
                <c:pt idx="1997">
                  <c:v>244530.77054999999</c:v>
                </c:pt>
                <c:pt idx="1998">
                  <c:v>1038936.4591560001</c:v>
                </c:pt>
                <c:pt idx="1999">
                  <c:v>437143.76999</c:v>
                </c:pt>
                <c:pt idx="2000">
                  <c:v>663322.82435999997</c:v>
                </c:pt>
                <c:pt idx="2001">
                  <c:v>500970.62026</c:v>
                </c:pt>
                <c:pt idx="2002">
                  <c:v>927483.18038499996</c:v>
                </c:pt>
                <c:pt idx="2003">
                  <c:v>806452.08896099997</c:v>
                </c:pt>
                <c:pt idx="2004">
                  <c:v>1391708.174599</c:v>
                </c:pt>
                <c:pt idx="2005">
                  <c:v>2206458.1069370001</c:v>
                </c:pt>
                <c:pt idx="2006">
                  <c:v>1239963.247462</c:v>
                </c:pt>
                <c:pt idx="2007">
                  <c:v>1562956.0627580001</c:v>
                </c:pt>
                <c:pt idx="2008">
                  <c:v>1465444.396739</c:v>
                </c:pt>
                <c:pt idx="2009">
                  <c:v>1475180.1192079999</c:v>
                </c:pt>
                <c:pt idx="2010">
                  <c:v>1693540.8143120001</c:v>
                </c:pt>
                <c:pt idx="2011">
                  <c:v>3092847.2626820002</c:v>
                </c:pt>
                <c:pt idx="2012">
                  <c:v>2814330.1995089999</c:v>
                </c:pt>
                <c:pt idx="2013">
                  <c:v>2154892.2936760001</c:v>
                </c:pt>
                <c:pt idx="2014">
                  <c:v>1716612.6885329999</c:v>
                </c:pt>
                <c:pt idx="2015">
                  <c:v>1128691.056107</c:v>
                </c:pt>
                <c:pt idx="2016">
                  <c:v>583172.07891100005</c:v>
                </c:pt>
                <c:pt idx="2017">
                  <c:v>452734.655876</c:v>
                </c:pt>
                <c:pt idx="2018">
                  <c:v>483549.66421100002</c:v>
                </c:pt>
                <c:pt idx="2019">
                  <c:v>78720.361720000001</c:v>
                </c:pt>
                <c:pt idx="2020">
                  <c:v>104697.95914000001</c:v>
                </c:pt>
                <c:pt idx="2021">
                  <c:v>275780.97460000002</c:v>
                </c:pt>
                <c:pt idx="2022">
                  <c:v>245228.13203000001</c:v>
                </c:pt>
                <c:pt idx="2023">
                  <c:v>519567.90033999999</c:v>
                </c:pt>
                <c:pt idx="2024">
                  <c:v>641888.17463899998</c:v>
                </c:pt>
                <c:pt idx="2025">
                  <c:v>1110285.984625</c:v>
                </c:pt>
                <c:pt idx="2026">
                  <c:v>1375490.4095660001</c:v>
                </c:pt>
                <c:pt idx="2027">
                  <c:v>1767572.060213</c:v>
                </c:pt>
                <c:pt idx="2028">
                  <c:v>1744445.27183</c:v>
                </c:pt>
                <c:pt idx="2029">
                  <c:v>3001558.8278990001</c:v>
                </c:pt>
                <c:pt idx="2030">
                  <c:v>1448846.90182</c:v>
                </c:pt>
                <c:pt idx="2031">
                  <c:v>2471830.864819</c:v>
                </c:pt>
                <c:pt idx="2032">
                  <c:v>1232380.3596109999</c:v>
                </c:pt>
                <c:pt idx="2033">
                  <c:v>915379.20146500005</c:v>
                </c:pt>
                <c:pt idx="2034">
                  <c:v>874985.38471699995</c:v>
                </c:pt>
                <c:pt idx="2035">
                  <c:v>1277857.2964049999</c:v>
                </c:pt>
                <c:pt idx="2036">
                  <c:v>2252657.9453690001</c:v>
                </c:pt>
                <c:pt idx="2037">
                  <c:v>672475.86432599998</c:v>
                </c:pt>
                <c:pt idx="2038">
                  <c:v>1532217.964131</c:v>
                </c:pt>
                <c:pt idx="2039">
                  <c:v>857850.43027999997</c:v>
                </c:pt>
                <c:pt idx="2040">
                  <c:v>546533.10948300001</c:v>
                </c:pt>
                <c:pt idx="2041">
                  <c:v>839580.95769800001</c:v>
                </c:pt>
                <c:pt idx="2042">
                  <c:v>161444.75901499999</c:v>
                </c:pt>
                <c:pt idx="2043">
                  <c:v>683643.44053499994</c:v>
                </c:pt>
                <c:pt idx="2044">
                  <c:v>235156.75337600001</c:v>
                </c:pt>
                <c:pt idx="2045">
                  <c:v>559408.55862999998</c:v>
                </c:pt>
                <c:pt idx="2046">
                  <c:v>235428.28338000001</c:v>
                </c:pt>
                <c:pt idx="2047">
                  <c:v>1264817.51553</c:v>
                </c:pt>
                <c:pt idx="2048">
                  <c:v>605494.85207499994</c:v>
                </c:pt>
                <c:pt idx="2049">
                  <c:v>1571401.475015</c:v>
                </c:pt>
                <c:pt idx="2050">
                  <c:v>2036520.316748</c:v>
                </c:pt>
                <c:pt idx="2051">
                  <c:v>1259875.875857</c:v>
                </c:pt>
                <c:pt idx="2052">
                  <c:v>1289428.3881079999</c:v>
                </c:pt>
                <c:pt idx="2053">
                  <c:v>2097290.307786</c:v>
                </c:pt>
                <c:pt idx="2054">
                  <c:v>1505188.279053</c:v>
                </c:pt>
                <c:pt idx="2055">
                  <c:v>1689505.42634</c:v>
                </c:pt>
                <c:pt idx="2056">
                  <c:v>1768424.85185</c:v>
                </c:pt>
                <c:pt idx="2057">
                  <c:v>1019095.381088</c:v>
                </c:pt>
                <c:pt idx="2058">
                  <c:v>1475873.077795</c:v>
                </c:pt>
                <c:pt idx="2059">
                  <c:v>2194152.9783410002</c:v>
                </c:pt>
                <c:pt idx="2060">
                  <c:v>2932345.9970169999</c:v>
                </c:pt>
                <c:pt idx="2061">
                  <c:v>1445173.3522270001</c:v>
                </c:pt>
                <c:pt idx="2062">
                  <c:v>407827.42622899998</c:v>
                </c:pt>
                <c:pt idx="2063">
                  <c:v>1682765.7730680001</c:v>
                </c:pt>
                <c:pt idx="2064">
                  <c:v>212861.774278</c:v>
                </c:pt>
                <c:pt idx="2065">
                  <c:v>932045.74645099998</c:v>
                </c:pt>
                <c:pt idx="2066">
                  <c:v>91069.824294999999</c:v>
                </c:pt>
                <c:pt idx="2067">
                  <c:v>65207.877489999999</c:v>
                </c:pt>
                <c:pt idx="2068">
                  <c:v>500057.97272000002</c:v>
                </c:pt>
                <c:pt idx="2069">
                  <c:v>231385.04029</c:v>
                </c:pt>
                <c:pt idx="2070">
                  <c:v>696716.248685</c:v>
                </c:pt>
                <c:pt idx="2071">
                  <c:v>578739.70533000003</c:v>
                </c:pt>
                <c:pt idx="2072">
                  <c:v>1030320.992644</c:v>
                </c:pt>
                <c:pt idx="2073">
                  <c:v>1991034.1634239999</c:v>
                </c:pt>
                <c:pt idx="2074">
                  <c:v>1458774.835737</c:v>
                </c:pt>
                <c:pt idx="2075">
                  <c:v>1646781.6251699999</c:v>
                </c:pt>
                <c:pt idx="2076">
                  <c:v>1277228.0863950001</c:v>
                </c:pt>
                <c:pt idx="2077">
                  <c:v>1377949.3753440001</c:v>
                </c:pt>
                <c:pt idx="2078">
                  <c:v>1192026.7183759999</c:v>
                </c:pt>
                <c:pt idx="2079">
                  <c:v>1221935.028651</c:v>
                </c:pt>
                <c:pt idx="2080">
                  <c:v>2246730.705147</c:v>
                </c:pt>
                <c:pt idx="2081">
                  <c:v>1637375.474595</c:v>
                </c:pt>
                <c:pt idx="2082">
                  <c:v>1502525.036545</c:v>
                </c:pt>
                <c:pt idx="2083">
                  <c:v>2138413.9117840002</c:v>
                </c:pt>
                <c:pt idx="2084">
                  <c:v>1324084.6267639999</c:v>
                </c:pt>
                <c:pt idx="2085">
                  <c:v>1547128.7275380001</c:v>
                </c:pt>
                <c:pt idx="2086">
                  <c:v>1993300.1461509999</c:v>
                </c:pt>
                <c:pt idx="2087">
                  <c:v>1324784.3319089999</c:v>
                </c:pt>
                <c:pt idx="2088">
                  <c:v>509342.308639</c:v>
                </c:pt>
                <c:pt idx="2089">
                  <c:v>164043.65349</c:v>
                </c:pt>
                <c:pt idx="2090">
                  <c:v>150412.49297699999</c:v>
                </c:pt>
                <c:pt idx="2091">
                  <c:v>88900.527019999994</c:v>
                </c:pt>
                <c:pt idx="2092">
                  <c:v>68824.370049999998</c:v>
                </c:pt>
                <c:pt idx="2093">
                  <c:v>259097.638167</c:v>
                </c:pt>
                <c:pt idx="2094">
                  <c:v>277333.052387</c:v>
                </c:pt>
                <c:pt idx="2095">
                  <c:v>314665.62952999998</c:v>
                </c:pt>
                <c:pt idx="2096">
                  <c:v>869002.93455000001</c:v>
                </c:pt>
                <c:pt idx="2097">
                  <c:v>1873492.20429</c:v>
                </c:pt>
                <c:pt idx="2098">
                  <c:v>2045662.28137</c:v>
                </c:pt>
                <c:pt idx="2099">
                  <c:v>1844496.8857209999</c:v>
                </c:pt>
                <c:pt idx="2100">
                  <c:v>732223.51625900005</c:v>
                </c:pt>
                <c:pt idx="2101">
                  <c:v>1111774.9799899999</c:v>
                </c:pt>
                <c:pt idx="2102">
                  <c:v>1160511.7938679999</c:v>
                </c:pt>
                <c:pt idx="2103">
                  <c:v>1094627.7708950001</c:v>
                </c:pt>
                <c:pt idx="2104">
                  <c:v>1871372.9979439999</c:v>
                </c:pt>
                <c:pt idx="2105">
                  <c:v>495008.46733100002</c:v>
                </c:pt>
                <c:pt idx="2106">
                  <c:v>967125.70565999998</c:v>
                </c:pt>
                <c:pt idx="2107">
                  <c:v>1709454.8314799999</c:v>
                </c:pt>
                <c:pt idx="2108">
                  <c:v>2091656.0794550001</c:v>
                </c:pt>
                <c:pt idx="2109">
                  <c:v>1788186.0449300001</c:v>
                </c:pt>
                <c:pt idx="2110">
                  <c:v>437586.22713499999</c:v>
                </c:pt>
                <c:pt idx="2111">
                  <c:v>2164224.2102970001</c:v>
                </c:pt>
                <c:pt idx="2112">
                  <c:v>355048.131582</c:v>
                </c:pt>
                <c:pt idx="2113">
                  <c:v>623148.60036599997</c:v>
                </c:pt>
                <c:pt idx="2114">
                  <c:v>1180349.8229</c:v>
                </c:pt>
                <c:pt idx="2115">
                  <c:v>224478.49171999999</c:v>
                </c:pt>
                <c:pt idx="2116">
                  <c:v>39809.294119999999</c:v>
                </c:pt>
                <c:pt idx="2117">
                  <c:v>124836.98035</c:v>
                </c:pt>
                <c:pt idx="2118">
                  <c:v>342773.71130999998</c:v>
                </c:pt>
                <c:pt idx="2119">
                  <c:v>1229812.9793759999</c:v>
                </c:pt>
                <c:pt idx="2120">
                  <c:v>1423719.58326</c:v>
                </c:pt>
                <c:pt idx="2121">
                  <c:v>1256992.05746</c:v>
                </c:pt>
                <c:pt idx="2122">
                  <c:v>1990878.7857860001</c:v>
                </c:pt>
                <c:pt idx="2123">
                  <c:v>2808807.1809069999</c:v>
                </c:pt>
                <c:pt idx="2124">
                  <c:v>1333496.021253</c:v>
                </c:pt>
                <c:pt idx="2125">
                  <c:v>2988662.4362699999</c:v>
                </c:pt>
                <c:pt idx="2126">
                  <c:v>853274.74146399996</c:v>
                </c:pt>
                <c:pt idx="2127">
                  <c:v>606019.77426700003</c:v>
                </c:pt>
                <c:pt idx="2128">
                  <c:v>2486338.8578809998</c:v>
                </c:pt>
                <c:pt idx="2129">
                  <c:v>890270.00508399995</c:v>
                </c:pt>
                <c:pt idx="2130">
                  <c:v>1164325.63304</c:v>
                </c:pt>
                <c:pt idx="2131">
                  <c:v>1661973.7767660001</c:v>
                </c:pt>
                <c:pt idx="2132">
                  <c:v>1272102.871143</c:v>
                </c:pt>
                <c:pt idx="2133">
                  <c:v>1686388.4943550001</c:v>
                </c:pt>
                <c:pt idx="2134">
                  <c:v>1480946.7380369999</c:v>
                </c:pt>
                <c:pt idx="2135">
                  <c:v>1091189.3823899999</c:v>
                </c:pt>
                <c:pt idx="2136">
                  <c:v>677325.39193399996</c:v>
                </c:pt>
                <c:pt idx="2137">
                  <c:v>1509607.5425100001</c:v>
                </c:pt>
                <c:pt idx="2138">
                  <c:v>1003867.55287</c:v>
                </c:pt>
                <c:pt idx="2139">
                  <c:v>692520.47832999995</c:v>
                </c:pt>
                <c:pt idx="2140">
                  <c:v>715815.21825000003</c:v>
                </c:pt>
                <c:pt idx="2141">
                  <c:v>239078.98402</c:v>
                </c:pt>
                <c:pt idx="2142">
                  <c:v>910360.85710000002</c:v>
                </c:pt>
                <c:pt idx="2143">
                  <c:v>1819931.0125470001</c:v>
                </c:pt>
                <c:pt idx="2144">
                  <c:v>1197616.868825</c:v>
                </c:pt>
                <c:pt idx="2145">
                  <c:v>1840461.0432849999</c:v>
                </c:pt>
                <c:pt idx="2146">
                  <c:v>1674616.140686</c:v>
                </c:pt>
                <c:pt idx="2147">
                  <c:v>1900480.5995449999</c:v>
                </c:pt>
                <c:pt idx="2148">
                  <c:v>1943532.97694</c:v>
                </c:pt>
                <c:pt idx="2149">
                  <c:v>2222977.621665</c:v>
                </c:pt>
                <c:pt idx="2150">
                  <c:v>1339616.2620339999</c:v>
                </c:pt>
                <c:pt idx="2151">
                  <c:v>1493716.046509</c:v>
                </c:pt>
                <c:pt idx="2152">
                  <c:v>2039641.5205000001</c:v>
                </c:pt>
                <c:pt idx="2153">
                  <c:v>1259034.9813900001</c:v>
                </c:pt>
                <c:pt idx="2154">
                  <c:v>1071853.8328199999</c:v>
                </c:pt>
                <c:pt idx="2155">
                  <c:v>2233443.13038</c:v>
                </c:pt>
                <c:pt idx="2156">
                  <c:v>1529383.793935</c:v>
                </c:pt>
                <c:pt idx="2157">
                  <c:v>1878659.126199</c:v>
                </c:pt>
                <c:pt idx="2158">
                  <c:v>740641.37571000005</c:v>
                </c:pt>
                <c:pt idx="2159">
                  <c:v>1180360.224526</c:v>
                </c:pt>
                <c:pt idx="2160">
                  <c:v>1063669.3494849999</c:v>
                </c:pt>
                <c:pt idx="2161">
                  <c:v>578643.79992899997</c:v>
                </c:pt>
                <c:pt idx="2162">
                  <c:v>296829.10901000001</c:v>
                </c:pt>
                <c:pt idx="2163">
                  <c:v>219950.00015000001</c:v>
                </c:pt>
                <c:pt idx="2164">
                  <c:v>200391.99713</c:v>
                </c:pt>
                <c:pt idx="2165">
                  <c:v>448074.41590000002</c:v>
                </c:pt>
                <c:pt idx="2166">
                  <c:v>564108.65890000004</c:v>
                </c:pt>
                <c:pt idx="2167">
                  <c:v>921001.34982</c:v>
                </c:pt>
                <c:pt idx="2168">
                  <c:v>555260.78344499995</c:v>
                </c:pt>
                <c:pt idx="2169">
                  <c:v>667637.178679</c:v>
                </c:pt>
                <c:pt idx="2170">
                  <c:v>1585783.698295</c:v>
                </c:pt>
                <c:pt idx="2171">
                  <c:v>2036489.578345</c:v>
                </c:pt>
                <c:pt idx="2172">
                  <c:v>2092096.111576</c:v>
                </c:pt>
                <c:pt idx="2173">
                  <c:v>1588277.2001130001</c:v>
                </c:pt>
                <c:pt idx="2174">
                  <c:v>1388801.98046</c:v>
                </c:pt>
                <c:pt idx="2175">
                  <c:v>2076610.6292900001</c:v>
                </c:pt>
                <c:pt idx="2176">
                  <c:v>2303217.87726</c:v>
                </c:pt>
                <c:pt idx="2177">
                  <c:v>937264.44058599998</c:v>
                </c:pt>
                <c:pt idx="2178">
                  <c:v>1396028.7919389999</c:v>
                </c:pt>
                <c:pt idx="2179">
                  <c:v>1520745.967625</c:v>
                </c:pt>
                <c:pt idx="2180">
                  <c:v>1774808.805806</c:v>
                </c:pt>
                <c:pt idx="2181">
                  <c:v>1202388.82149</c:v>
                </c:pt>
                <c:pt idx="2182">
                  <c:v>1133059.1848289999</c:v>
                </c:pt>
                <c:pt idx="2183">
                  <c:v>2118592.2720960001</c:v>
                </c:pt>
                <c:pt idx="2184">
                  <c:v>709597.77187299996</c:v>
                </c:pt>
                <c:pt idx="2185">
                  <c:v>491937.30243500002</c:v>
                </c:pt>
                <c:pt idx="2186">
                  <c:v>165079.96677</c:v>
                </c:pt>
                <c:pt idx="2187">
                  <c:v>283898.57231000002</c:v>
                </c:pt>
                <c:pt idx="2188">
                  <c:v>156523.71832000001</c:v>
                </c:pt>
                <c:pt idx="2189">
                  <c:v>173400.46767000001</c:v>
                </c:pt>
                <c:pt idx="2190">
                  <c:v>941298.21693999995</c:v>
                </c:pt>
                <c:pt idx="2191">
                  <c:v>347041.80874499999</c:v>
                </c:pt>
                <c:pt idx="2192">
                  <c:v>868830.57094400004</c:v>
                </c:pt>
                <c:pt idx="2193">
                  <c:v>754358.33340700006</c:v>
                </c:pt>
                <c:pt idx="2194">
                  <c:v>1127704.7225860001</c:v>
                </c:pt>
                <c:pt idx="2195">
                  <c:v>1493224.3501579999</c:v>
                </c:pt>
                <c:pt idx="2196">
                  <c:v>2215165.3499369998</c:v>
                </c:pt>
                <c:pt idx="2197">
                  <c:v>1414312.7995170001</c:v>
                </c:pt>
                <c:pt idx="2198">
                  <c:v>2470779.2295960002</c:v>
                </c:pt>
                <c:pt idx="2199">
                  <c:v>967986.94467999996</c:v>
                </c:pt>
                <c:pt idx="2200">
                  <c:v>869043.55445699999</c:v>
                </c:pt>
                <c:pt idx="2201">
                  <c:v>1443972.0310849999</c:v>
                </c:pt>
                <c:pt idx="2202">
                  <c:v>1610616.0617120001</c:v>
                </c:pt>
                <c:pt idx="2203">
                  <c:v>2433200.6393400002</c:v>
                </c:pt>
                <c:pt idx="2204">
                  <c:v>953057.55512599996</c:v>
                </c:pt>
                <c:pt idx="2205">
                  <c:v>797564.72608499997</c:v>
                </c:pt>
                <c:pt idx="2206">
                  <c:v>1866217.86359</c:v>
                </c:pt>
                <c:pt idx="2207">
                  <c:v>463409.132323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2AD-45CF-AF7C-70B68F06A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5335568"/>
        <c:axId val="1805339312"/>
      </c:scatterChart>
      <c:valAx>
        <c:axId val="1805335568"/>
        <c:scaling>
          <c:orientation val="minMax"/>
          <c:max val="42585"/>
          <c:min val="424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Date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m/dd/yyyy\ hh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5339312"/>
        <c:crosses val="autoZero"/>
        <c:crossBetween val="midCat"/>
        <c:majorUnit val="35"/>
      </c:valAx>
      <c:valAx>
        <c:axId val="18053393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Users number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5335568"/>
        <c:crosses val="autoZero"/>
        <c:crossBetween val="midCat"/>
        <c:dispUnits>
          <c:builtInUnit val="m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million</a:t>
                  </a:r>
                  <a:endParaRPr lang="zh-CN" altLang="en-US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</a:rPr>
              <a:t>Monthly sessions during May to July, 2016</a:t>
            </a:r>
            <a:endParaRPr lang="zh-CN" altLang="zh-CN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Monthly_sessions!$C$18</c:f>
              <c:strCache>
                <c:ptCount val="1"/>
                <c:pt idx="0">
                  <c:v>Amazon (main)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Monthly_sessions!$B$19:$B$21</c:f>
              <c:numCache>
                <c:formatCode>mm/yyyy</c:formatCode>
                <c:ptCount val="3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</c:numCache>
            </c:numRef>
          </c:cat>
          <c:val>
            <c:numRef>
              <c:f>Monthly_sessions!$C$19:$C$21</c:f>
              <c:numCache>
                <c:formatCode>General</c:formatCode>
                <c:ptCount val="3"/>
                <c:pt idx="0">
                  <c:v>5303465764.2849722</c:v>
                </c:pt>
                <c:pt idx="1">
                  <c:v>4834213362.6600285</c:v>
                </c:pt>
                <c:pt idx="2">
                  <c:v>4817828903.1026201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A-4613-83F3-E20128A229A9}"/>
            </c:ext>
          </c:extLst>
        </c:ser>
        <c:ser>
          <c:idx val="1"/>
          <c:order val="1"/>
          <c:tx>
            <c:strRef>
              <c:f>Monthly_sessions!$D$18</c:f>
              <c:strCache>
                <c:ptCount val="1"/>
                <c:pt idx="0">
                  <c:v>eBay (main)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Monthly_sessions!$B$19:$B$21</c:f>
              <c:numCache>
                <c:formatCode>mm/yyyy</c:formatCode>
                <c:ptCount val="3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</c:numCache>
            </c:numRef>
          </c:cat>
          <c:val>
            <c:numRef>
              <c:f>Monthly_sessions!$D$19:$D$21</c:f>
              <c:numCache>
                <c:formatCode>General</c:formatCode>
                <c:ptCount val="3"/>
                <c:pt idx="0">
                  <c:v>1364271816.212949</c:v>
                </c:pt>
                <c:pt idx="1">
                  <c:v>1211671790.5024381</c:v>
                </c:pt>
                <c:pt idx="2">
                  <c:v>1029649943.5589401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A-4613-83F3-E20128A229A9}"/>
            </c:ext>
          </c:extLst>
        </c:ser>
        <c:ser>
          <c:idx val="2"/>
          <c:order val="2"/>
          <c:tx>
            <c:strRef>
              <c:f>Monthly_sessions!$E$18</c:f>
              <c:strCache>
                <c:ptCount val="1"/>
                <c:pt idx="0">
                  <c:v>Walmart (main)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Monthly_sessions!$B$19:$B$21</c:f>
              <c:numCache>
                <c:formatCode>mm/yyyy</c:formatCode>
                <c:ptCount val="3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</c:numCache>
            </c:numRef>
          </c:cat>
          <c:val>
            <c:numRef>
              <c:f>Monthly_sessions!$E$19:$E$21</c:f>
              <c:numCache>
                <c:formatCode>General</c:formatCode>
                <c:ptCount val="3"/>
                <c:pt idx="0">
                  <c:v>854350967.58944905</c:v>
                </c:pt>
                <c:pt idx="1">
                  <c:v>765139053.48048699</c:v>
                </c:pt>
                <c:pt idx="2">
                  <c:v>929236147.58036697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A-4613-83F3-E20128A22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864464"/>
        <c:axId val="1912855312"/>
      </c:barChart>
      <c:dateAx>
        <c:axId val="1912864464"/>
        <c:scaling>
          <c:orientation val="minMax"/>
        </c:scaling>
        <c:delete val="0"/>
        <c:axPos val="b"/>
        <c:numFmt formatCode="mm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855312"/>
        <c:crosses val="autoZero"/>
        <c:auto val="1"/>
        <c:lblOffset val="100"/>
        <c:baseTimeUnit val="months"/>
      </c:dateAx>
      <c:valAx>
        <c:axId val="191285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Monthly</a:t>
                </a:r>
                <a:r>
                  <a:rPr lang="en-US" altLang="zh-CN" baseline="0"/>
                  <a:t> sessions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864464"/>
        <c:crosses val="autoZero"/>
        <c:crossBetween val="between"/>
        <c:dispUnits>
          <c:builtInUnit val="m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million</a:t>
                  </a:r>
                  <a:endParaRPr lang="zh-CN" altLang="en-US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</a:rPr>
              <a:t>Monthly users during May to July, 2016</a:t>
            </a:r>
            <a:endParaRPr lang="zh-CN" altLang="zh-CN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Monthly_users!$C$18</c:f>
              <c:strCache>
                <c:ptCount val="1"/>
                <c:pt idx="0">
                  <c:v>Amazon (main)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Monthly_users!$B$19:$B$21</c:f>
              <c:numCache>
                <c:formatCode>mm/yyyy</c:formatCode>
                <c:ptCount val="3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</c:numCache>
            </c:numRef>
          </c:cat>
          <c:val>
            <c:numRef>
              <c:f>Monthly_users!$C$19:$C$21</c:f>
              <c:numCache>
                <c:formatCode>General</c:formatCode>
                <c:ptCount val="3"/>
                <c:pt idx="0">
                  <c:v>196581531.55117601</c:v>
                </c:pt>
                <c:pt idx="1">
                  <c:v>191009935.55546099</c:v>
                </c:pt>
                <c:pt idx="2">
                  <c:v>193809378.03709501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3-4094-A099-0D7C0B7A29B4}"/>
            </c:ext>
          </c:extLst>
        </c:ser>
        <c:ser>
          <c:idx val="1"/>
          <c:order val="1"/>
          <c:tx>
            <c:strRef>
              <c:f>Monthly_users!$D$18</c:f>
              <c:strCache>
                <c:ptCount val="1"/>
                <c:pt idx="0">
                  <c:v>eBay (main)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Monthly_users!$B$19:$B$21</c:f>
              <c:numCache>
                <c:formatCode>mm/yyyy</c:formatCode>
                <c:ptCount val="3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</c:numCache>
            </c:numRef>
          </c:cat>
          <c:val>
            <c:numRef>
              <c:f>Monthly_users!$D$19:$D$21</c:f>
              <c:numCache>
                <c:formatCode>General</c:formatCode>
                <c:ptCount val="3"/>
                <c:pt idx="0">
                  <c:v>101127055.686537</c:v>
                </c:pt>
                <c:pt idx="1">
                  <c:v>96570005.676256999</c:v>
                </c:pt>
                <c:pt idx="2">
                  <c:v>110212889.97345001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D3-4094-A099-0D7C0B7A29B4}"/>
            </c:ext>
          </c:extLst>
        </c:ser>
        <c:ser>
          <c:idx val="2"/>
          <c:order val="2"/>
          <c:tx>
            <c:strRef>
              <c:f>Monthly_users!$E$18</c:f>
              <c:strCache>
                <c:ptCount val="1"/>
                <c:pt idx="0">
                  <c:v>Walmart (main)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Monthly_users!$B$19:$B$21</c:f>
              <c:numCache>
                <c:formatCode>mm/yyyy</c:formatCode>
                <c:ptCount val="3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</c:numCache>
            </c:numRef>
          </c:cat>
          <c:val>
            <c:numRef>
              <c:f>Monthly_users!$E$19:$E$21</c:f>
              <c:numCache>
                <c:formatCode>General</c:formatCode>
                <c:ptCount val="3"/>
                <c:pt idx="0">
                  <c:v>119187089.79139</c:v>
                </c:pt>
                <c:pt idx="1">
                  <c:v>114387144.499631</c:v>
                </c:pt>
                <c:pt idx="2">
                  <c:v>126098149.201112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D3-4094-A099-0D7C0B7A2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892752"/>
        <c:axId val="1912894832"/>
      </c:barChart>
      <c:dateAx>
        <c:axId val="1912892752"/>
        <c:scaling>
          <c:orientation val="minMax"/>
        </c:scaling>
        <c:delete val="0"/>
        <c:axPos val="b"/>
        <c:numFmt formatCode="mm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894832"/>
        <c:crosses val="autoZero"/>
        <c:auto val="1"/>
        <c:lblOffset val="100"/>
        <c:baseTimeUnit val="months"/>
      </c:dateAx>
      <c:valAx>
        <c:axId val="191289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Monthly users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892752"/>
        <c:crosses val="autoZero"/>
        <c:crossBetween val="between"/>
        <c:dispUnits>
          <c:builtInUnit val="m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million</a:t>
                  </a:r>
                  <a:endParaRPr lang="zh-CN" altLang="en-US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</a:rPr>
              <a:t>Age distribution for three companies </a:t>
            </a:r>
            <a:endParaRPr lang="zh-CN" altLang="zh-CN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Amazon_age!$B$20</c:f>
              <c:strCache>
                <c:ptCount val="1"/>
                <c:pt idx="0">
                  <c:v>05/2016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Amazon_age!$C$18:$AL$19</c:f>
              <c:multiLvlStrCache>
                <c:ptCount val="36"/>
                <c:lvl>
                  <c:pt idx="0">
                    <c:v>18 - 19</c:v>
                  </c:pt>
                  <c:pt idx="1">
                    <c:v>20 - 24</c:v>
                  </c:pt>
                  <c:pt idx="2">
                    <c:v>25 - 29</c:v>
                  </c:pt>
                  <c:pt idx="3">
                    <c:v>30 - 34</c:v>
                  </c:pt>
                  <c:pt idx="4">
                    <c:v>35 - 39</c:v>
                  </c:pt>
                  <c:pt idx="5">
                    <c:v>40 - 44</c:v>
                  </c:pt>
                  <c:pt idx="6">
                    <c:v>45 - 49</c:v>
                  </c:pt>
                  <c:pt idx="7">
                    <c:v>50 - 54</c:v>
                  </c:pt>
                  <c:pt idx="8">
                    <c:v>55 - 59</c:v>
                  </c:pt>
                  <c:pt idx="9">
                    <c:v>60 - 64</c:v>
                  </c:pt>
                  <c:pt idx="10">
                    <c:v>65 - 69</c:v>
                  </c:pt>
                  <c:pt idx="11">
                    <c:v>70+</c:v>
                  </c:pt>
                  <c:pt idx="12">
                    <c:v>18 - 19</c:v>
                  </c:pt>
                  <c:pt idx="13">
                    <c:v>20 - 24</c:v>
                  </c:pt>
                  <c:pt idx="14">
                    <c:v>25 - 29</c:v>
                  </c:pt>
                  <c:pt idx="15">
                    <c:v>30 - 34</c:v>
                  </c:pt>
                  <c:pt idx="16">
                    <c:v>35 - 39</c:v>
                  </c:pt>
                  <c:pt idx="17">
                    <c:v>40 - 44</c:v>
                  </c:pt>
                  <c:pt idx="18">
                    <c:v>45 - 49</c:v>
                  </c:pt>
                  <c:pt idx="19">
                    <c:v>50 - 54</c:v>
                  </c:pt>
                  <c:pt idx="20">
                    <c:v>55 - 59</c:v>
                  </c:pt>
                  <c:pt idx="21">
                    <c:v>60 - 64</c:v>
                  </c:pt>
                  <c:pt idx="22">
                    <c:v>65 - 69</c:v>
                  </c:pt>
                  <c:pt idx="23">
                    <c:v>70+</c:v>
                  </c:pt>
                  <c:pt idx="24">
                    <c:v>18 - 19</c:v>
                  </c:pt>
                  <c:pt idx="25">
                    <c:v>20 - 24</c:v>
                  </c:pt>
                  <c:pt idx="26">
                    <c:v>25 - 29</c:v>
                  </c:pt>
                  <c:pt idx="27">
                    <c:v>30 - 34</c:v>
                  </c:pt>
                  <c:pt idx="28">
                    <c:v>35 - 39</c:v>
                  </c:pt>
                  <c:pt idx="29">
                    <c:v>40 - 44</c:v>
                  </c:pt>
                  <c:pt idx="30">
                    <c:v>45 - 49</c:v>
                  </c:pt>
                  <c:pt idx="31">
                    <c:v>50 - 54</c:v>
                  </c:pt>
                  <c:pt idx="32">
                    <c:v>55 - 59</c:v>
                  </c:pt>
                  <c:pt idx="33">
                    <c:v>60 - 64</c:v>
                  </c:pt>
                  <c:pt idx="34">
                    <c:v>65 - 69</c:v>
                  </c:pt>
                  <c:pt idx="35">
                    <c:v>70+</c:v>
                  </c:pt>
                </c:lvl>
                <c:lvl>
                  <c:pt idx="0">
                    <c:v>Amazon </c:v>
                  </c:pt>
                  <c:pt idx="12">
                    <c:v>eBay</c:v>
                  </c:pt>
                  <c:pt idx="24">
                    <c:v>Walmart </c:v>
                  </c:pt>
                </c:lvl>
              </c:multiLvlStrCache>
            </c:multiLvlStrRef>
          </c:cat>
          <c:val>
            <c:numRef>
              <c:f>Amazon_age!$C$20:$AL$20</c:f>
              <c:numCache>
                <c:formatCode>General</c:formatCode>
                <c:ptCount val="36"/>
                <c:pt idx="0">
                  <c:v>7549711.3993490003</c:v>
                </c:pt>
                <c:pt idx="1">
                  <c:v>15442783.603662999</c:v>
                </c:pt>
                <c:pt idx="2">
                  <c:v>21604826.036433998</c:v>
                </c:pt>
                <c:pt idx="3">
                  <c:v>19827111.607359</c:v>
                </c:pt>
                <c:pt idx="4">
                  <c:v>14749517.394303</c:v>
                </c:pt>
                <c:pt idx="5">
                  <c:v>16776632.570094001</c:v>
                </c:pt>
                <c:pt idx="6">
                  <c:v>18870838.457609002</c:v>
                </c:pt>
                <c:pt idx="7">
                  <c:v>16068330.697056999</c:v>
                </c:pt>
                <c:pt idx="8">
                  <c:v>19591293.113988001</c:v>
                </c:pt>
                <c:pt idx="9">
                  <c:v>13958024.584135</c:v>
                </c:pt>
                <c:pt idx="10">
                  <c:v>10791270.580925001</c:v>
                </c:pt>
                <c:pt idx="11">
                  <c:v>21321594.401099999</c:v>
                </c:pt>
                <c:pt idx="12">
                  <c:v>4708855.8459919998</c:v>
                </c:pt>
                <c:pt idx="13">
                  <c:v>8868249.3071720004</c:v>
                </c:pt>
                <c:pt idx="14">
                  <c:v>9932983.7498959992</c:v>
                </c:pt>
                <c:pt idx="15">
                  <c:v>12159011.046828</c:v>
                </c:pt>
                <c:pt idx="16">
                  <c:v>8259282.7107319999</c:v>
                </c:pt>
                <c:pt idx="17">
                  <c:v>8357665.7919030003</c:v>
                </c:pt>
                <c:pt idx="18">
                  <c:v>9667793.5673409998</c:v>
                </c:pt>
                <c:pt idx="19">
                  <c:v>6460567.4663190003</c:v>
                </c:pt>
                <c:pt idx="20">
                  <c:v>9884042.3467089999</c:v>
                </c:pt>
                <c:pt idx="21">
                  <c:v>8405244.6415299997</c:v>
                </c:pt>
                <c:pt idx="22">
                  <c:v>5593856.6124149999</c:v>
                </c:pt>
                <c:pt idx="23">
                  <c:v>8829502.5997000001</c:v>
                </c:pt>
                <c:pt idx="24">
                  <c:v>2570136.3781969999</c:v>
                </c:pt>
                <c:pt idx="25">
                  <c:v>8985205.9632580001</c:v>
                </c:pt>
                <c:pt idx="26">
                  <c:v>13007264.969296999</c:v>
                </c:pt>
                <c:pt idx="27">
                  <c:v>12466128.733645</c:v>
                </c:pt>
                <c:pt idx="28">
                  <c:v>8543529.9631040003</c:v>
                </c:pt>
                <c:pt idx="29">
                  <c:v>9881269.4967689998</c:v>
                </c:pt>
                <c:pt idx="30">
                  <c:v>11067161.246561</c:v>
                </c:pt>
                <c:pt idx="31">
                  <c:v>9623147.5968750007</c:v>
                </c:pt>
                <c:pt idx="32">
                  <c:v>13005601.798088999</c:v>
                </c:pt>
                <c:pt idx="33">
                  <c:v>9870480.702575</c:v>
                </c:pt>
                <c:pt idx="34">
                  <c:v>7764784.5908599999</c:v>
                </c:pt>
                <c:pt idx="35">
                  <c:v>12398597.187999999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AD-4668-92C7-7A3CD4F54EDE}"/>
            </c:ext>
          </c:extLst>
        </c:ser>
        <c:ser>
          <c:idx val="1"/>
          <c:order val="1"/>
          <c:tx>
            <c:strRef>
              <c:f>Amazon_age!$B$21</c:f>
              <c:strCache>
                <c:ptCount val="1"/>
                <c:pt idx="0">
                  <c:v>06/2016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Amazon_age!$C$18:$AL$19</c:f>
              <c:multiLvlStrCache>
                <c:ptCount val="36"/>
                <c:lvl>
                  <c:pt idx="0">
                    <c:v>18 - 19</c:v>
                  </c:pt>
                  <c:pt idx="1">
                    <c:v>20 - 24</c:v>
                  </c:pt>
                  <c:pt idx="2">
                    <c:v>25 - 29</c:v>
                  </c:pt>
                  <c:pt idx="3">
                    <c:v>30 - 34</c:v>
                  </c:pt>
                  <c:pt idx="4">
                    <c:v>35 - 39</c:v>
                  </c:pt>
                  <c:pt idx="5">
                    <c:v>40 - 44</c:v>
                  </c:pt>
                  <c:pt idx="6">
                    <c:v>45 - 49</c:v>
                  </c:pt>
                  <c:pt idx="7">
                    <c:v>50 - 54</c:v>
                  </c:pt>
                  <c:pt idx="8">
                    <c:v>55 - 59</c:v>
                  </c:pt>
                  <c:pt idx="9">
                    <c:v>60 - 64</c:v>
                  </c:pt>
                  <c:pt idx="10">
                    <c:v>65 - 69</c:v>
                  </c:pt>
                  <c:pt idx="11">
                    <c:v>70+</c:v>
                  </c:pt>
                  <c:pt idx="12">
                    <c:v>18 - 19</c:v>
                  </c:pt>
                  <c:pt idx="13">
                    <c:v>20 - 24</c:v>
                  </c:pt>
                  <c:pt idx="14">
                    <c:v>25 - 29</c:v>
                  </c:pt>
                  <c:pt idx="15">
                    <c:v>30 - 34</c:v>
                  </c:pt>
                  <c:pt idx="16">
                    <c:v>35 - 39</c:v>
                  </c:pt>
                  <c:pt idx="17">
                    <c:v>40 - 44</c:v>
                  </c:pt>
                  <c:pt idx="18">
                    <c:v>45 - 49</c:v>
                  </c:pt>
                  <c:pt idx="19">
                    <c:v>50 - 54</c:v>
                  </c:pt>
                  <c:pt idx="20">
                    <c:v>55 - 59</c:v>
                  </c:pt>
                  <c:pt idx="21">
                    <c:v>60 - 64</c:v>
                  </c:pt>
                  <c:pt idx="22">
                    <c:v>65 - 69</c:v>
                  </c:pt>
                  <c:pt idx="23">
                    <c:v>70+</c:v>
                  </c:pt>
                  <c:pt idx="24">
                    <c:v>18 - 19</c:v>
                  </c:pt>
                  <c:pt idx="25">
                    <c:v>20 - 24</c:v>
                  </c:pt>
                  <c:pt idx="26">
                    <c:v>25 - 29</c:v>
                  </c:pt>
                  <c:pt idx="27">
                    <c:v>30 - 34</c:v>
                  </c:pt>
                  <c:pt idx="28">
                    <c:v>35 - 39</c:v>
                  </c:pt>
                  <c:pt idx="29">
                    <c:v>40 - 44</c:v>
                  </c:pt>
                  <c:pt idx="30">
                    <c:v>45 - 49</c:v>
                  </c:pt>
                  <c:pt idx="31">
                    <c:v>50 - 54</c:v>
                  </c:pt>
                  <c:pt idx="32">
                    <c:v>55 - 59</c:v>
                  </c:pt>
                  <c:pt idx="33">
                    <c:v>60 - 64</c:v>
                  </c:pt>
                  <c:pt idx="34">
                    <c:v>65 - 69</c:v>
                  </c:pt>
                  <c:pt idx="35">
                    <c:v>70+</c:v>
                  </c:pt>
                </c:lvl>
                <c:lvl>
                  <c:pt idx="0">
                    <c:v>Amazon </c:v>
                  </c:pt>
                  <c:pt idx="12">
                    <c:v>eBay</c:v>
                  </c:pt>
                  <c:pt idx="24">
                    <c:v>Walmart </c:v>
                  </c:pt>
                </c:lvl>
              </c:multiLvlStrCache>
            </c:multiLvlStrRef>
          </c:cat>
          <c:val>
            <c:numRef>
              <c:f>Amazon_age!$C$21:$AL$21</c:f>
              <c:numCache>
                <c:formatCode>General</c:formatCode>
                <c:ptCount val="36"/>
                <c:pt idx="0">
                  <c:v>7010566.0040699998</c:v>
                </c:pt>
                <c:pt idx="1">
                  <c:v>17907970.830518</c:v>
                </c:pt>
                <c:pt idx="2">
                  <c:v>16871993.997857999</c:v>
                </c:pt>
                <c:pt idx="3">
                  <c:v>22860221.387031</c:v>
                </c:pt>
                <c:pt idx="4">
                  <c:v>12972387.649862999</c:v>
                </c:pt>
                <c:pt idx="5">
                  <c:v>16566867.581135999</c:v>
                </c:pt>
                <c:pt idx="6">
                  <c:v>19002267.432041001</c:v>
                </c:pt>
                <c:pt idx="7">
                  <c:v>13985719.103894999</c:v>
                </c:pt>
                <c:pt idx="8">
                  <c:v>17023068.814417999</c:v>
                </c:pt>
                <c:pt idx="9">
                  <c:v>13807639.792695001</c:v>
                </c:pt>
                <c:pt idx="10">
                  <c:v>11945493.502606001</c:v>
                </c:pt>
                <c:pt idx="11">
                  <c:v>21047711.726100001</c:v>
                </c:pt>
                <c:pt idx="12">
                  <c:v>2405097.5392300002</c:v>
                </c:pt>
                <c:pt idx="13">
                  <c:v>8745063.9758010004</c:v>
                </c:pt>
                <c:pt idx="14">
                  <c:v>8698157.6482670009</c:v>
                </c:pt>
                <c:pt idx="15">
                  <c:v>10059936.754943</c:v>
                </c:pt>
                <c:pt idx="16">
                  <c:v>8415180.0394069999</c:v>
                </c:pt>
                <c:pt idx="17">
                  <c:v>10114600.581319001</c:v>
                </c:pt>
                <c:pt idx="18">
                  <c:v>10412202.001947001</c:v>
                </c:pt>
                <c:pt idx="19">
                  <c:v>7083112.2879349999</c:v>
                </c:pt>
                <c:pt idx="20">
                  <c:v>8096964.5376380002</c:v>
                </c:pt>
                <c:pt idx="21">
                  <c:v>8157502.2287499998</c:v>
                </c:pt>
                <c:pt idx="22">
                  <c:v>5163626.7457900001</c:v>
                </c:pt>
                <c:pt idx="23">
                  <c:v>9218439.9450000003</c:v>
                </c:pt>
                <c:pt idx="24">
                  <c:v>1366626.7536520001</c:v>
                </c:pt>
                <c:pt idx="25">
                  <c:v>9729212.9199209996</c:v>
                </c:pt>
                <c:pt idx="26">
                  <c:v>9754452.2969610002</c:v>
                </c:pt>
                <c:pt idx="27">
                  <c:v>12882133.489969</c:v>
                </c:pt>
                <c:pt idx="28">
                  <c:v>8069882.254315</c:v>
                </c:pt>
                <c:pt idx="29">
                  <c:v>9462999.2882419992</c:v>
                </c:pt>
                <c:pt idx="30">
                  <c:v>11574917.151673</c:v>
                </c:pt>
                <c:pt idx="31">
                  <c:v>8938260.6874030009</c:v>
                </c:pt>
                <c:pt idx="32">
                  <c:v>12306136.363076</c:v>
                </c:pt>
                <c:pt idx="33">
                  <c:v>10429905.322029</c:v>
                </c:pt>
                <c:pt idx="34">
                  <c:v>6339751.3781599998</c:v>
                </c:pt>
                <c:pt idx="35">
                  <c:v>13524838.861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AD-4668-92C7-7A3CD4F54EDE}"/>
            </c:ext>
          </c:extLst>
        </c:ser>
        <c:ser>
          <c:idx val="2"/>
          <c:order val="2"/>
          <c:tx>
            <c:strRef>
              <c:f>Amazon_age!$B$22</c:f>
              <c:strCache>
                <c:ptCount val="1"/>
                <c:pt idx="0">
                  <c:v>07/2016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Amazon_age!$C$18:$AL$19</c:f>
              <c:multiLvlStrCache>
                <c:ptCount val="36"/>
                <c:lvl>
                  <c:pt idx="0">
                    <c:v>18 - 19</c:v>
                  </c:pt>
                  <c:pt idx="1">
                    <c:v>20 - 24</c:v>
                  </c:pt>
                  <c:pt idx="2">
                    <c:v>25 - 29</c:v>
                  </c:pt>
                  <c:pt idx="3">
                    <c:v>30 - 34</c:v>
                  </c:pt>
                  <c:pt idx="4">
                    <c:v>35 - 39</c:v>
                  </c:pt>
                  <c:pt idx="5">
                    <c:v>40 - 44</c:v>
                  </c:pt>
                  <c:pt idx="6">
                    <c:v>45 - 49</c:v>
                  </c:pt>
                  <c:pt idx="7">
                    <c:v>50 - 54</c:v>
                  </c:pt>
                  <c:pt idx="8">
                    <c:v>55 - 59</c:v>
                  </c:pt>
                  <c:pt idx="9">
                    <c:v>60 - 64</c:v>
                  </c:pt>
                  <c:pt idx="10">
                    <c:v>65 - 69</c:v>
                  </c:pt>
                  <c:pt idx="11">
                    <c:v>70+</c:v>
                  </c:pt>
                  <c:pt idx="12">
                    <c:v>18 - 19</c:v>
                  </c:pt>
                  <c:pt idx="13">
                    <c:v>20 - 24</c:v>
                  </c:pt>
                  <c:pt idx="14">
                    <c:v>25 - 29</c:v>
                  </c:pt>
                  <c:pt idx="15">
                    <c:v>30 - 34</c:v>
                  </c:pt>
                  <c:pt idx="16">
                    <c:v>35 - 39</c:v>
                  </c:pt>
                  <c:pt idx="17">
                    <c:v>40 - 44</c:v>
                  </c:pt>
                  <c:pt idx="18">
                    <c:v>45 - 49</c:v>
                  </c:pt>
                  <c:pt idx="19">
                    <c:v>50 - 54</c:v>
                  </c:pt>
                  <c:pt idx="20">
                    <c:v>55 - 59</c:v>
                  </c:pt>
                  <c:pt idx="21">
                    <c:v>60 - 64</c:v>
                  </c:pt>
                  <c:pt idx="22">
                    <c:v>65 - 69</c:v>
                  </c:pt>
                  <c:pt idx="23">
                    <c:v>70+</c:v>
                  </c:pt>
                  <c:pt idx="24">
                    <c:v>18 - 19</c:v>
                  </c:pt>
                  <c:pt idx="25">
                    <c:v>20 - 24</c:v>
                  </c:pt>
                  <c:pt idx="26">
                    <c:v>25 - 29</c:v>
                  </c:pt>
                  <c:pt idx="27">
                    <c:v>30 - 34</c:v>
                  </c:pt>
                  <c:pt idx="28">
                    <c:v>35 - 39</c:v>
                  </c:pt>
                  <c:pt idx="29">
                    <c:v>40 - 44</c:v>
                  </c:pt>
                  <c:pt idx="30">
                    <c:v>45 - 49</c:v>
                  </c:pt>
                  <c:pt idx="31">
                    <c:v>50 - 54</c:v>
                  </c:pt>
                  <c:pt idx="32">
                    <c:v>55 - 59</c:v>
                  </c:pt>
                  <c:pt idx="33">
                    <c:v>60 - 64</c:v>
                  </c:pt>
                  <c:pt idx="34">
                    <c:v>65 - 69</c:v>
                  </c:pt>
                  <c:pt idx="35">
                    <c:v>70+</c:v>
                  </c:pt>
                </c:lvl>
                <c:lvl>
                  <c:pt idx="0">
                    <c:v>Amazon </c:v>
                  </c:pt>
                  <c:pt idx="12">
                    <c:v>eBay</c:v>
                  </c:pt>
                  <c:pt idx="24">
                    <c:v>Walmart </c:v>
                  </c:pt>
                </c:lvl>
              </c:multiLvlStrCache>
            </c:multiLvlStrRef>
          </c:cat>
          <c:val>
            <c:numRef>
              <c:f>Amazon_age!$C$22:$AL$22</c:f>
              <c:numCache>
                <c:formatCode>General</c:formatCode>
                <c:ptCount val="36"/>
                <c:pt idx="0">
                  <c:v>7011709.7691369997</c:v>
                </c:pt>
                <c:pt idx="1">
                  <c:v>16386382.601133</c:v>
                </c:pt>
                <c:pt idx="2">
                  <c:v>19765090.068528</c:v>
                </c:pt>
                <c:pt idx="3">
                  <c:v>20420126.92859</c:v>
                </c:pt>
                <c:pt idx="4">
                  <c:v>13279812.507957</c:v>
                </c:pt>
                <c:pt idx="5">
                  <c:v>20311237.804184001</c:v>
                </c:pt>
                <c:pt idx="6">
                  <c:v>14872790.573162001</c:v>
                </c:pt>
                <c:pt idx="7">
                  <c:v>17737778.830789</c:v>
                </c:pt>
                <c:pt idx="8">
                  <c:v>17745682.194954999</c:v>
                </c:pt>
                <c:pt idx="9">
                  <c:v>12654496.71566</c:v>
                </c:pt>
                <c:pt idx="10">
                  <c:v>12652521.8234</c:v>
                </c:pt>
                <c:pt idx="11">
                  <c:v>20962909.0726</c:v>
                </c:pt>
                <c:pt idx="12">
                  <c:v>3475834.4517959999</c:v>
                </c:pt>
                <c:pt idx="13">
                  <c:v>11120342.793017</c:v>
                </c:pt>
                <c:pt idx="14">
                  <c:v>10544033.022965999</c:v>
                </c:pt>
                <c:pt idx="15">
                  <c:v>12274471.622608</c:v>
                </c:pt>
                <c:pt idx="16">
                  <c:v>7962696.1836200003</c:v>
                </c:pt>
                <c:pt idx="17">
                  <c:v>11255639.523227001</c:v>
                </c:pt>
                <c:pt idx="18">
                  <c:v>8585751.5115499999</c:v>
                </c:pt>
                <c:pt idx="19">
                  <c:v>9470344.9432299994</c:v>
                </c:pt>
                <c:pt idx="20">
                  <c:v>11297675.420536</c:v>
                </c:pt>
                <c:pt idx="21">
                  <c:v>7647591.2391600003</c:v>
                </c:pt>
                <c:pt idx="22">
                  <c:v>7514767.2417400004</c:v>
                </c:pt>
                <c:pt idx="23">
                  <c:v>9063742.0199999996</c:v>
                </c:pt>
                <c:pt idx="24">
                  <c:v>3378986.580137</c:v>
                </c:pt>
                <c:pt idx="25">
                  <c:v>8996083.0439960007</c:v>
                </c:pt>
                <c:pt idx="26">
                  <c:v>10872786.359928001</c:v>
                </c:pt>
                <c:pt idx="27">
                  <c:v>13856591.694464</c:v>
                </c:pt>
                <c:pt idx="28">
                  <c:v>7988326.3491310002</c:v>
                </c:pt>
                <c:pt idx="29">
                  <c:v>14013910.875980999</c:v>
                </c:pt>
                <c:pt idx="30">
                  <c:v>9784400.9869550001</c:v>
                </c:pt>
                <c:pt idx="31">
                  <c:v>11754071.672535</c:v>
                </c:pt>
                <c:pt idx="32">
                  <c:v>13289374.832885001</c:v>
                </c:pt>
                <c:pt idx="33">
                  <c:v>9140534.8671000004</c:v>
                </c:pt>
                <c:pt idx="34">
                  <c:v>8452176.2914000005</c:v>
                </c:pt>
                <c:pt idx="35">
                  <c:v>14531213.796599999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AD-4668-92C7-7A3CD4F54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857392"/>
        <c:axId val="1912873200"/>
      </c:barChart>
      <c:catAx>
        <c:axId val="1912857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Age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873200"/>
        <c:crosses val="autoZero"/>
        <c:auto val="1"/>
        <c:lblAlgn val="ctr"/>
        <c:lblOffset val="100"/>
        <c:noMultiLvlLbl val="0"/>
      </c:catAx>
      <c:valAx>
        <c:axId val="191287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Users number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857392"/>
        <c:crosses val="autoZero"/>
        <c:crossBetween val="between"/>
        <c:dispUnits>
          <c:builtInUnit val="m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milliom</a:t>
                  </a:r>
                  <a:endParaRPr lang="zh-CN" altLang="en-US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</a:rPr>
              <a:t>Gender distribution for three companies </a:t>
            </a:r>
            <a:endParaRPr lang="zh-CN" altLang="zh-CN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Amazon_gender!$B$20</c:f>
              <c:strCache>
                <c:ptCount val="1"/>
                <c:pt idx="0">
                  <c:v>05/2016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Amazon_gender!$C$18:$H$19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Amazon</c:v>
                  </c:pt>
                  <c:pt idx="2">
                    <c:v>eBay</c:v>
                  </c:pt>
                  <c:pt idx="4">
                    <c:v>Walmart</c:v>
                  </c:pt>
                </c:lvl>
              </c:multiLvlStrCache>
            </c:multiLvlStrRef>
          </c:cat>
          <c:val>
            <c:numRef>
              <c:f>Amazon_gender!$C$20:$H$20</c:f>
              <c:numCache>
                <c:formatCode>General</c:formatCode>
                <c:ptCount val="6"/>
                <c:pt idx="0">
                  <c:v>107038748.37468199</c:v>
                </c:pt>
                <c:pt idx="1">
                  <c:v>89542783.176494002</c:v>
                </c:pt>
                <c:pt idx="2">
                  <c:v>53265274.939188004</c:v>
                </c:pt>
                <c:pt idx="3">
                  <c:v>47861780.747349001</c:v>
                </c:pt>
                <c:pt idx="4">
                  <c:v>53265274.939188004</c:v>
                </c:pt>
                <c:pt idx="5">
                  <c:v>47861780.747349001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5C-463E-A77E-2CEEA3BF8DC0}"/>
            </c:ext>
          </c:extLst>
        </c:ser>
        <c:ser>
          <c:idx val="1"/>
          <c:order val="1"/>
          <c:tx>
            <c:strRef>
              <c:f>Amazon_gender!$B$21</c:f>
              <c:strCache>
                <c:ptCount val="1"/>
                <c:pt idx="0">
                  <c:v>06/2016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Amazon_gender!$C$18:$H$19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Amazon</c:v>
                  </c:pt>
                  <c:pt idx="2">
                    <c:v>eBay</c:v>
                  </c:pt>
                  <c:pt idx="4">
                    <c:v>Walmart</c:v>
                  </c:pt>
                </c:lvl>
              </c:multiLvlStrCache>
            </c:multiLvlStrRef>
          </c:cat>
          <c:val>
            <c:numRef>
              <c:f>Amazon_gender!$C$21:$H$21</c:f>
              <c:numCache>
                <c:formatCode>General</c:formatCode>
                <c:ptCount val="6"/>
                <c:pt idx="0">
                  <c:v>104287356.715848</c:v>
                </c:pt>
                <c:pt idx="1">
                  <c:v>86722578.839613006</c:v>
                </c:pt>
                <c:pt idx="2">
                  <c:v>49891264.578298002</c:v>
                </c:pt>
                <c:pt idx="3">
                  <c:v>46678741.097958997</c:v>
                </c:pt>
                <c:pt idx="4">
                  <c:v>49891264.578298002</c:v>
                </c:pt>
                <c:pt idx="5">
                  <c:v>46678741.097958997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5C-463E-A77E-2CEEA3BF8DC0}"/>
            </c:ext>
          </c:extLst>
        </c:ser>
        <c:ser>
          <c:idx val="2"/>
          <c:order val="2"/>
          <c:tx>
            <c:strRef>
              <c:f>Amazon_gender!$B$22</c:f>
              <c:strCache>
                <c:ptCount val="1"/>
                <c:pt idx="0">
                  <c:v>07/2016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Amazon_gender!$C$18:$H$19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Amazon</c:v>
                  </c:pt>
                  <c:pt idx="2">
                    <c:v>eBay</c:v>
                  </c:pt>
                  <c:pt idx="4">
                    <c:v>Walmart</c:v>
                  </c:pt>
                </c:lvl>
              </c:multiLvlStrCache>
            </c:multiLvlStrRef>
          </c:cat>
          <c:val>
            <c:numRef>
              <c:f>Amazon_gender!$C$22:$H$22</c:f>
              <c:numCache>
                <c:formatCode>General</c:formatCode>
                <c:ptCount val="6"/>
                <c:pt idx="0">
                  <c:v>104866423.33551399</c:v>
                </c:pt>
                <c:pt idx="1">
                  <c:v>88942954.701581001</c:v>
                </c:pt>
                <c:pt idx="2">
                  <c:v>59040973.902001001</c:v>
                </c:pt>
                <c:pt idx="3">
                  <c:v>51171916.071448997</c:v>
                </c:pt>
                <c:pt idx="4">
                  <c:v>59040973.902001001</c:v>
                </c:pt>
                <c:pt idx="5">
                  <c:v>51171916.071448997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5C-463E-A77E-2CEEA3BF8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853232"/>
        <c:axId val="1912853648"/>
      </c:barChart>
      <c:catAx>
        <c:axId val="191285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853648"/>
        <c:crosses val="autoZero"/>
        <c:auto val="1"/>
        <c:lblAlgn val="ctr"/>
        <c:lblOffset val="100"/>
        <c:noMultiLvlLbl val="0"/>
      </c:catAx>
      <c:valAx>
        <c:axId val="191285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Users number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853232"/>
        <c:crosses val="autoZero"/>
        <c:crossBetween val="between"/>
        <c:dispUnits>
          <c:builtInUnit val="m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million</a:t>
                  </a:r>
                  <a:endParaRPr lang="zh-CN" altLang="en-US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</a:rPr>
              <a:t>Income distribution for three companies </a:t>
            </a:r>
            <a:endParaRPr lang="zh-CN" altLang="zh-CN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Amazon_income!$B$20</c:f>
              <c:strCache>
                <c:ptCount val="1"/>
                <c:pt idx="0">
                  <c:v>05/2016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Amazon_income!$C$18:$AF$19</c15:sqref>
                  </c15:fullRef>
                  <c15:levelRef>
                    <c15:sqref>Amazon_income!$C$19:$AF$19</c15:sqref>
                  </c15:levelRef>
                </c:ext>
              </c:extLst>
              <c:f>Amazon_income!$C$19:$AF$19</c:f>
              <c:strCache>
                <c:ptCount val="30"/>
                <c:pt idx="0">
                  <c:v>Under $15K</c:v>
                </c:pt>
                <c:pt idx="1">
                  <c:v>$15K to less than $20K</c:v>
                </c:pt>
                <c:pt idx="2">
                  <c:v>$20K to less than $25K</c:v>
                </c:pt>
                <c:pt idx="3">
                  <c:v>$25K to less than $30K</c:v>
                </c:pt>
                <c:pt idx="4">
                  <c:v>$30K to less than $40K</c:v>
                </c:pt>
                <c:pt idx="5">
                  <c:v>$40K to less than $50K</c:v>
                </c:pt>
                <c:pt idx="6">
                  <c:v>$50K to less than $75K</c:v>
                </c:pt>
                <c:pt idx="7">
                  <c:v>$75K to less than $100K</c:v>
                </c:pt>
                <c:pt idx="8">
                  <c:v>$100K to less than $150K</c:v>
                </c:pt>
                <c:pt idx="9">
                  <c:v>$150K or more</c:v>
                </c:pt>
                <c:pt idx="10">
                  <c:v>Under $15K</c:v>
                </c:pt>
                <c:pt idx="11">
                  <c:v>$15K to less than $20K</c:v>
                </c:pt>
                <c:pt idx="12">
                  <c:v>$20K to less than $25K</c:v>
                </c:pt>
                <c:pt idx="13">
                  <c:v>$25K to less than $30K</c:v>
                </c:pt>
                <c:pt idx="14">
                  <c:v>$30K to less than $40K</c:v>
                </c:pt>
                <c:pt idx="15">
                  <c:v>$40K to less than $50K</c:v>
                </c:pt>
                <c:pt idx="16">
                  <c:v>$50K to less than $75K</c:v>
                </c:pt>
                <c:pt idx="17">
                  <c:v>$75K to less than $100K</c:v>
                </c:pt>
                <c:pt idx="18">
                  <c:v>$100K to less than $150K</c:v>
                </c:pt>
                <c:pt idx="19">
                  <c:v>$150K or more</c:v>
                </c:pt>
                <c:pt idx="20">
                  <c:v>Under $15K</c:v>
                </c:pt>
                <c:pt idx="21">
                  <c:v>$15K to less than $20K</c:v>
                </c:pt>
                <c:pt idx="22">
                  <c:v>$20K to less than $25K</c:v>
                </c:pt>
                <c:pt idx="23">
                  <c:v>$25K to less than $30K</c:v>
                </c:pt>
                <c:pt idx="24">
                  <c:v>$30K to less than $40K</c:v>
                </c:pt>
                <c:pt idx="25">
                  <c:v>$40K to less than $50K</c:v>
                </c:pt>
                <c:pt idx="26">
                  <c:v>$50K to less than $75K</c:v>
                </c:pt>
                <c:pt idx="27">
                  <c:v>$75K to less than $100K</c:v>
                </c:pt>
                <c:pt idx="28">
                  <c:v>$100K to less than $150K</c:v>
                </c:pt>
                <c:pt idx="29">
                  <c:v>$150K or more</c:v>
                </c:pt>
              </c:strCache>
            </c:strRef>
          </c:cat>
          <c:val>
            <c:numRef>
              <c:f>Amazon_income!$C$20:$AF$20</c:f>
              <c:numCache>
                <c:formatCode>General</c:formatCode>
                <c:ptCount val="30"/>
                <c:pt idx="0">
                  <c:v>14593413.488905</c:v>
                </c:pt>
                <c:pt idx="1">
                  <c:v>7796095.8692279998</c:v>
                </c:pt>
                <c:pt idx="2">
                  <c:v>9985444.8921019994</c:v>
                </c:pt>
                <c:pt idx="3">
                  <c:v>8568541.8663769998</c:v>
                </c:pt>
                <c:pt idx="4">
                  <c:v>21279477.041225001</c:v>
                </c:pt>
                <c:pt idx="5">
                  <c:v>15067968.24838</c:v>
                </c:pt>
                <c:pt idx="6">
                  <c:v>36967539.313107997</c:v>
                </c:pt>
                <c:pt idx="7">
                  <c:v>28566295.630787998</c:v>
                </c:pt>
                <c:pt idx="8">
                  <c:v>36419136.448362999</c:v>
                </c:pt>
                <c:pt idx="9">
                  <c:v>17337618.752700001</c:v>
                </c:pt>
                <c:pt idx="10">
                  <c:v>9184402.7506659999</c:v>
                </c:pt>
                <c:pt idx="11">
                  <c:v>4336619.4923019996</c:v>
                </c:pt>
                <c:pt idx="12">
                  <c:v>5412116.3502850002</c:v>
                </c:pt>
                <c:pt idx="13">
                  <c:v>3729195.6121089999</c:v>
                </c:pt>
                <c:pt idx="14">
                  <c:v>11558933.047689</c:v>
                </c:pt>
                <c:pt idx="15">
                  <c:v>7792509.3839919996</c:v>
                </c:pt>
                <c:pt idx="16">
                  <c:v>18900118.246146999</c:v>
                </c:pt>
                <c:pt idx="17">
                  <c:v>14406117.219354</c:v>
                </c:pt>
                <c:pt idx="18">
                  <c:v>17045004.962893002</c:v>
                </c:pt>
                <c:pt idx="19">
                  <c:v>8762038.6210999992</c:v>
                </c:pt>
                <c:pt idx="20">
                  <c:v>8558043.2928100005</c:v>
                </c:pt>
                <c:pt idx="21">
                  <c:v>5614777.537087</c:v>
                </c:pt>
                <c:pt idx="22">
                  <c:v>7032755.2137759998</c:v>
                </c:pt>
                <c:pt idx="23">
                  <c:v>6104861.1249099998</c:v>
                </c:pt>
                <c:pt idx="24">
                  <c:v>13527722.237206999</c:v>
                </c:pt>
                <c:pt idx="25">
                  <c:v>8185758.5350099998</c:v>
                </c:pt>
                <c:pt idx="26">
                  <c:v>23005971.933465999</c:v>
                </c:pt>
                <c:pt idx="27">
                  <c:v>19142611.459892999</c:v>
                </c:pt>
                <c:pt idx="28">
                  <c:v>18583675.059831001</c:v>
                </c:pt>
                <c:pt idx="29">
                  <c:v>9430913.3973999992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03-417C-B3B6-CAA82B38BF9D}"/>
            </c:ext>
          </c:extLst>
        </c:ser>
        <c:ser>
          <c:idx val="1"/>
          <c:order val="1"/>
          <c:tx>
            <c:strRef>
              <c:f>Amazon_income!$B$21</c:f>
              <c:strCache>
                <c:ptCount val="1"/>
                <c:pt idx="0">
                  <c:v>06/2016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Amazon_income!$C$18:$AF$19</c15:sqref>
                  </c15:fullRef>
                  <c15:levelRef>
                    <c15:sqref>Amazon_income!$C$19:$AF$19</c15:sqref>
                  </c15:levelRef>
                </c:ext>
              </c:extLst>
              <c:f>Amazon_income!$C$19:$AF$19</c:f>
              <c:strCache>
                <c:ptCount val="30"/>
                <c:pt idx="0">
                  <c:v>Under $15K</c:v>
                </c:pt>
                <c:pt idx="1">
                  <c:v>$15K to less than $20K</c:v>
                </c:pt>
                <c:pt idx="2">
                  <c:v>$20K to less than $25K</c:v>
                </c:pt>
                <c:pt idx="3">
                  <c:v>$25K to less than $30K</c:v>
                </c:pt>
                <c:pt idx="4">
                  <c:v>$30K to less than $40K</c:v>
                </c:pt>
                <c:pt idx="5">
                  <c:v>$40K to less than $50K</c:v>
                </c:pt>
                <c:pt idx="6">
                  <c:v>$50K to less than $75K</c:v>
                </c:pt>
                <c:pt idx="7">
                  <c:v>$75K to less than $100K</c:v>
                </c:pt>
                <c:pt idx="8">
                  <c:v>$100K to less than $150K</c:v>
                </c:pt>
                <c:pt idx="9">
                  <c:v>$150K or more</c:v>
                </c:pt>
                <c:pt idx="10">
                  <c:v>Under $15K</c:v>
                </c:pt>
                <c:pt idx="11">
                  <c:v>$15K to less than $20K</c:v>
                </c:pt>
                <c:pt idx="12">
                  <c:v>$20K to less than $25K</c:v>
                </c:pt>
                <c:pt idx="13">
                  <c:v>$25K to less than $30K</c:v>
                </c:pt>
                <c:pt idx="14">
                  <c:v>$30K to less than $40K</c:v>
                </c:pt>
                <c:pt idx="15">
                  <c:v>$40K to less than $50K</c:v>
                </c:pt>
                <c:pt idx="16">
                  <c:v>$50K to less than $75K</c:v>
                </c:pt>
                <c:pt idx="17">
                  <c:v>$75K to less than $100K</c:v>
                </c:pt>
                <c:pt idx="18">
                  <c:v>$100K to less than $150K</c:v>
                </c:pt>
                <c:pt idx="19">
                  <c:v>$150K or more</c:v>
                </c:pt>
                <c:pt idx="20">
                  <c:v>Under $15K</c:v>
                </c:pt>
                <c:pt idx="21">
                  <c:v>$15K to less than $20K</c:v>
                </c:pt>
                <c:pt idx="22">
                  <c:v>$20K to less than $25K</c:v>
                </c:pt>
                <c:pt idx="23">
                  <c:v>$25K to less than $30K</c:v>
                </c:pt>
                <c:pt idx="24">
                  <c:v>$30K to less than $40K</c:v>
                </c:pt>
                <c:pt idx="25">
                  <c:v>$40K to less than $50K</c:v>
                </c:pt>
                <c:pt idx="26">
                  <c:v>$50K to less than $75K</c:v>
                </c:pt>
                <c:pt idx="27">
                  <c:v>$75K to less than $100K</c:v>
                </c:pt>
                <c:pt idx="28">
                  <c:v>$100K to less than $150K</c:v>
                </c:pt>
                <c:pt idx="29">
                  <c:v>$150K or more</c:v>
                </c:pt>
              </c:strCache>
            </c:strRef>
          </c:cat>
          <c:val>
            <c:numRef>
              <c:f>Amazon_income!$C$21:$AF$21</c:f>
              <c:numCache>
                <c:formatCode>General</c:formatCode>
                <c:ptCount val="30"/>
                <c:pt idx="0">
                  <c:v>17119404.076575</c:v>
                </c:pt>
                <c:pt idx="1">
                  <c:v>6640310.8292030003</c:v>
                </c:pt>
                <c:pt idx="2">
                  <c:v>7906240.2515449999</c:v>
                </c:pt>
                <c:pt idx="3">
                  <c:v>8476879.5796549991</c:v>
                </c:pt>
                <c:pt idx="4">
                  <c:v>20429327.099468999</c:v>
                </c:pt>
                <c:pt idx="5">
                  <c:v>15107264.277922999</c:v>
                </c:pt>
                <c:pt idx="6">
                  <c:v>36094955.033832997</c:v>
                </c:pt>
                <c:pt idx="7">
                  <c:v>27302868.459587</c:v>
                </c:pt>
                <c:pt idx="8">
                  <c:v>34519656.112971</c:v>
                </c:pt>
                <c:pt idx="9">
                  <c:v>17413029.8347</c:v>
                </c:pt>
                <c:pt idx="10">
                  <c:v>8360338.4660250004</c:v>
                </c:pt>
                <c:pt idx="11">
                  <c:v>4878669.5648710001</c:v>
                </c:pt>
                <c:pt idx="12">
                  <c:v>3951034.1691910001</c:v>
                </c:pt>
                <c:pt idx="13">
                  <c:v>3714724.4342970001</c:v>
                </c:pt>
                <c:pt idx="14">
                  <c:v>10611167.921698</c:v>
                </c:pt>
                <c:pt idx="15">
                  <c:v>9748969.6439999994</c:v>
                </c:pt>
                <c:pt idx="16">
                  <c:v>15101333.508157</c:v>
                </c:pt>
                <c:pt idx="17">
                  <c:v>14938117.999106999</c:v>
                </c:pt>
                <c:pt idx="18">
                  <c:v>18504691.050131001</c:v>
                </c:pt>
                <c:pt idx="19">
                  <c:v>6760958.9187799999</c:v>
                </c:pt>
                <c:pt idx="20">
                  <c:v>9456667.8608880006</c:v>
                </c:pt>
                <c:pt idx="21">
                  <c:v>4321614.4730700003</c:v>
                </c:pt>
                <c:pt idx="22">
                  <c:v>6550256.2796780001</c:v>
                </c:pt>
                <c:pt idx="23">
                  <c:v>7031499.5757910004</c:v>
                </c:pt>
                <c:pt idx="24">
                  <c:v>13134805.181190001</c:v>
                </c:pt>
                <c:pt idx="25">
                  <c:v>9761614.9536489993</c:v>
                </c:pt>
                <c:pt idx="26">
                  <c:v>22682986.413345002</c:v>
                </c:pt>
                <c:pt idx="27">
                  <c:v>13637769.48528</c:v>
                </c:pt>
                <c:pt idx="28">
                  <c:v>19210043.47854</c:v>
                </c:pt>
                <c:pt idx="29">
                  <c:v>8599886.7982000001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03-417C-B3B6-CAA82B38BF9D}"/>
            </c:ext>
          </c:extLst>
        </c:ser>
        <c:ser>
          <c:idx val="2"/>
          <c:order val="2"/>
          <c:tx>
            <c:strRef>
              <c:f>Amazon_income!$B$22</c:f>
              <c:strCache>
                <c:ptCount val="1"/>
                <c:pt idx="0">
                  <c:v>07/2016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Amazon_income!$C$18:$AF$19</c15:sqref>
                  </c15:fullRef>
                  <c15:levelRef>
                    <c15:sqref>Amazon_income!$C$19:$AF$19</c15:sqref>
                  </c15:levelRef>
                </c:ext>
              </c:extLst>
              <c:f>Amazon_income!$C$19:$AF$19</c:f>
              <c:strCache>
                <c:ptCount val="30"/>
                <c:pt idx="0">
                  <c:v>Under $15K</c:v>
                </c:pt>
                <c:pt idx="1">
                  <c:v>$15K to less than $20K</c:v>
                </c:pt>
                <c:pt idx="2">
                  <c:v>$20K to less than $25K</c:v>
                </c:pt>
                <c:pt idx="3">
                  <c:v>$25K to less than $30K</c:v>
                </c:pt>
                <c:pt idx="4">
                  <c:v>$30K to less than $40K</c:v>
                </c:pt>
                <c:pt idx="5">
                  <c:v>$40K to less than $50K</c:v>
                </c:pt>
                <c:pt idx="6">
                  <c:v>$50K to less than $75K</c:v>
                </c:pt>
                <c:pt idx="7">
                  <c:v>$75K to less than $100K</c:v>
                </c:pt>
                <c:pt idx="8">
                  <c:v>$100K to less than $150K</c:v>
                </c:pt>
                <c:pt idx="9">
                  <c:v>$150K or more</c:v>
                </c:pt>
                <c:pt idx="10">
                  <c:v>Under $15K</c:v>
                </c:pt>
                <c:pt idx="11">
                  <c:v>$15K to less than $20K</c:v>
                </c:pt>
                <c:pt idx="12">
                  <c:v>$20K to less than $25K</c:v>
                </c:pt>
                <c:pt idx="13">
                  <c:v>$25K to less than $30K</c:v>
                </c:pt>
                <c:pt idx="14">
                  <c:v>$30K to less than $40K</c:v>
                </c:pt>
                <c:pt idx="15">
                  <c:v>$40K to less than $50K</c:v>
                </c:pt>
                <c:pt idx="16">
                  <c:v>$50K to less than $75K</c:v>
                </c:pt>
                <c:pt idx="17">
                  <c:v>$75K to less than $100K</c:v>
                </c:pt>
                <c:pt idx="18">
                  <c:v>$100K to less than $150K</c:v>
                </c:pt>
                <c:pt idx="19">
                  <c:v>$150K or more</c:v>
                </c:pt>
                <c:pt idx="20">
                  <c:v>Under $15K</c:v>
                </c:pt>
                <c:pt idx="21">
                  <c:v>$15K to less than $20K</c:v>
                </c:pt>
                <c:pt idx="22">
                  <c:v>$20K to less than $25K</c:v>
                </c:pt>
                <c:pt idx="23">
                  <c:v>$25K to less than $30K</c:v>
                </c:pt>
                <c:pt idx="24">
                  <c:v>$30K to less than $40K</c:v>
                </c:pt>
                <c:pt idx="25">
                  <c:v>$40K to less than $50K</c:v>
                </c:pt>
                <c:pt idx="26">
                  <c:v>$50K to less than $75K</c:v>
                </c:pt>
                <c:pt idx="27">
                  <c:v>$75K to less than $100K</c:v>
                </c:pt>
                <c:pt idx="28">
                  <c:v>$100K to less than $150K</c:v>
                </c:pt>
                <c:pt idx="29">
                  <c:v>$150K or more</c:v>
                </c:pt>
              </c:strCache>
            </c:strRef>
          </c:cat>
          <c:val>
            <c:numRef>
              <c:f>Amazon_income!$C$22:$AF$22</c:f>
              <c:numCache>
                <c:formatCode>General</c:formatCode>
                <c:ptCount val="30"/>
                <c:pt idx="0">
                  <c:v>14911173.484568</c:v>
                </c:pt>
                <c:pt idx="1">
                  <c:v>8009203.327087</c:v>
                </c:pt>
                <c:pt idx="2">
                  <c:v>8708288.5538010001</c:v>
                </c:pt>
                <c:pt idx="3">
                  <c:v>7807920.0787260002</c:v>
                </c:pt>
                <c:pt idx="4">
                  <c:v>20776528.567212</c:v>
                </c:pt>
                <c:pt idx="5">
                  <c:v>15264211.775271</c:v>
                </c:pt>
                <c:pt idx="6">
                  <c:v>37322112.021004997</c:v>
                </c:pt>
                <c:pt idx="7">
                  <c:v>27823829.301550001</c:v>
                </c:pt>
                <c:pt idx="8">
                  <c:v>36300280.495015003</c:v>
                </c:pt>
                <c:pt idx="9">
                  <c:v>16885830.432859998</c:v>
                </c:pt>
                <c:pt idx="10">
                  <c:v>10303614.431552</c:v>
                </c:pt>
                <c:pt idx="11">
                  <c:v>5228289.5211380003</c:v>
                </c:pt>
                <c:pt idx="12">
                  <c:v>4128762.2173560001</c:v>
                </c:pt>
                <c:pt idx="13">
                  <c:v>4818270.8939460004</c:v>
                </c:pt>
                <c:pt idx="14">
                  <c:v>9161851.5079890005</c:v>
                </c:pt>
                <c:pt idx="15">
                  <c:v>8944497.4634559993</c:v>
                </c:pt>
                <c:pt idx="16">
                  <c:v>20730682.983483002</c:v>
                </c:pt>
                <c:pt idx="17">
                  <c:v>16985279.412319999</c:v>
                </c:pt>
                <c:pt idx="18">
                  <c:v>21789440.736809999</c:v>
                </c:pt>
                <c:pt idx="19">
                  <c:v>8122200.8054</c:v>
                </c:pt>
                <c:pt idx="20">
                  <c:v>10107333.646067999</c:v>
                </c:pt>
                <c:pt idx="21">
                  <c:v>6042783.8538699998</c:v>
                </c:pt>
                <c:pt idx="22">
                  <c:v>6043814.2312500002</c:v>
                </c:pt>
                <c:pt idx="23">
                  <c:v>6099145.4814280001</c:v>
                </c:pt>
                <c:pt idx="24">
                  <c:v>13811039.423629001</c:v>
                </c:pt>
                <c:pt idx="25">
                  <c:v>11221889.132314</c:v>
                </c:pt>
                <c:pt idx="26">
                  <c:v>26326593.973212998</c:v>
                </c:pt>
                <c:pt idx="27">
                  <c:v>16029371.0337</c:v>
                </c:pt>
                <c:pt idx="28">
                  <c:v>21830394.592640001</c:v>
                </c:pt>
                <c:pt idx="29">
                  <c:v>8585783.8330000006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03-417C-B3B6-CAA82B38B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890256"/>
        <c:axId val="1912898992"/>
      </c:barChart>
      <c:catAx>
        <c:axId val="1912890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Income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898992"/>
        <c:crosses val="autoZero"/>
        <c:auto val="1"/>
        <c:lblAlgn val="ctr"/>
        <c:lblOffset val="100"/>
        <c:noMultiLvlLbl val="0"/>
      </c:catAx>
      <c:valAx>
        <c:axId val="191289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Users</a:t>
                </a:r>
                <a:r>
                  <a:rPr lang="en-US" altLang="zh-CN" baseline="0"/>
                  <a:t> number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890256"/>
        <c:crosses val="autoZero"/>
        <c:crossBetween val="between"/>
        <c:dispUnits>
          <c:builtInUnit val="m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million</a:t>
                  </a:r>
                  <a:endParaRPr lang="zh-CN" altLang="en-US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/>
              <a:t>Devices used for three companies</a:t>
            </a:r>
            <a:r>
              <a:rPr lang="en-US" altLang="zh-CN" sz="1400" baseline="0" dirty="0"/>
              <a:t> </a:t>
            </a:r>
            <a:endParaRPr lang="zh-CN" alt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Amazon_device!$B$20</c:f>
              <c:strCache>
                <c:ptCount val="1"/>
                <c:pt idx="0">
                  <c:v>05/2016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Amazon_device!$C$18:$K$19</c:f>
              <c:multiLvlStrCache>
                <c:ptCount val="9"/>
                <c:lvl>
                  <c:pt idx="0">
                    <c:v>PCs</c:v>
                  </c:pt>
                  <c:pt idx="1">
                    <c:v>Smartphones</c:v>
                  </c:pt>
                  <c:pt idx="2">
                    <c:v>Tablets</c:v>
                  </c:pt>
                  <c:pt idx="3">
                    <c:v>PCs</c:v>
                  </c:pt>
                  <c:pt idx="4">
                    <c:v>Smartphones</c:v>
                  </c:pt>
                  <c:pt idx="5">
                    <c:v>Tablets</c:v>
                  </c:pt>
                  <c:pt idx="6">
                    <c:v>PCs</c:v>
                  </c:pt>
                  <c:pt idx="7">
                    <c:v>Smartphones</c:v>
                  </c:pt>
                  <c:pt idx="8">
                    <c:v>Tablets</c:v>
                  </c:pt>
                </c:lvl>
                <c:lvl>
                  <c:pt idx="0">
                    <c:v>Amazon </c:v>
                  </c:pt>
                  <c:pt idx="3">
                    <c:v>eBay</c:v>
                  </c:pt>
                  <c:pt idx="6">
                    <c:v>Walmart </c:v>
                  </c:pt>
                </c:lvl>
              </c:multiLvlStrCache>
            </c:multiLvlStrRef>
          </c:cat>
          <c:val>
            <c:numRef>
              <c:f>Amazon_device!$C$20:$K$20</c:f>
              <c:numCache>
                <c:formatCode>General</c:formatCode>
                <c:ptCount val="9"/>
                <c:pt idx="0">
                  <c:v>125169425.22232901</c:v>
                </c:pt>
                <c:pt idx="1">
                  <c:v>112348041.10587201</c:v>
                </c:pt>
                <c:pt idx="2">
                  <c:v>45514497.008070998</c:v>
                </c:pt>
                <c:pt idx="3">
                  <c:v>57576422.956772998</c:v>
                </c:pt>
                <c:pt idx="4">
                  <c:v>49215075.756168</c:v>
                </c:pt>
                <c:pt idx="5">
                  <c:v>17822152.553642001</c:v>
                </c:pt>
                <c:pt idx="6">
                  <c:v>62797392.232297003</c:v>
                </c:pt>
                <c:pt idx="7">
                  <c:v>59806044.570297003</c:v>
                </c:pt>
                <c:pt idx="8">
                  <c:v>20911964.143872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7D-4AFA-992D-86B7DEE13A84}"/>
            </c:ext>
          </c:extLst>
        </c:ser>
        <c:ser>
          <c:idx val="1"/>
          <c:order val="1"/>
          <c:tx>
            <c:strRef>
              <c:f>Amazon_device!$B$21</c:f>
              <c:strCache>
                <c:ptCount val="1"/>
                <c:pt idx="0">
                  <c:v>06/2016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Amazon_device!$C$18:$K$19</c:f>
              <c:multiLvlStrCache>
                <c:ptCount val="9"/>
                <c:lvl>
                  <c:pt idx="0">
                    <c:v>PCs</c:v>
                  </c:pt>
                  <c:pt idx="1">
                    <c:v>Smartphones</c:v>
                  </c:pt>
                  <c:pt idx="2">
                    <c:v>Tablets</c:v>
                  </c:pt>
                  <c:pt idx="3">
                    <c:v>PCs</c:v>
                  </c:pt>
                  <c:pt idx="4">
                    <c:v>Smartphones</c:v>
                  </c:pt>
                  <c:pt idx="5">
                    <c:v>Tablets</c:v>
                  </c:pt>
                  <c:pt idx="6">
                    <c:v>PCs</c:v>
                  </c:pt>
                  <c:pt idx="7">
                    <c:v>Smartphones</c:v>
                  </c:pt>
                  <c:pt idx="8">
                    <c:v>Tablets</c:v>
                  </c:pt>
                </c:lvl>
                <c:lvl>
                  <c:pt idx="0">
                    <c:v>Amazon </c:v>
                  </c:pt>
                  <c:pt idx="3">
                    <c:v>eBay</c:v>
                  </c:pt>
                  <c:pt idx="6">
                    <c:v>Walmart </c:v>
                  </c:pt>
                </c:lvl>
              </c:multiLvlStrCache>
            </c:multiLvlStrRef>
          </c:cat>
          <c:val>
            <c:numRef>
              <c:f>Amazon_device!$C$21:$K$21</c:f>
              <c:numCache>
                <c:formatCode>General</c:formatCode>
                <c:ptCount val="9"/>
                <c:pt idx="0">
                  <c:v>117663238.217737</c:v>
                </c:pt>
                <c:pt idx="1">
                  <c:v>111819787.035882</c:v>
                </c:pt>
                <c:pt idx="2">
                  <c:v>48648032.623861998</c:v>
                </c:pt>
                <c:pt idx="3">
                  <c:v>58927557.279887997</c:v>
                </c:pt>
                <c:pt idx="4">
                  <c:v>48943353.049900003</c:v>
                </c:pt>
                <c:pt idx="5">
                  <c:v>18477352.887740999</c:v>
                </c:pt>
                <c:pt idx="6">
                  <c:v>61049190.172466002</c:v>
                </c:pt>
                <c:pt idx="7">
                  <c:v>59342498.707525</c:v>
                </c:pt>
                <c:pt idx="8">
                  <c:v>23075084.031017002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7D-4AFA-992D-86B7DEE13A84}"/>
            </c:ext>
          </c:extLst>
        </c:ser>
        <c:ser>
          <c:idx val="2"/>
          <c:order val="2"/>
          <c:tx>
            <c:strRef>
              <c:f>Amazon_device!$B$22</c:f>
              <c:strCache>
                <c:ptCount val="1"/>
                <c:pt idx="0">
                  <c:v>07/2016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Amazon_device!$C$18:$K$19</c:f>
              <c:multiLvlStrCache>
                <c:ptCount val="9"/>
                <c:lvl>
                  <c:pt idx="0">
                    <c:v>PCs</c:v>
                  </c:pt>
                  <c:pt idx="1">
                    <c:v>Smartphones</c:v>
                  </c:pt>
                  <c:pt idx="2">
                    <c:v>Tablets</c:v>
                  </c:pt>
                  <c:pt idx="3">
                    <c:v>PCs</c:v>
                  </c:pt>
                  <c:pt idx="4">
                    <c:v>Smartphones</c:v>
                  </c:pt>
                  <c:pt idx="5">
                    <c:v>Tablets</c:v>
                  </c:pt>
                  <c:pt idx="6">
                    <c:v>PCs</c:v>
                  </c:pt>
                  <c:pt idx="7">
                    <c:v>Smartphones</c:v>
                  </c:pt>
                  <c:pt idx="8">
                    <c:v>Tablets</c:v>
                  </c:pt>
                </c:lvl>
                <c:lvl>
                  <c:pt idx="0">
                    <c:v>Amazon </c:v>
                  </c:pt>
                  <c:pt idx="3">
                    <c:v>eBay</c:v>
                  </c:pt>
                  <c:pt idx="6">
                    <c:v>Walmart </c:v>
                  </c:pt>
                </c:lvl>
              </c:multiLvlStrCache>
            </c:multiLvlStrRef>
          </c:cat>
          <c:val>
            <c:numRef>
              <c:f>Amazon_device!$C$22:$K$22</c:f>
              <c:numCache>
                <c:formatCode>General</c:formatCode>
                <c:ptCount val="9"/>
                <c:pt idx="0">
                  <c:v>122088086.26319</c:v>
                </c:pt>
                <c:pt idx="1">
                  <c:v>114586539.261336</c:v>
                </c:pt>
                <c:pt idx="2">
                  <c:v>46536094.346968003</c:v>
                </c:pt>
                <c:pt idx="3">
                  <c:v>63140224.098664999</c:v>
                </c:pt>
                <c:pt idx="4">
                  <c:v>52798145.940343</c:v>
                </c:pt>
                <c:pt idx="5">
                  <c:v>19577605.287602998</c:v>
                </c:pt>
                <c:pt idx="6">
                  <c:v>68758153.312959999</c:v>
                </c:pt>
                <c:pt idx="7">
                  <c:v>68047067.088534996</c:v>
                </c:pt>
                <c:pt idx="8">
                  <c:v>26950284.632615998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7D-4AFA-992D-86B7DEE13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913136"/>
        <c:axId val="1912915632"/>
      </c:barChart>
      <c:catAx>
        <c:axId val="191291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915632"/>
        <c:crosses val="autoZero"/>
        <c:auto val="1"/>
        <c:lblAlgn val="ctr"/>
        <c:lblOffset val="100"/>
        <c:noMultiLvlLbl val="0"/>
      </c:catAx>
      <c:valAx>
        <c:axId val="191291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Devices number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2913136"/>
        <c:crosses val="autoZero"/>
        <c:crossBetween val="between"/>
        <c:dispUnits>
          <c:builtInUnit val="m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million</a:t>
                  </a:r>
                  <a:endParaRPr lang="zh-CN" altLang="en-US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295840-9479-4085-9583-C36159BFD704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70881378-DD48-4EA3-A504-00D96847B2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7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A387BC1-49A4-487B-B24C-56C59A2762D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66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A387BC1-49A4-487B-B24C-56C59A2762D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58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A387BC1-49A4-487B-B24C-56C59A2762D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67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A387BC1-49A4-487B-B24C-56C59A2762D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82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5771084-AEBD-41A0-87B2-D683FE057977}" type="slidenum">
              <a:rPr lang="en-US" altLang="zh-CN" sz="1200">
                <a:latin typeface="Calibri" panose="020F0502020204030204" pitchFamily="34" charset="0"/>
              </a:rPr>
              <a:pPr/>
              <a:t>5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6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itchFamily="34" charset="-122"/>
              </a:rPr>
              <a:t>此处添加您的标题</a:t>
            </a:r>
            <a:endParaRPr lang="id-ID" altLang="zh-CN" sz="2000" b="1" smtClean="0"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zh-CN" altLang="en-US" sz="280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47150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itchFamily="34" charset="-122"/>
              </a:rPr>
              <a:t>此处添加您的标题</a:t>
            </a:r>
            <a:endParaRPr lang="id-ID" altLang="zh-CN" sz="2000" b="1" smtClean="0"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zh-CN" altLang="en-US" sz="280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83394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itchFamily="34" charset="-122"/>
              </a:rPr>
              <a:t>此处添加您的标题</a:t>
            </a:r>
            <a:endParaRPr lang="id-ID" altLang="zh-CN" sz="2000" b="1" smtClean="0"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zh-CN" altLang="en-US" sz="280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17166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itchFamily="34" charset="-122"/>
              </a:rPr>
              <a:t>此处添加您的标题</a:t>
            </a:r>
            <a:endParaRPr lang="id-ID" altLang="zh-CN" sz="2000" b="1" smtClean="0"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zh-CN" altLang="en-US" sz="280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70773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579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2722563" y="347663"/>
            <a:ext cx="369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smtClean="0">
                <a:solidFill>
                  <a:srgbClr val="262626"/>
                </a:solidFill>
              </a:rPr>
              <a:t>ADD YOUR TITLE HERE</a:t>
            </a:r>
            <a:endParaRPr lang="zh-CN" altLang="en-US" sz="2000" smtClean="0">
              <a:solidFill>
                <a:srgbClr val="262626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1268413" y="825500"/>
            <a:ext cx="6911975" cy="317500"/>
          </a:xfrm>
          <a:prstGeom prst="rect">
            <a:avLst/>
          </a:prstGeom>
        </p:spPr>
        <p:txBody>
          <a:bodyPr/>
          <a:lstStyle>
            <a:lvl1pPr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1100" smtClean="0">
                <a:solidFill>
                  <a:srgbClr val="262626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Click here to modify the text , you may post text here . Click here to modify the text Click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33813" y="790575"/>
            <a:ext cx="147637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0526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57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688739C-4961-464E-BA3F-458A2D378A86}" type="datetimeFigureOut">
              <a:rPr lang="zh-CN" altLang="en-US"/>
              <a:pPr>
                <a:defRPr/>
              </a:pPr>
              <a:t>2016/10/23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华文细黑" panose="02010600040101010101" pitchFamily="2" charset="-122"/>
              </a:defRPr>
            </a:lvl1pPr>
          </a:lstStyle>
          <a:p>
            <a:fld id="{3A11DDF8-7585-4D5A-A9E0-BA1CFD1E6C2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3" r:id="rId7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文本框 34"/>
          <p:cNvSpPr txBox="1">
            <a:spLocks noChangeArrowheads="1"/>
          </p:cNvSpPr>
          <p:nvPr/>
        </p:nvSpPr>
        <p:spPr bwMode="auto">
          <a:xfrm>
            <a:off x="1022350" y="203699"/>
            <a:ext cx="38258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panose="020B0503020204020204" pitchFamily="34" charset="-122"/>
              </a:rPr>
              <a:t>Market </a:t>
            </a:r>
            <a:r>
              <a:rPr lang="en-US" altLang="zh-CN" sz="2000" b="1" dirty="0" smtClean="0">
                <a:latin typeface="微软雅黑" panose="020B0503020204020204" pitchFamily="34" charset="-122"/>
              </a:rPr>
              <a:t>size of </a:t>
            </a:r>
          </a:p>
          <a:p>
            <a:pPr eaLnBrk="1" hangingPunct="1"/>
            <a:r>
              <a:rPr lang="en-US" altLang="zh-CN" sz="2000" b="1" dirty="0" smtClean="0">
                <a:latin typeface="微软雅黑" panose="020B0503020204020204" pitchFamily="34" charset="-122"/>
              </a:rPr>
              <a:t>Amazon</a:t>
            </a:r>
            <a:r>
              <a:rPr lang="en-US" altLang="zh-CN" sz="2000" b="1" dirty="0">
                <a:latin typeface="微软雅黑" panose="020B0503020204020204" pitchFamily="34" charset="-122"/>
              </a:rPr>
              <a:t>, Walmart and eBay</a:t>
            </a:r>
          </a:p>
          <a:p>
            <a:pPr eaLnBrk="1" hangingPunct="1"/>
            <a:endParaRPr lang="id-ID" altLang="zh-CN" sz="2000" b="1" dirty="0">
              <a:latin typeface="微软雅黑" panose="020B0503020204020204" pitchFamily="34" charset="-122"/>
            </a:endParaRPr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7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342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64" name="图表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307644"/>
              </p:ext>
            </p:extLst>
          </p:nvPr>
        </p:nvGraphicFramePr>
        <p:xfrm>
          <a:off x="272546" y="1333162"/>
          <a:ext cx="432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5" name="图表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670846"/>
              </p:ext>
            </p:extLst>
          </p:nvPr>
        </p:nvGraphicFramePr>
        <p:xfrm>
          <a:off x="4592546" y="1333162"/>
          <a:ext cx="432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文本框 34"/>
          <p:cNvSpPr txBox="1">
            <a:spLocks noChangeArrowheads="1"/>
          </p:cNvSpPr>
          <p:nvPr/>
        </p:nvSpPr>
        <p:spPr bwMode="auto">
          <a:xfrm>
            <a:off x="1022350" y="203699"/>
            <a:ext cx="38258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panose="020B0503020204020204" pitchFamily="34" charset="-122"/>
              </a:rPr>
              <a:t>Market </a:t>
            </a:r>
            <a:r>
              <a:rPr lang="en-US" altLang="zh-CN" sz="2000" b="1" dirty="0" smtClean="0">
                <a:latin typeface="微软雅黑" panose="020B0503020204020204" pitchFamily="34" charset="-122"/>
              </a:rPr>
              <a:t>size of </a:t>
            </a:r>
          </a:p>
          <a:p>
            <a:pPr eaLnBrk="1" hangingPunct="1"/>
            <a:r>
              <a:rPr lang="en-US" altLang="zh-CN" sz="2000" b="1" dirty="0" smtClean="0">
                <a:latin typeface="微软雅黑" panose="020B0503020204020204" pitchFamily="34" charset="-122"/>
              </a:rPr>
              <a:t>Amazon</a:t>
            </a:r>
            <a:r>
              <a:rPr lang="en-US" altLang="zh-CN" sz="2000" b="1" dirty="0">
                <a:latin typeface="微软雅黑" panose="020B0503020204020204" pitchFamily="34" charset="-122"/>
              </a:rPr>
              <a:t>, Walmart and eBay</a:t>
            </a:r>
          </a:p>
          <a:p>
            <a:pPr eaLnBrk="1" hangingPunct="1"/>
            <a:endParaRPr lang="id-ID" altLang="zh-CN" sz="2000" b="1" dirty="0">
              <a:latin typeface="微软雅黑" panose="020B0503020204020204" pitchFamily="34" charset="-122"/>
            </a:endParaRPr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7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342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" name="图表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39380"/>
              </p:ext>
            </p:extLst>
          </p:nvPr>
        </p:nvGraphicFramePr>
        <p:xfrm>
          <a:off x="4526375" y="1377606"/>
          <a:ext cx="4320000" cy="28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144441"/>
              </p:ext>
            </p:extLst>
          </p:nvPr>
        </p:nvGraphicFramePr>
        <p:xfrm>
          <a:off x="206375" y="1377606"/>
          <a:ext cx="4320000" cy="28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2077655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文本框 34"/>
          <p:cNvSpPr txBox="1">
            <a:spLocks noChangeArrowheads="1"/>
          </p:cNvSpPr>
          <p:nvPr/>
        </p:nvSpPr>
        <p:spPr bwMode="auto">
          <a:xfrm>
            <a:off x="1022350" y="203699"/>
            <a:ext cx="38258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panose="020B0503020204020204" pitchFamily="34" charset="-122"/>
              </a:rPr>
              <a:t>Users </a:t>
            </a:r>
            <a:r>
              <a:rPr lang="en-US" altLang="zh-CN" sz="2000" b="1" dirty="0" smtClean="0">
                <a:latin typeface="微软雅黑" panose="020B0503020204020204" pitchFamily="34" charset="-122"/>
              </a:rPr>
              <a:t>demographics of </a:t>
            </a:r>
          </a:p>
          <a:p>
            <a:pPr eaLnBrk="1" hangingPunct="1"/>
            <a:r>
              <a:rPr lang="en-US" altLang="zh-CN" sz="2000" b="1" dirty="0" smtClean="0">
                <a:latin typeface="微软雅黑" panose="020B0503020204020204" pitchFamily="34" charset="-122"/>
              </a:rPr>
              <a:t>Amazon</a:t>
            </a:r>
            <a:r>
              <a:rPr lang="en-US" altLang="zh-CN" sz="2000" b="1" dirty="0">
                <a:latin typeface="微软雅黑" panose="020B0503020204020204" pitchFamily="34" charset="-122"/>
              </a:rPr>
              <a:t>, Walmart and eBay</a:t>
            </a:r>
          </a:p>
          <a:p>
            <a:pPr eaLnBrk="1" hangingPunct="1"/>
            <a:endParaRPr lang="id-ID" altLang="zh-CN" sz="2000" b="1" dirty="0">
              <a:latin typeface="微软雅黑" panose="020B0503020204020204" pitchFamily="34" charset="-122"/>
            </a:endParaRPr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7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342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8" name="图表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052204"/>
              </p:ext>
            </p:extLst>
          </p:nvPr>
        </p:nvGraphicFramePr>
        <p:xfrm>
          <a:off x="0" y="1577002"/>
          <a:ext cx="5040000" cy="3080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065394"/>
              </p:ext>
            </p:extLst>
          </p:nvPr>
        </p:nvGraphicFramePr>
        <p:xfrm>
          <a:off x="4824000" y="1577002"/>
          <a:ext cx="4320000" cy="28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6529018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文本框 34"/>
          <p:cNvSpPr txBox="1">
            <a:spLocks noChangeArrowheads="1"/>
          </p:cNvSpPr>
          <p:nvPr/>
        </p:nvSpPr>
        <p:spPr bwMode="auto">
          <a:xfrm>
            <a:off x="1022350" y="203699"/>
            <a:ext cx="38258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panose="020B0503020204020204" pitchFamily="34" charset="-122"/>
              </a:rPr>
              <a:t>Users </a:t>
            </a:r>
            <a:r>
              <a:rPr lang="en-US" altLang="zh-CN" sz="2000" b="1" dirty="0" smtClean="0">
                <a:latin typeface="微软雅黑" panose="020B0503020204020204" pitchFamily="34" charset="-122"/>
              </a:rPr>
              <a:t>demographics of </a:t>
            </a:r>
          </a:p>
          <a:p>
            <a:pPr eaLnBrk="1" hangingPunct="1"/>
            <a:r>
              <a:rPr lang="en-US" altLang="zh-CN" sz="2000" b="1" dirty="0" smtClean="0">
                <a:latin typeface="微软雅黑" panose="020B0503020204020204" pitchFamily="34" charset="-122"/>
              </a:rPr>
              <a:t>Amazon</a:t>
            </a:r>
            <a:r>
              <a:rPr lang="en-US" altLang="zh-CN" sz="2000" b="1" dirty="0">
                <a:latin typeface="微软雅黑" panose="020B0503020204020204" pitchFamily="34" charset="-122"/>
              </a:rPr>
              <a:t>, Walmart and eBay</a:t>
            </a:r>
          </a:p>
          <a:p>
            <a:pPr eaLnBrk="1" hangingPunct="1"/>
            <a:endParaRPr lang="id-ID" altLang="zh-CN" sz="2000" b="1" dirty="0">
              <a:latin typeface="微软雅黑" panose="020B0503020204020204" pitchFamily="34" charset="-122"/>
            </a:endParaRPr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7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342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" name="图表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232536"/>
              </p:ext>
            </p:extLst>
          </p:nvPr>
        </p:nvGraphicFramePr>
        <p:xfrm>
          <a:off x="252662" y="1441445"/>
          <a:ext cx="4415591" cy="327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450174"/>
              </p:ext>
            </p:extLst>
          </p:nvPr>
        </p:nvGraphicFramePr>
        <p:xfrm>
          <a:off x="4572663" y="1441446"/>
          <a:ext cx="4320000" cy="28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7922708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3084513"/>
            <a:ext cx="9144000" cy="23447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0135" y="987007"/>
            <a:ext cx="39290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ms-MY" altLang="zh-CN" sz="1200" dirty="0">
                <a:solidFill>
                  <a:srgbClr val="000000"/>
                </a:solidFill>
                <a:ea typeface="Open Sans Light"/>
                <a:cs typeface="Open Sans Light"/>
              </a:rPr>
              <a:t>Amazon is the largest ecommerce </a:t>
            </a:r>
            <a:r>
              <a:rPr lang="ms-MY" altLang="zh-CN" sz="1200" dirty="0" smtClean="0">
                <a:solidFill>
                  <a:srgbClr val="000000"/>
                </a:solidFill>
                <a:ea typeface="Open Sans Light"/>
                <a:cs typeface="Open Sans Light"/>
              </a:rPr>
              <a:t>platform among the three, with 60 million daily users, which is 3-4 times more than eBay and Walmart.  </a:t>
            </a:r>
            <a:endParaRPr lang="ms-MY" altLang="zh-CN" sz="1200" dirty="0">
              <a:solidFill>
                <a:srgbClr val="000000"/>
              </a:solidFill>
              <a:ea typeface="Open Sans Light"/>
              <a:cs typeface="Open Sans Ligh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0135" y="3577573"/>
            <a:ext cx="3810740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chemeClr val="bg1"/>
                </a:solidFill>
                <a:latin typeface="+mn-lt"/>
                <a:ea typeface="+mn-ea"/>
              </a:rPr>
              <a:t>In all the </a:t>
            </a:r>
            <a:r>
              <a:rPr lang="en-US" altLang="zh-CN" sz="1050" dirty="0">
                <a:solidFill>
                  <a:schemeClr val="bg1"/>
                </a:solidFill>
                <a:latin typeface="+mn-lt"/>
                <a:ea typeface="+mn-ea"/>
              </a:rPr>
              <a:t>three ecommerce </a:t>
            </a:r>
            <a:r>
              <a:rPr lang="en-US" altLang="zh-CN" sz="1050" dirty="0" smtClean="0">
                <a:solidFill>
                  <a:schemeClr val="bg1"/>
                </a:solidFill>
                <a:latin typeface="+mn-lt"/>
                <a:ea typeface="+mn-ea"/>
              </a:rPr>
              <a:t>platforms, the </a:t>
            </a:r>
            <a:r>
              <a:rPr lang="en-US" altLang="zh-CN" sz="1050" dirty="0" smtClean="0">
                <a:solidFill>
                  <a:schemeClr val="bg1"/>
                </a:solidFill>
                <a:latin typeface="+mn-lt"/>
                <a:ea typeface="+mn-ea"/>
              </a:rPr>
              <a:t>number of 35-39 and 65-69 years old users are less than other age groups. It indicates that the new players could try </a:t>
            </a:r>
            <a:r>
              <a:rPr lang="en-US" altLang="zh-CN" sz="1050" dirty="0">
                <a:solidFill>
                  <a:schemeClr val="bg1"/>
                </a:solidFill>
                <a:latin typeface="+mn-lt"/>
                <a:ea typeface="+mn-ea"/>
              </a:rPr>
              <a:t>to focus on </a:t>
            </a:r>
            <a:r>
              <a:rPr lang="en-US" altLang="zh-CN" sz="1050" dirty="0" smtClean="0">
                <a:solidFill>
                  <a:schemeClr val="bg1"/>
                </a:solidFill>
                <a:latin typeface="+mn-lt"/>
                <a:ea typeface="+mn-ea"/>
              </a:rPr>
              <a:t>these gaps </a:t>
            </a:r>
            <a:r>
              <a:rPr lang="en-US" altLang="zh-CN" sz="1050" dirty="0">
                <a:solidFill>
                  <a:schemeClr val="bg1"/>
                </a:solidFill>
                <a:latin typeface="+mn-lt"/>
                <a:ea typeface="+mn-ea"/>
              </a:rPr>
              <a:t>in the </a:t>
            </a:r>
            <a:r>
              <a:rPr lang="en-US" altLang="zh-CN" sz="1050" dirty="0" smtClean="0">
                <a:solidFill>
                  <a:schemeClr val="bg1"/>
                </a:solidFill>
                <a:latin typeface="+mn-lt"/>
                <a:ea typeface="+mn-ea"/>
              </a:rPr>
              <a:t>market. For example, they could offer more goods for young elderly people. </a:t>
            </a:r>
            <a:endParaRPr lang="id-ID" sz="1050" dirty="0">
              <a:solidFill>
                <a:schemeClr val="bg1"/>
              </a:solidFill>
              <a:latin typeface="+mn-lt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5371" name="文本框 101"/>
          <p:cNvSpPr txBox="1">
            <a:spLocks noChangeArrowheads="1"/>
          </p:cNvSpPr>
          <p:nvPr/>
        </p:nvSpPr>
        <p:spPr bwMode="auto">
          <a:xfrm>
            <a:off x="1022350" y="336051"/>
            <a:ext cx="3438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微软雅黑" panose="020B0503020204020204" pitchFamily="34" charset="-122"/>
              </a:rPr>
              <a:t>Summary</a:t>
            </a:r>
            <a:endParaRPr lang="en-US" altLang="zh-CN" sz="2000" b="1" dirty="0">
              <a:latin typeface="微软雅黑" panose="020B0503020204020204" pitchFamily="34" charset="-122"/>
            </a:endParaRPr>
          </a:p>
        </p:txBody>
      </p:sp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5370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Rectangle 8"/>
          <p:cNvSpPr>
            <a:spLocks noChangeArrowheads="1"/>
          </p:cNvSpPr>
          <p:nvPr/>
        </p:nvSpPr>
        <p:spPr bwMode="auto">
          <a:xfrm>
            <a:off x="4924429" y="987007"/>
            <a:ext cx="3929063" cy="19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ms-MY" altLang="zh-CN" sz="1200" dirty="0" smtClean="0">
                <a:solidFill>
                  <a:srgbClr val="000000"/>
                </a:solidFill>
                <a:ea typeface="Open Sans Light"/>
                <a:cs typeface="Open Sans Light"/>
              </a:rPr>
              <a:t>Monthly sessions of Amazon are about 5 times higher than </a:t>
            </a:r>
            <a:r>
              <a:rPr lang="ms-MY" altLang="zh-CN" sz="1200" dirty="0">
                <a:solidFill>
                  <a:srgbClr val="000000"/>
                </a:solidFill>
                <a:ea typeface="Open Sans Light"/>
                <a:cs typeface="Open Sans Light"/>
              </a:rPr>
              <a:t>eBay and </a:t>
            </a:r>
            <a:r>
              <a:rPr lang="ms-MY" altLang="zh-CN" sz="1200" dirty="0" smtClean="0">
                <a:solidFill>
                  <a:srgbClr val="000000"/>
                </a:solidFill>
                <a:ea typeface="Open Sans Light"/>
                <a:cs typeface="Open Sans Light"/>
              </a:rPr>
              <a:t>Walmart, while the devices number of Amazon are only 2 times higher than the other two. </a:t>
            </a:r>
          </a:p>
          <a:p>
            <a:pPr eaLnBrk="1" hangingPunct="1">
              <a:lnSpc>
                <a:spcPct val="150000"/>
              </a:lnSpc>
            </a:pPr>
            <a:endParaRPr lang="ms-MY" altLang="zh-CN" sz="1200" dirty="0">
              <a:solidFill>
                <a:srgbClr val="000000"/>
              </a:solidFill>
              <a:ea typeface="Open Sans Light"/>
              <a:cs typeface="Open Sans Light"/>
            </a:endParaRPr>
          </a:p>
          <a:p>
            <a:pPr eaLnBrk="1" hangingPunct="1">
              <a:lnSpc>
                <a:spcPct val="150000"/>
              </a:lnSpc>
            </a:pPr>
            <a:r>
              <a:rPr lang="ms-MY" altLang="zh-CN" sz="1200" dirty="0" smtClean="0">
                <a:solidFill>
                  <a:srgbClr val="000000"/>
                </a:solidFill>
                <a:ea typeface="Open Sans Light"/>
                <a:cs typeface="Open Sans Light"/>
              </a:rPr>
              <a:t>This probably means that good online shooping experiece of Amazon may promote users to use it more often.</a:t>
            </a:r>
            <a:endParaRPr lang="ms-MY" altLang="zh-CN" sz="1200" dirty="0">
              <a:solidFill>
                <a:srgbClr val="000000"/>
              </a:solidFill>
              <a:ea typeface="Open Sans Light"/>
              <a:cs typeface="Open Sans Light"/>
            </a:endParaRPr>
          </a:p>
        </p:txBody>
      </p:sp>
      <p:sp>
        <p:nvSpPr>
          <p:cNvPr id="108" name="Freeform 73"/>
          <p:cNvSpPr>
            <a:spLocks noEditPoints="1"/>
          </p:cNvSpPr>
          <p:nvPr/>
        </p:nvSpPr>
        <p:spPr bwMode="auto">
          <a:xfrm>
            <a:off x="4692654" y="1107223"/>
            <a:ext cx="219075" cy="409575"/>
          </a:xfrm>
          <a:custGeom>
            <a:avLst/>
            <a:gdLst>
              <a:gd name="T0" fmla="*/ 81 w 96"/>
              <a:gd name="T1" fmla="*/ 0 h 180"/>
              <a:gd name="T2" fmla="*/ 15 w 96"/>
              <a:gd name="T3" fmla="*/ 0 h 180"/>
              <a:gd name="T4" fmla="*/ 0 w 96"/>
              <a:gd name="T5" fmla="*/ 15 h 180"/>
              <a:gd name="T6" fmla="*/ 0 w 96"/>
              <a:gd name="T7" fmla="*/ 165 h 180"/>
              <a:gd name="T8" fmla="*/ 15 w 96"/>
              <a:gd name="T9" fmla="*/ 180 h 180"/>
              <a:gd name="T10" fmla="*/ 81 w 96"/>
              <a:gd name="T11" fmla="*/ 180 h 180"/>
              <a:gd name="T12" fmla="*/ 96 w 96"/>
              <a:gd name="T13" fmla="*/ 165 h 180"/>
              <a:gd name="T14" fmla="*/ 96 w 96"/>
              <a:gd name="T15" fmla="*/ 15 h 180"/>
              <a:gd name="T16" fmla="*/ 81 w 96"/>
              <a:gd name="T17" fmla="*/ 0 h 180"/>
              <a:gd name="T18" fmla="*/ 39 w 96"/>
              <a:gd name="T19" fmla="*/ 12 h 180"/>
              <a:gd name="T20" fmla="*/ 57 w 96"/>
              <a:gd name="T21" fmla="*/ 12 h 180"/>
              <a:gd name="T22" fmla="*/ 60 w 96"/>
              <a:gd name="T23" fmla="*/ 15 h 180"/>
              <a:gd name="T24" fmla="*/ 57 w 96"/>
              <a:gd name="T25" fmla="*/ 18 h 180"/>
              <a:gd name="T26" fmla="*/ 39 w 96"/>
              <a:gd name="T27" fmla="*/ 18 h 180"/>
              <a:gd name="T28" fmla="*/ 36 w 96"/>
              <a:gd name="T29" fmla="*/ 15 h 180"/>
              <a:gd name="T30" fmla="*/ 39 w 96"/>
              <a:gd name="T31" fmla="*/ 12 h 180"/>
              <a:gd name="T32" fmla="*/ 48 w 96"/>
              <a:gd name="T33" fmla="*/ 174 h 180"/>
              <a:gd name="T34" fmla="*/ 39 w 96"/>
              <a:gd name="T35" fmla="*/ 165 h 180"/>
              <a:gd name="T36" fmla="*/ 48 w 96"/>
              <a:gd name="T37" fmla="*/ 156 h 180"/>
              <a:gd name="T38" fmla="*/ 57 w 96"/>
              <a:gd name="T39" fmla="*/ 165 h 180"/>
              <a:gd name="T40" fmla="*/ 48 w 96"/>
              <a:gd name="T41" fmla="*/ 174 h 180"/>
              <a:gd name="T42" fmla="*/ 90 w 96"/>
              <a:gd name="T43" fmla="*/ 150 h 180"/>
              <a:gd name="T44" fmla="*/ 6 w 96"/>
              <a:gd name="T45" fmla="*/ 150 h 180"/>
              <a:gd name="T46" fmla="*/ 6 w 96"/>
              <a:gd name="T47" fmla="*/ 30 h 180"/>
              <a:gd name="T48" fmla="*/ 90 w 96"/>
              <a:gd name="T49" fmla="*/ 30 h 180"/>
              <a:gd name="T50" fmla="*/ 90 w 96"/>
              <a:gd name="T51" fmla="*/ 15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" h="180">
                <a:moveTo>
                  <a:pt x="8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3"/>
                  <a:pt x="7" y="180"/>
                  <a:pt x="15" y="180"/>
                </a:cubicBezTo>
                <a:cubicBezTo>
                  <a:pt x="81" y="180"/>
                  <a:pt x="81" y="180"/>
                  <a:pt x="81" y="180"/>
                </a:cubicBezTo>
                <a:cubicBezTo>
                  <a:pt x="89" y="180"/>
                  <a:pt x="96" y="173"/>
                  <a:pt x="96" y="165"/>
                </a:cubicBezTo>
                <a:cubicBezTo>
                  <a:pt x="96" y="15"/>
                  <a:pt x="96" y="15"/>
                  <a:pt x="96" y="15"/>
                </a:cubicBezTo>
                <a:cubicBezTo>
                  <a:pt x="96" y="7"/>
                  <a:pt x="89" y="0"/>
                  <a:pt x="81" y="0"/>
                </a:cubicBezTo>
                <a:moveTo>
                  <a:pt x="39" y="12"/>
                </a:moveTo>
                <a:cubicBezTo>
                  <a:pt x="57" y="12"/>
                  <a:pt x="57" y="12"/>
                  <a:pt x="57" y="12"/>
                </a:cubicBezTo>
                <a:cubicBezTo>
                  <a:pt x="59" y="12"/>
                  <a:pt x="60" y="13"/>
                  <a:pt x="60" y="15"/>
                </a:cubicBezTo>
                <a:cubicBezTo>
                  <a:pt x="60" y="17"/>
                  <a:pt x="59" y="18"/>
                  <a:pt x="57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37" y="18"/>
                  <a:pt x="36" y="17"/>
                  <a:pt x="36" y="15"/>
                </a:cubicBezTo>
                <a:cubicBezTo>
                  <a:pt x="36" y="13"/>
                  <a:pt x="37" y="12"/>
                  <a:pt x="39" y="12"/>
                </a:cubicBezTo>
                <a:moveTo>
                  <a:pt x="48" y="174"/>
                </a:moveTo>
                <a:cubicBezTo>
                  <a:pt x="43" y="174"/>
                  <a:pt x="39" y="170"/>
                  <a:pt x="39" y="165"/>
                </a:cubicBezTo>
                <a:cubicBezTo>
                  <a:pt x="39" y="160"/>
                  <a:pt x="43" y="156"/>
                  <a:pt x="48" y="156"/>
                </a:cubicBezTo>
                <a:cubicBezTo>
                  <a:pt x="53" y="156"/>
                  <a:pt x="57" y="160"/>
                  <a:pt x="57" y="165"/>
                </a:cubicBezTo>
                <a:cubicBezTo>
                  <a:pt x="57" y="170"/>
                  <a:pt x="53" y="174"/>
                  <a:pt x="48" y="174"/>
                </a:cubicBezTo>
                <a:moveTo>
                  <a:pt x="90" y="150"/>
                </a:moveTo>
                <a:cubicBezTo>
                  <a:pt x="6" y="150"/>
                  <a:pt x="6" y="150"/>
                  <a:pt x="6" y="150"/>
                </a:cubicBezTo>
                <a:cubicBezTo>
                  <a:pt x="6" y="30"/>
                  <a:pt x="6" y="30"/>
                  <a:pt x="6" y="30"/>
                </a:cubicBezTo>
                <a:cubicBezTo>
                  <a:pt x="90" y="30"/>
                  <a:pt x="90" y="30"/>
                  <a:pt x="90" y="30"/>
                </a:cubicBezTo>
                <a:lnTo>
                  <a:pt x="90" y="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92654" y="2240286"/>
            <a:ext cx="244475" cy="330200"/>
            <a:chOff x="8007350" y="2522538"/>
            <a:chExt cx="244475" cy="330200"/>
          </a:xfrm>
          <a:solidFill>
            <a:schemeClr val="accent1"/>
          </a:solidFill>
        </p:grpSpPr>
        <p:sp>
          <p:nvSpPr>
            <p:cNvPr id="110" name="Freeform 178"/>
            <p:cNvSpPr>
              <a:spLocks/>
            </p:cNvSpPr>
            <p:nvPr/>
          </p:nvSpPr>
          <p:spPr bwMode="auto">
            <a:xfrm>
              <a:off x="8007350" y="2579688"/>
              <a:ext cx="244475" cy="273050"/>
            </a:xfrm>
            <a:custGeom>
              <a:avLst/>
              <a:gdLst>
                <a:gd name="T0" fmla="*/ 16 w 95"/>
                <a:gd name="T1" fmla="*/ 34 h 106"/>
                <a:gd name="T2" fmla="*/ 37 w 95"/>
                <a:gd name="T3" fmla="*/ 13 h 106"/>
                <a:gd name="T4" fmla="*/ 48 w 95"/>
                <a:gd name="T5" fmla="*/ 13 h 106"/>
                <a:gd name="T6" fmla="*/ 32 w 95"/>
                <a:gd name="T7" fmla="*/ 42 h 106"/>
                <a:gd name="T8" fmla="*/ 32 w 95"/>
                <a:gd name="T9" fmla="*/ 74 h 106"/>
                <a:gd name="T10" fmla="*/ 0 w 95"/>
                <a:gd name="T11" fmla="*/ 74 h 106"/>
                <a:gd name="T12" fmla="*/ 0 w 95"/>
                <a:gd name="T13" fmla="*/ 85 h 106"/>
                <a:gd name="T14" fmla="*/ 42 w 95"/>
                <a:gd name="T15" fmla="*/ 85 h 106"/>
                <a:gd name="T16" fmla="*/ 42 w 95"/>
                <a:gd name="T17" fmla="*/ 53 h 106"/>
                <a:gd name="T18" fmla="*/ 64 w 95"/>
                <a:gd name="T19" fmla="*/ 71 h 106"/>
                <a:gd name="T20" fmla="*/ 64 w 95"/>
                <a:gd name="T21" fmla="*/ 106 h 106"/>
                <a:gd name="T22" fmla="*/ 74 w 95"/>
                <a:gd name="T23" fmla="*/ 106 h 106"/>
                <a:gd name="T24" fmla="*/ 74 w 95"/>
                <a:gd name="T25" fmla="*/ 63 h 106"/>
                <a:gd name="T26" fmla="*/ 53 w 95"/>
                <a:gd name="T27" fmla="*/ 45 h 106"/>
                <a:gd name="T28" fmla="*/ 58 w 95"/>
                <a:gd name="T29" fmla="*/ 32 h 106"/>
                <a:gd name="T30" fmla="*/ 64 w 95"/>
                <a:gd name="T31" fmla="*/ 37 h 106"/>
                <a:gd name="T32" fmla="*/ 95 w 95"/>
                <a:gd name="T33" fmla="*/ 37 h 106"/>
                <a:gd name="T34" fmla="*/ 95 w 95"/>
                <a:gd name="T35" fmla="*/ 26 h 106"/>
                <a:gd name="T36" fmla="*/ 69 w 95"/>
                <a:gd name="T37" fmla="*/ 26 h 106"/>
                <a:gd name="T38" fmla="*/ 69 w 95"/>
                <a:gd name="T39" fmla="*/ 0 h 106"/>
                <a:gd name="T40" fmla="*/ 32 w 95"/>
                <a:gd name="T41" fmla="*/ 0 h 106"/>
                <a:gd name="T42" fmla="*/ 10 w 95"/>
                <a:gd name="T43" fmla="*/ 29 h 106"/>
                <a:gd name="T44" fmla="*/ 16 w 95"/>
                <a:gd name="T45" fmla="*/ 3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106">
                  <a:moveTo>
                    <a:pt x="16" y="34"/>
                  </a:moveTo>
                  <a:lnTo>
                    <a:pt x="37" y="13"/>
                  </a:lnTo>
                  <a:lnTo>
                    <a:pt x="48" y="13"/>
                  </a:lnTo>
                  <a:lnTo>
                    <a:pt x="32" y="42"/>
                  </a:lnTo>
                  <a:lnTo>
                    <a:pt x="32" y="7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42" y="85"/>
                  </a:lnTo>
                  <a:lnTo>
                    <a:pt x="42" y="53"/>
                  </a:lnTo>
                  <a:lnTo>
                    <a:pt x="64" y="71"/>
                  </a:lnTo>
                  <a:lnTo>
                    <a:pt x="64" y="106"/>
                  </a:lnTo>
                  <a:lnTo>
                    <a:pt x="74" y="106"/>
                  </a:lnTo>
                  <a:lnTo>
                    <a:pt x="74" y="63"/>
                  </a:lnTo>
                  <a:lnTo>
                    <a:pt x="53" y="45"/>
                  </a:lnTo>
                  <a:lnTo>
                    <a:pt x="58" y="32"/>
                  </a:lnTo>
                  <a:lnTo>
                    <a:pt x="64" y="37"/>
                  </a:lnTo>
                  <a:lnTo>
                    <a:pt x="95" y="37"/>
                  </a:lnTo>
                  <a:lnTo>
                    <a:pt x="95" y="26"/>
                  </a:lnTo>
                  <a:lnTo>
                    <a:pt x="69" y="26"/>
                  </a:lnTo>
                  <a:lnTo>
                    <a:pt x="69" y="0"/>
                  </a:lnTo>
                  <a:lnTo>
                    <a:pt x="32" y="0"/>
                  </a:lnTo>
                  <a:lnTo>
                    <a:pt x="10" y="29"/>
                  </a:lnTo>
                  <a:lnTo>
                    <a:pt x="16" y="3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1" name="Oval 179"/>
            <p:cNvSpPr>
              <a:spLocks noChangeArrowheads="1"/>
            </p:cNvSpPr>
            <p:nvPr/>
          </p:nvSpPr>
          <p:spPr bwMode="auto">
            <a:xfrm>
              <a:off x="8172450" y="2522538"/>
              <a:ext cx="53975" cy="57150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8685" y="1137522"/>
            <a:ext cx="352425" cy="311150"/>
            <a:chOff x="3967163" y="2622550"/>
            <a:chExt cx="352425" cy="311150"/>
          </a:xfrm>
        </p:grpSpPr>
        <p:sp>
          <p:nvSpPr>
            <p:cNvPr id="117" name="Oval 100"/>
            <p:cNvSpPr>
              <a:spLocks noChangeArrowheads="1"/>
            </p:cNvSpPr>
            <p:nvPr/>
          </p:nvSpPr>
          <p:spPr bwMode="auto">
            <a:xfrm>
              <a:off x="3984625" y="2725738"/>
              <a:ext cx="85725" cy="841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8" name="Freeform 101"/>
            <p:cNvSpPr>
              <a:spLocks/>
            </p:cNvSpPr>
            <p:nvPr/>
          </p:nvSpPr>
          <p:spPr bwMode="auto">
            <a:xfrm>
              <a:off x="3967163" y="2824163"/>
              <a:ext cx="119062" cy="109537"/>
            </a:xfrm>
            <a:custGeom>
              <a:avLst/>
              <a:gdLst>
                <a:gd name="T0" fmla="*/ 27 w 53"/>
                <a:gd name="T1" fmla="*/ 0 h 49"/>
                <a:gd name="T2" fmla="*/ 0 w 53"/>
                <a:gd name="T3" fmla="*/ 26 h 49"/>
                <a:gd name="T4" fmla="*/ 0 w 53"/>
                <a:gd name="T5" fmla="*/ 49 h 49"/>
                <a:gd name="T6" fmla="*/ 53 w 53"/>
                <a:gd name="T7" fmla="*/ 49 h 49"/>
                <a:gd name="T8" fmla="*/ 53 w 53"/>
                <a:gd name="T9" fmla="*/ 26 h 49"/>
                <a:gd name="T10" fmla="*/ 27 w 5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49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9" name="Oval 102"/>
            <p:cNvSpPr>
              <a:spLocks noChangeArrowheads="1"/>
            </p:cNvSpPr>
            <p:nvPr/>
          </p:nvSpPr>
          <p:spPr bwMode="auto">
            <a:xfrm>
              <a:off x="4214813" y="2725738"/>
              <a:ext cx="85725" cy="841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0" name="Freeform 103"/>
            <p:cNvSpPr>
              <a:spLocks/>
            </p:cNvSpPr>
            <p:nvPr/>
          </p:nvSpPr>
          <p:spPr bwMode="auto">
            <a:xfrm>
              <a:off x="4198938" y="2824163"/>
              <a:ext cx="120650" cy="109537"/>
            </a:xfrm>
            <a:custGeom>
              <a:avLst/>
              <a:gdLst>
                <a:gd name="T0" fmla="*/ 26 w 53"/>
                <a:gd name="T1" fmla="*/ 0 h 49"/>
                <a:gd name="T2" fmla="*/ 0 w 53"/>
                <a:gd name="T3" fmla="*/ 26 h 49"/>
                <a:gd name="T4" fmla="*/ 0 w 53"/>
                <a:gd name="T5" fmla="*/ 49 h 49"/>
                <a:gd name="T6" fmla="*/ 53 w 53"/>
                <a:gd name="T7" fmla="*/ 49 h 49"/>
                <a:gd name="T8" fmla="*/ 53 w 53"/>
                <a:gd name="T9" fmla="*/ 26 h 49"/>
                <a:gd name="T10" fmla="*/ 26 w 5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49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12"/>
                    <a:pt x="41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1" name="Oval 104"/>
            <p:cNvSpPr>
              <a:spLocks noChangeArrowheads="1"/>
            </p:cNvSpPr>
            <p:nvPr/>
          </p:nvSpPr>
          <p:spPr bwMode="auto">
            <a:xfrm>
              <a:off x="4100513" y="2622550"/>
              <a:ext cx="85725" cy="841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2" name="Freeform 105"/>
            <p:cNvSpPr>
              <a:spLocks/>
            </p:cNvSpPr>
            <p:nvPr/>
          </p:nvSpPr>
          <p:spPr bwMode="auto">
            <a:xfrm>
              <a:off x="4083050" y="2719388"/>
              <a:ext cx="120650" cy="111125"/>
            </a:xfrm>
            <a:custGeom>
              <a:avLst/>
              <a:gdLst>
                <a:gd name="T0" fmla="*/ 54 w 54"/>
                <a:gd name="T1" fmla="*/ 27 h 49"/>
                <a:gd name="T2" fmla="*/ 27 w 54"/>
                <a:gd name="T3" fmla="*/ 0 h 49"/>
                <a:gd name="T4" fmla="*/ 0 w 54"/>
                <a:gd name="T5" fmla="*/ 27 h 49"/>
                <a:gd name="T6" fmla="*/ 0 w 54"/>
                <a:gd name="T7" fmla="*/ 49 h 49"/>
                <a:gd name="T8" fmla="*/ 54 w 54"/>
                <a:gd name="T9" fmla="*/ 49 h 49"/>
                <a:gd name="T10" fmla="*/ 54 w 54"/>
                <a:gd name="T11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9">
                  <a:moveTo>
                    <a:pt x="54" y="27"/>
                  </a:move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54" y="49"/>
                    <a:pt x="54" y="49"/>
                    <a:pt x="54" y="49"/>
                  </a:cubicBezTo>
                  <a:lnTo>
                    <a:pt x="54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125" name="Rectangle 9"/>
          <p:cNvSpPr/>
          <p:nvPr/>
        </p:nvSpPr>
        <p:spPr bwMode="auto">
          <a:xfrm>
            <a:off x="4937129" y="3577573"/>
            <a:ext cx="391636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chemeClr val="bg1"/>
                </a:solidFill>
                <a:latin typeface="+mn-lt"/>
                <a:ea typeface="+mn-ea"/>
              </a:rPr>
              <a:t>Some other gaps exist for lower income users. The users with 15k-30k income were less than other groups. The </a:t>
            </a:r>
            <a:r>
              <a:rPr lang="en-US" altLang="zh-CN" sz="1050" dirty="0" smtClean="0">
                <a:solidFill>
                  <a:schemeClr val="bg1"/>
                </a:solidFill>
              </a:rPr>
              <a:t>new </a:t>
            </a:r>
            <a:r>
              <a:rPr lang="en-US" altLang="zh-CN" sz="1050" dirty="0">
                <a:solidFill>
                  <a:schemeClr val="bg1"/>
                </a:solidFill>
              </a:rPr>
              <a:t>players </a:t>
            </a:r>
            <a:r>
              <a:rPr lang="en-US" altLang="zh-CN" sz="1050" dirty="0" smtClean="0">
                <a:solidFill>
                  <a:schemeClr val="bg1"/>
                </a:solidFill>
              </a:rPr>
              <a:t>could try to offer cheaper goods with enough qualities to these income group users.</a:t>
            </a:r>
            <a:endParaRPr lang="id-ID" sz="1050" dirty="0">
              <a:solidFill>
                <a:schemeClr val="bg1"/>
              </a:solidFill>
              <a:latin typeface="+mn-lt"/>
              <a:ea typeface="Open Sans Light" pitchFamily="34" charset="0"/>
              <a:cs typeface="Open Sans Light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65904" y="3692003"/>
            <a:ext cx="396875" cy="188912"/>
            <a:chOff x="4579198" y="3478052"/>
            <a:chExt cx="396875" cy="188912"/>
          </a:xfrm>
        </p:grpSpPr>
        <p:sp>
          <p:nvSpPr>
            <p:cNvPr id="126" name="Freeform 31"/>
            <p:cNvSpPr>
              <a:spLocks noEditPoints="1"/>
            </p:cNvSpPr>
            <p:nvPr/>
          </p:nvSpPr>
          <p:spPr bwMode="auto">
            <a:xfrm>
              <a:off x="4579198" y="3478052"/>
              <a:ext cx="396875" cy="188912"/>
            </a:xfrm>
            <a:custGeom>
              <a:avLst/>
              <a:gdLst>
                <a:gd name="T0" fmla="*/ 0 w 250"/>
                <a:gd name="T1" fmla="*/ 119 h 119"/>
                <a:gd name="T2" fmla="*/ 0 w 250"/>
                <a:gd name="T3" fmla="*/ 0 h 119"/>
                <a:gd name="T4" fmla="*/ 250 w 250"/>
                <a:gd name="T5" fmla="*/ 0 h 119"/>
                <a:gd name="T6" fmla="*/ 250 w 250"/>
                <a:gd name="T7" fmla="*/ 119 h 119"/>
                <a:gd name="T8" fmla="*/ 0 w 250"/>
                <a:gd name="T9" fmla="*/ 119 h 119"/>
                <a:gd name="T10" fmla="*/ 0 w 250"/>
                <a:gd name="T11" fmla="*/ 119 h 119"/>
                <a:gd name="T12" fmla="*/ 17 w 250"/>
                <a:gd name="T13" fmla="*/ 102 h 119"/>
                <a:gd name="T14" fmla="*/ 233 w 250"/>
                <a:gd name="T15" fmla="*/ 102 h 119"/>
                <a:gd name="T16" fmla="*/ 233 w 250"/>
                <a:gd name="T17" fmla="*/ 17 h 119"/>
                <a:gd name="T18" fmla="*/ 17 w 250"/>
                <a:gd name="T19" fmla="*/ 17 h 119"/>
                <a:gd name="T20" fmla="*/ 17 w 250"/>
                <a:gd name="T21" fmla="*/ 102 h 119"/>
                <a:gd name="T22" fmla="*/ 17 w 250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119">
                  <a:moveTo>
                    <a:pt x="0" y="119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119"/>
                  </a:lnTo>
                  <a:lnTo>
                    <a:pt x="0" y="119"/>
                  </a:lnTo>
                  <a:lnTo>
                    <a:pt x="0" y="119"/>
                  </a:lnTo>
                  <a:close/>
                  <a:moveTo>
                    <a:pt x="17" y="102"/>
                  </a:moveTo>
                  <a:lnTo>
                    <a:pt x="233" y="102"/>
                  </a:lnTo>
                  <a:lnTo>
                    <a:pt x="233" y="17"/>
                  </a:lnTo>
                  <a:lnTo>
                    <a:pt x="17" y="17"/>
                  </a:lnTo>
                  <a:lnTo>
                    <a:pt x="17" y="102"/>
                  </a:lnTo>
                  <a:lnTo>
                    <a:pt x="17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>
              <a:off x="4777636" y="3573302"/>
              <a:ext cx="0" cy="0"/>
            </a:xfrm>
            <a:prstGeom prst="lin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4777636" y="3573302"/>
              <a:ext cx="0" cy="0"/>
            </a:xfrm>
            <a:prstGeom prst="lin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9" name="Line 34"/>
            <p:cNvSpPr>
              <a:spLocks noChangeShapeType="1"/>
            </p:cNvSpPr>
            <p:nvPr/>
          </p:nvSpPr>
          <p:spPr bwMode="auto">
            <a:xfrm>
              <a:off x="4723661" y="3624102"/>
              <a:ext cx="0" cy="0"/>
            </a:xfrm>
            <a:prstGeom prst="lin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0" name="Line 35"/>
            <p:cNvSpPr>
              <a:spLocks noChangeShapeType="1"/>
            </p:cNvSpPr>
            <p:nvPr/>
          </p:nvSpPr>
          <p:spPr bwMode="auto">
            <a:xfrm>
              <a:off x="4723661" y="3624102"/>
              <a:ext cx="0" cy="0"/>
            </a:xfrm>
            <a:prstGeom prst="lin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1" name="Freeform 36"/>
            <p:cNvSpPr>
              <a:spLocks noEditPoints="1"/>
            </p:cNvSpPr>
            <p:nvPr/>
          </p:nvSpPr>
          <p:spPr bwMode="auto">
            <a:xfrm>
              <a:off x="4725248" y="3520914"/>
              <a:ext cx="104775" cy="103188"/>
            </a:xfrm>
            <a:custGeom>
              <a:avLst/>
              <a:gdLst>
                <a:gd name="T0" fmla="*/ 20 w 46"/>
                <a:gd name="T1" fmla="*/ 19 h 46"/>
                <a:gd name="T2" fmla="*/ 20 w 46"/>
                <a:gd name="T3" fmla="*/ 14 h 46"/>
                <a:gd name="T4" fmla="*/ 20 w 46"/>
                <a:gd name="T5" fmla="*/ 19 h 46"/>
                <a:gd name="T6" fmla="*/ 23 w 46"/>
                <a:gd name="T7" fmla="*/ 0 h 46"/>
                <a:gd name="T8" fmla="*/ 0 w 46"/>
                <a:gd name="T9" fmla="*/ 23 h 46"/>
                <a:gd name="T10" fmla="*/ 23 w 46"/>
                <a:gd name="T11" fmla="*/ 46 h 46"/>
                <a:gd name="T12" fmla="*/ 46 w 46"/>
                <a:gd name="T13" fmla="*/ 23 h 46"/>
                <a:gd name="T14" fmla="*/ 23 w 46"/>
                <a:gd name="T15" fmla="*/ 0 h 46"/>
                <a:gd name="T16" fmla="*/ 26 w 46"/>
                <a:gd name="T17" fmla="*/ 38 h 46"/>
                <a:gd name="T18" fmla="*/ 26 w 46"/>
                <a:gd name="T19" fmla="*/ 42 h 46"/>
                <a:gd name="T20" fmla="*/ 20 w 46"/>
                <a:gd name="T21" fmla="*/ 42 h 46"/>
                <a:gd name="T22" fmla="*/ 20 w 46"/>
                <a:gd name="T23" fmla="*/ 37 h 46"/>
                <a:gd name="T24" fmla="*/ 11 w 46"/>
                <a:gd name="T25" fmla="*/ 27 h 46"/>
                <a:gd name="T26" fmla="*/ 17 w 46"/>
                <a:gd name="T27" fmla="*/ 27 h 46"/>
                <a:gd name="T28" fmla="*/ 20 w 46"/>
                <a:gd name="T29" fmla="*/ 32 h 46"/>
                <a:gd name="T30" fmla="*/ 20 w 46"/>
                <a:gd name="T31" fmla="*/ 25 h 46"/>
                <a:gd name="T32" fmla="*/ 11 w 46"/>
                <a:gd name="T33" fmla="*/ 17 h 46"/>
                <a:gd name="T34" fmla="*/ 20 w 46"/>
                <a:gd name="T35" fmla="*/ 8 h 46"/>
                <a:gd name="T36" fmla="*/ 20 w 46"/>
                <a:gd name="T37" fmla="*/ 4 h 46"/>
                <a:gd name="T38" fmla="*/ 26 w 46"/>
                <a:gd name="T39" fmla="*/ 4 h 46"/>
                <a:gd name="T40" fmla="*/ 26 w 46"/>
                <a:gd name="T41" fmla="*/ 8 h 46"/>
                <a:gd name="T42" fmla="*/ 35 w 46"/>
                <a:gd name="T43" fmla="*/ 17 h 46"/>
                <a:gd name="T44" fmla="*/ 29 w 46"/>
                <a:gd name="T45" fmla="*/ 17 h 46"/>
                <a:gd name="T46" fmla="*/ 26 w 46"/>
                <a:gd name="T47" fmla="*/ 14 h 46"/>
                <a:gd name="T48" fmla="*/ 26 w 46"/>
                <a:gd name="T49" fmla="*/ 20 h 46"/>
                <a:gd name="T50" fmla="*/ 36 w 46"/>
                <a:gd name="T51" fmla="*/ 28 h 46"/>
                <a:gd name="T52" fmla="*/ 26 w 46"/>
                <a:gd name="T53" fmla="*/ 38 h 46"/>
                <a:gd name="T54" fmla="*/ 26 w 46"/>
                <a:gd name="T55" fmla="*/ 26 h 46"/>
                <a:gd name="T56" fmla="*/ 26 w 46"/>
                <a:gd name="T57" fmla="*/ 32 h 46"/>
                <a:gd name="T58" fmla="*/ 26 w 46"/>
                <a:gd name="T59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20" y="19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6" y="14"/>
                    <a:pt x="16" y="19"/>
                    <a:pt x="20" y="19"/>
                  </a:cubicBezTo>
                  <a:close/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6" y="38"/>
                  </a:moveTo>
                  <a:cubicBezTo>
                    <a:pt x="26" y="42"/>
                    <a:pt x="26" y="42"/>
                    <a:pt x="26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7" y="37"/>
                    <a:pt x="11" y="34"/>
                    <a:pt x="11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9"/>
                    <a:pt x="17" y="31"/>
                    <a:pt x="20" y="3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6" y="24"/>
                    <a:pt x="11" y="23"/>
                    <a:pt x="11" y="17"/>
                  </a:cubicBezTo>
                  <a:cubicBezTo>
                    <a:pt x="11" y="10"/>
                    <a:pt x="18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0" y="8"/>
                    <a:pt x="35" y="11"/>
                    <a:pt x="35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8" y="14"/>
                    <a:pt x="26" y="1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0"/>
                    <a:pt x="36" y="22"/>
                    <a:pt x="36" y="28"/>
                  </a:cubicBezTo>
                  <a:cubicBezTo>
                    <a:pt x="36" y="33"/>
                    <a:pt x="30" y="37"/>
                    <a:pt x="26" y="38"/>
                  </a:cubicBezTo>
                  <a:close/>
                  <a:moveTo>
                    <a:pt x="26" y="26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31" y="31"/>
                    <a:pt x="31" y="26"/>
                    <a:pt x="2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2" name="Freeform 37"/>
            <p:cNvSpPr>
              <a:spLocks noEditPoints="1"/>
            </p:cNvSpPr>
            <p:nvPr/>
          </p:nvSpPr>
          <p:spPr bwMode="auto">
            <a:xfrm>
              <a:off x="4836373" y="3520914"/>
              <a:ext cx="103188" cy="103188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1 w 46"/>
                <a:gd name="T11" fmla="*/ 19 h 46"/>
                <a:gd name="T12" fmla="*/ 26 w 46"/>
                <a:gd name="T13" fmla="*/ 19 h 46"/>
                <a:gd name="T14" fmla="*/ 26 w 46"/>
                <a:gd name="T15" fmla="*/ 24 h 46"/>
                <a:gd name="T16" fmla="*/ 22 w 46"/>
                <a:gd name="T17" fmla="*/ 24 h 46"/>
                <a:gd name="T18" fmla="*/ 20 w 46"/>
                <a:gd name="T19" fmla="*/ 32 h 46"/>
                <a:gd name="T20" fmla="*/ 24 w 46"/>
                <a:gd name="T21" fmla="*/ 32 h 46"/>
                <a:gd name="T22" fmla="*/ 34 w 46"/>
                <a:gd name="T23" fmla="*/ 32 h 46"/>
                <a:gd name="T24" fmla="*/ 34 w 46"/>
                <a:gd name="T25" fmla="*/ 37 h 46"/>
                <a:gd name="T26" fmla="*/ 12 w 46"/>
                <a:gd name="T27" fmla="*/ 37 h 46"/>
                <a:gd name="T28" fmla="*/ 12 w 46"/>
                <a:gd name="T29" fmla="*/ 32 h 46"/>
                <a:gd name="T30" fmla="*/ 15 w 46"/>
                <a:gd name="T31" fmla="*/ 24 h 46"/>
                <a:gd name="T32" fmla="*/ 11 w 46"/>
                <a:gd name="T33" fmla="*/ 24 h 46"/>
                <a:gd name="T34" fmla="*/ 11 w 46"/>
                <a:gd name="T35" fmla="*/ 19 h 46"/>
                <a:gd name="T36" fmla="*/ 15 w 46"/>
                <a:gd name="T37" fmla="*/ 19 h 46"/>
                <a:gd name="T38" fmla="*/ 14 w 46"/>
                <a:gd name="T39" fmla="*/ 14 h 46"/>
                <a:gd name="T40" fmla="*/ 24 w 46"/>
                <a:gd name="T41" fmla="*/ 6 h 46"/>
                <a:gd name="T42" fmla="*/ 34 w 46"/>
                <a:gd name="T43" fmla="*/ 17 h 46"/>
                <a:gd name="T44" fmla="*/ 28 w 46"/>
                <a:gd name="T45" fmla="*/ 17 h 46"/>
                <a:gd name="T46" fmla="*/ 24 w 46"/>
                <a:gd name="T47" fmla="*/ 12 h 46"/>
                <a:gd name="T48" fmla="*/ 20 w 46"/>
                <a:gd name="T49" fmla="*/ 15 h 46"/>
                <a:gd name="T50" fmla="*/ 21 w 46"/>
                <a:gd name="T51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1" y="19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9"/>
                    <a:pt x="20" y="31"/>
                    <a:pt x="2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5" y="31"/>
                    <a:pt x="16" y="26"/>
                    <a:pt x="15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7"/>
                    <a:pt x="14" y="16"/>
                    <a:pt x="14" y="14"/>
                  </a:cubicBezTo>
                  <a:cubicBezTo>
                    <a:pt x="14" y="12"/>
                    <a:pt x="15" y="6"/>
                    <a:pt x="24" y="6"/>
                  </a:cubicBezTo>
                  <a:cubicBezTo>
                    <a:pt x="32" y="6"/>
                    <a:pt x="34" y="12"/>
                    <a:pt x="3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4"/>
                    <a:pt x="26" y="12"/>
                    <a:pt x="24" y="12"/>
                  </a:cubicBezTo>
                  <a:cubicBezTo>
                    <a:pt x="20" y="12"/>
                    <a:pt x="20" y="14"/>
                    <a:pt x="20" y="15"/>
                  </a:cubicBezTo>
                  <a:cubicBezTo>
                    <a:pt x="20" y="16"/>
                    <a:pt x="20" y="18"/>
                    <a:pt x="21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3" name="Freeform 38"/>
            <p:cNvSpPr>
              <a:spLocks noEditPoints="1"/>
            </p:cNvSpPr>
            <p:nvPr/>
          </p:nvSpPr>
          <p:spPr bwMode="auto">
            <a:xfrm>
              <a:off x="4615711" y="3520914"/>
              <a:ext cx="103187" cy="103188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33 w 46"/>
                <a:gd name="T11" fmla="*/ 27 h 46"/>
                <a:gd name="T12" fmla="*/ 33 w 46"/>
                <a:gd name="T13" fmla="*/ 32 h 46"/>
                <a:gd name="T14" fmla="*/ 26 w 46"/>
                <a:gd name="T15" fmla="*/ 32 h 46"/>
                <a:gd name="T16" fmla="*/ 26 w 46"/>
                <a:gd name="T17" fmla="*/ 40 h 46"/>
                <a:gd name="T18" fmla="*/ 20 w 46"/>
                <a:gd name="T19" fmla="*/ 40 h 46"/>
                <a:gd name="T20" fmla="*/ 20 w 46"/>
                <a:gd name="T21" fmla="*/ 32 h 46"/>
                <a:gd name="T22" fmla="*/ 12 w 46"/>
                <a:gd name="T23" fmla="*/ 32 h 46"/>
                <a:gd name="T24" fmla="*/ 12 w 46"/>
                <a:gd name="T25" fmla="*/ 27 h 46"/>
                <a:gd name="T26" fmla="*/ 20 w 46"/>
                <a:gd name="T27" fmla="*/ 27 h 46"/>
                <a:gd name="T28" fmla="*/ 10 w 46"/>
                <a:gd name="T29" fmla="*/ 9 h 46"/>
                <a:gd name="T30" fmla="*/ 17 w 46"/>
                <a:gd name="T31" fmla="*/ 9 h 46"/>
                <a:gd name="T32" fmla="*/ 23 w 46"/>
                <a:gd name="T33" fmla="*/ 20 h 46"/>
                <a:gd name="T34" fmla="*/ 30 w 46"/>
                <a:gd name="T35" fmla="*/ 9 h 46"/>
                <a:gd name="T36" fmla="*/ 36 w 46"/>
                <a:gd name="T37" fmla="*/ 9 h 46"/>
                <a:gd name="T38" fmla="*/ 26 w 46"/>
                <a:gd name="T39" fmla="*/ 27 h 46"/>
                <a:gd name="T40" fmla="*/ 33 w 46"/>
                <a:gd name="T41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33" y="27"/>
                  </a:moveTo>
                  <a:cubicBezTo>
                    <a:pt x="33" y="32"/>
                    <a:pt x="33" y="32"/>
                    <a:pt x="33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33" y="27"/>
                    <a:pt x="33" y="27"/>
                    <a:pt x="33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1878" y="3692003"/>
            <a:ext cx="157163" cy="404813"/>
            <a:chOff x="421878" y="3692003"/>
            <a:chExt cx="157163" cy="404813"/>
          </a:xfrm>
        </p:grpSpPr>
        <p:sp>
          <p:nvSpPr>
            <p:cNvPr id="135" name="Oval 12"/>
            <p:cNvSpPr>
              <a:spLocks noChangeArrowheads="1"/>
            </p:cNvSpPr>
            <p:nvPr/>
          </p:nvSpPr>
          <p:spPr bwMode="auto">
            <a:xfrm>
              <a:off x="466328" y="3692003"/>
              <a:ext cx="68263" cy="65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6" name="Line 13"/>
            <p:cNvSpPr>
              <a:spLocks noChangeShapeType="1"/>
            </p:cNvSpPr>
            <p:nvPr/>
          </p:nvSpPr>
          <p:spPr bwMode="auto">
            <a:xfrm>
              <a:off x="501253" y="3723753"/>
              <a:ext cx="0" cy="0"/>
            </a:xfrm>
            <a:prstGeom prst="lin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7" name="Line 14"/>
            <p:cNvSpPr>
              <a:spLocks noChangeShapeType="1"/>
            </p:cNvSpPr>
            <p:nvPr/>
          </p:nvSpPr>
          <p:spPr bwMode="auto">
            <a:xfrm>
              <a:off x="501253" y="3723753"/>
              <a:ext cx="0" cy="0"/>
            </a:xfrm>
            <a:prstGeom prst="lin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8" name="Freeform 15"/>
            <p:cNvSpPr>
              <a:spLocks/>
            </p:cNvSpPr>
            <p:nvPr/>
          </p:nvSpPr>
          <p:spPr bwMode="auto">
            <a:xfrm>
              <a:off x="421878" y="3765028"/>
              <a:ext cx="157163" cy="331788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822599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heme/theme1.xml><?xml version="1.0" encoding="utf-8"?>
<a:theme xmlns:a="http://schemas.openxmlformats.org/drawingml/2006/main" name="Office 主题">
  <a:themeElements>
    <a:clrScheme name="自定义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34353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4055</TotalTime>
  <Words>281</Words>
  <Application>Microsoft Office PowerPoint</Application>
  <PresentationFormat>全屏显示(16:9)</PresentationFormat>
  <Paragraphs>45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华文细黑</vt:lpstr>
      <vt:lpstr>宋体</vt:lpstr>
      <vt:lpstr>微软雅黑</vt:lpstr>
      <vt:lpstr>Arial</vt:lpstr>
      <vt:lpstr>Calibri</vt:lpstr>
      <vt:lpstr>Open Sans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>ppt模板</cp:keywords>
  <cp:lastModifiedBy>Liang Zhou</cp:lastModifiedBy>
  <cp:revision>347</cp:revision>
  <dcterms:created xsi:type="dcterms:W3CDTF">2015-04-07T15:42:54Z</dcterms:created>
  <dcterms:modified xsi:type="dcterms:W3CDTF">2016-10-23T22:15:42Z</dcterms:modified>
</cp:coreProperties>
</file>