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 snapToObjects="1">
      <p:cViewPr>
        <p:scale>
          <a:sx n="89" d="100"/>
          <a:sy n="89" d="100"/>
        </p:scale>
        <p:origin x="1432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5/18/21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D221C-FB1A-414D-9FEB-899ED7834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Оптика </a:t>
            </a:r>
            <a:r>
              <a:rPr lang="ru-RU" sz="4400" dirty="0" err="1"/>
              <a:t>Холестерических</a:t>
            </a:r>
            <a:r>
              <a:rPr lang="ru-RU" sz="4400" dirty="0"/>
              <a:t> жидких кристаллов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7F695C-BF38-D040-9D76-374EB2F5E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Студент 2 курса </a:t>
            </a:r>
          </a:p>
          <a:p>
            <a:r>
              <a:rPr lang="ru-RU" dirty="0"/>
              <a:t>Факультета физики НИУ ВШЭ</a:t>
            </a:r>
          </a:p>
          <a:p>
            <a:r>
              <a:rPr lang="ru-RU" dirty="0" err="1"/>
              <a:t>Блуменау</a:t>
            </a:r>
            <a:r>
              <a:rPr lang="ru-RU" dirty="0"/>
              <a:t> Марк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77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FE118-5FFC-CA46-A6B9-D71B5F71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Жидкие кристаллы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43A343-D6A5-3142-9292-B4FAEE7E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Жидкий кристалл - это специфическое состояние вещества, в котором оно проявляет свойства жидкости (текучесть) и кристалла (анизотропия). В данном эксперименте рассматривается </a:t>
            </a:r>
            <a:r>
              <a:rPr lang="ru-RU" dirty="0" err="1"/>
              <a:t>холерестические</a:t>
            </a:r>
            <a:r>
              <a:rPr lang="ru-RU" dirty="0"/>
              <a:t> жидкие кристаллы. </a:t>
            </a:r>
          </a:p>
          <a:p>
            <a:r>
              <a:rPr lang="ru-RU" dirty="0"/>
              <a:t>В повседневной жизни они встречаются в основном в экранах телефонов, калькуляторов, телевизоров и прочей техники.</a:t>
            </a:r>
            <a:endParaRPr lang="en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47CD43-41D2-D34F-B1B6-194AE0E5A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86" y="3776179"/>
            <a:ext cx="3477228" cy="25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363B-2998-7B4E-A0DD-22E8BB89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43763"/>
            <a:ext cx="10058400" cy="160934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3508E-87C8-1D49-86B7-9DD53042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40180"/>
            <a:ext cx="10058400" cy="4050792"/>
          </a:xfrm>
        </p:spPr>
        <p:txBody>
          <a:bodyPr/>
          <a:lstStyle/>
          <a:p>
            <a:r>
              <a:rPr lang="ru-RU" dirty="0"/>
              <a:t>Они образованы оптически активными молекулами и отличаются тем, что направление длинных осей молекул в каждом последующем слое, состоящем из параллельно направленных молекул, составляет с направлением осей молекул предыдущего слоя некоторый угол. При этом образуется спираль, шаг которой зависит от природы молекул и внешних воздействий. Шагу спирали соответствует поворот оси ориентации молекул на 360 . Фотонный кристалл - это структура, характеризующаяся периодическим изменением значения диэлектрической проницаемости. Для таких структур характерно наличие разрешённых и запрещённых зон для энергии фотонов, обусловленных различием диэлектрической проницаемости в среде или в структуре.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7255A4-579B-B145-B452-53775736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521" y="3429000"/>
            <a:ext cx="4370958" cy="278405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D0627C-3CD1-C842-BD45-E04A3B97E25A}"/>
              </a:ext>
            </a:extLst>
          </p:cNvPr>
          <p:cNvSpPr/>
          <p:nvPr/>
        </p:nvSpPr>
        <p:spPr>
          <a:xfrm>
            <a:off x="4882238" y="6213050"/>
            <a:ext cx="2427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Спираль </a:t>
            </a:r>
            <a:r>
              <a:rPr lang="ru-RU" dirty="0" err="1"/>
              <a:t>холестерика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25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90E32-2889-7B4C-8515-33939CBF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Теоретические выкладки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7B45084-9838-9146-96ED-B55A8CAF4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938519"/>
            <a:ext cx="4229100" cy="1244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DB8D5F-A2FE-7C4C-8128-E19E940BB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3166863"/>
            <a:ext cx="1206500" cy="381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0A4894-E264-FF47-B1E8-E9C83139D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147" y="3166863"/>
            <a:ext cx="1841500" cy="381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F40524-2C95-2340-82F5-58FAEDC82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52" y="3624141"/>
            <a:ext cx="2590800" cy="381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2E2165-04AB-A247-BD9E-5054E329D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52" y="4081419"/>
            <a:ext cx="1905000" cy="9525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EC382C-C48A-4C43-B3C5-C1385FA80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752" y="5033919"/>
            <a:ext cx="8077200" cy="952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37344F-1767-3E48-9DC4-B0FDA7B2CD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934963"/>
            <a:ext cx="3975100" cy="12319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49C32D-894D-4947-94B4-BA09BD9146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058911"/>
            <a:ext cx="1498600" cy="533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615C518-680B-4441-8988-D740405239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3248" y="3624141"/>
            <a:ext cx="5715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3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2A090-7AFF-7148-B4E2-2B72567D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Теоретические выкладки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205179F-3779-604A-9EB6-6DFA64E45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884426"/>
            <a:ext cx="3822700" cy="4191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9FAF68-99B5-0A42-86C3-44FD30615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303526"/>
            <a:ext cx="6845300" cy="939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59D6CA-75CC-DD4E-9C89-9AD1A7FFC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3243326"/>
            <a:ext cx="4724400" cy="50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2FE5B8-257B-FC42-95FA-ECCD106CE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52" y="3859276"/>
            <a:ext cx="8064500" cy="647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AEE914-830D-704D-9865-F6DC51786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52" y="4506976"/>
            <a:ext cx="42164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9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8EFF3-6915-5740-8ADC-F184E150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B8F8B5-2481-784D-BF9A-961E2C12E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Были исследованы два образца разного размера. Один был больше другого (в смысле площади), поэтому далее, чтобы отличать их, они будут соответственно «Малый» и «Большой». При помощи установки (см. схему) был найден коэффициент пропускания, на основе которого посчитаны параметры </a:t>
                </a:r>
                <a:r>
                  <a:rPr lang="en-US" dirty="0"/>
                  <a:t>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B8F8B5-2481-784D-BF9A-961E2C12E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t="-1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53E0FC-43AE-864B-9749-0536AF4E2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794" y="3429000"/>
            <a:ext cx="9074412" cy="332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47EDB-5005-3941-AB9D-D901878E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для малого кристалла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EC36170-206B-B64A-A2A8-9D193A4B3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615" y="2120900"/>
            <a:ext cx="9723120" cy="40513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F3B6E5-391A-9D44-A1DD-C5367615F35E}"/>
              </a:ext>
            </a:extLst>
          </p:cNvPr>
          <p:cNvSpPr/>
          <p:nvPr/>
        </p:nvSpPr>
        <p:spPr>
          <a:xfrm>
            <a:off x="1237615" y="6364687"/>
            <a:ext cx="358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/>
              <a:t>𝛿 = 0.095, 𝑛 = 1.62, 𝐿 = 5.51 </a:t>
            </a:r>
            <a:r>
              <a:rPr lang="ru-RU" dirty="0"/>
              <a:t>мкм</a:t>
            </a:r>
            <a:r>
              <a:rPr lang="e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475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8D1FE-FE13-BE4C-B54B-FE4B05AD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для большого кристалла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0B2550-0D30-224B-A906-8074B043F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615" y="2120900"/>
            <a:ext cx="9723120" cy="40513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ED33BFE-502D-564C-AFCC-AEDB3EB0F391}"/>
              </a:ext>
            </a:extLst>
          </p:cNvPr>
          <p:cNvSpPr/>
          <p:nvPr/>
        </p:nvSpPr>
        <p:spPr>
          <a:xfrm>
            <a:off x="1237615" y="6373368"/>
            <a:ext cx="321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/>
              <a:t>𝛿 = 0.11, 𝑛 = 1.65, 𝐿 = 20 </a:t>
            </a:r>
            <a:r>
              <a:rPr lang="ru-RU" dirty="0"/>
              <a:t>мкм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900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B228A-1ED6-DA41-A8B4-257A17E8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97F04-45C0-5C49-B72B-308D46BD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не составляет труда заметить, коэффициент пропускания малого кристалла лучше сходится с теорией. Однако, </a:t>
            </a:r>
            <a:r>
              <a:rPr lang="ru-RU"/>
              <a:t>необходимо отметить</a:t>
            </a:r>
            <a:r>
              <a:rPr lang="ru-RU" dirty="0"/>
              <a:t>, что свет был не поляризован, а в качестве источника использована лампа с нитью накаливания, спектр которой смещён в красную область. К тому же, в рассматриваемой модели не учитывается, что кристалл с двух сторон ограничен стеклом. Тем не менее, можно с уверенностью сказать, что эксперимент сходится с теорией.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421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681</TotalTime>
  <Words>332</Words>
  <Application>Microsoft Macintosh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Calibri</vt:lpstr>
      <vt:lpstr>Cambria</vt:lpstr>
      <vt:lpstr>Cambria Math</vt:lpstr>
      <vt:lpstr>Rockwell</vt:lpstr>
      <vt:lpstr>Rockwell Condensed</vt:lpstr>
      <vt:lpstr>Rockwell Extra Bold</vt:lpstr>
      <vt:lpstr>Wingdings</vt:lpstr>
      <vt:lpstr>Дерево</vt:lpstr>
      <vt:lpstr>Оптика Холестерических жидких кристаллов</vt:lpstr>
      <vt:lpstr>Жидкие кристаллы</vt:lpstr>
      <vt:lpstr>Презентация PowerPoint</vt:lpstr>
      <vt:lpstr>Теоретические выкладки</vt:lpstr>
      <vt:lpstr>Теоретические выкладки</vt:lpstr>
      <vt:lpstr>Эксперимент</vt:lpstr>
      <vt:lpstr>Результаты для малого кристалла</vt:lpstr>
      <vt:lpstr>Результаты для большого кристалла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Оптика Холестерических жидких кристаллов</dc:title>
  <dc:creator>Блуменау Марк Ильич</dc:creator>
  <cp:lastModifiedBy>Блуменау Марк Ильич</cp:lastModifiedBy>
  <cp:revision>3</cp:revision>
  <dcterms:created xsi:type="dcterms:W3CDTF">2021-05-17T22:16:46Z</dcterms:created>
  <dcterms:modified xsi:type="dcterms:W3CDTF">2021-05-18T09:37:55Z</dcterms:modified>
</cp:coreProperties>
</file>