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EB232-856B-EB43-9D25-5EFCB25E6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6A77DD-BC77-8640-9B45-46A02AC82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48851C-8402-7546-B598-67DAB570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D284-BE9B-F247-BFBC-2D7F8EFB9B3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6437F-0588-ED43-BD1A-1CF491D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54463B-02F7-EE40-8A4C-F5EB95FD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C589-C9EB-6F47-91B7-D5953E82C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05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4D64A-9923-9D45-A413-34BE95B5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E7DEAE-7624-D54E-9499-4A96CE0A0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BA0BB1-D241-6B42-84D2-DAB745B7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D284-BE9B-F247-BFBC-2D7F8EFB9B3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B60A8-9F8A-CD4D-8C62-4B7E3FA7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300283-4644-B643-9608-B70876C3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C589-C9EB-6F47-91B7-D5953E82C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72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22712C-9E44-4640-B9A5-0DB898B63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7BA929-6015-2D48-AE73-FC44F4E1B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F6CD25-DB8D-2349-BF05-45997ED9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D284-BE9B-F247-BFBC-2D7F8EFB9B3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C032D3-3A03-494A-958E-E7B3E64C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A7A4E0-F85E-C84D-A8A3-EDE8677D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C589-C9EB-6F47-91B7-D5953E82C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6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9EE47-FBC2-794D-A6C1-F6FBC551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7103B-54FB-9644-AC87-3005F393B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5AD38E-5CA0-484A-9DCE-90A9E12F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D284-BE9B-F247-BFBC-2D7F8EFB9B3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B6A490-F66C-D94D-A004-28698509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DF9511-7F9D-CE41-9F91-CFC53D33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C589-C9EB-6F47-91B7-D5953E82C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35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F2250-4F2F-944F-968E-2A08C74B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3A24A3-AE85-AF48-B8B9-B3647C215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A3824D-28F0-5743-8E97-B721FC5B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D284-BE9B-F247-BFBC-2D7F8EFB9B3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E3A3BA-09B8-0143-8D56-3BA4C008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E453F6-0794-4D45-996D-6BAB630C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C589-C9EB-6F47-91B7-D5953E82C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59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2A1DB-147A-8740-973C-4F5C0E22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FAE56E-E697-164F-A603-64128738C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B8BB9E-7522-124A-9BD6-AD57643E7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CF3E9C-2AAF-B14D-A075-7EBA6877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D284-BE9B-F247-BFBC-2D7F8EFB9B3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93ED53-11B6-C747-A21F-C4ABF114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6C51EB-9B8D-124B-AB30-7A86B3C6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C589-C9EB-6F47-91B7-D5953E82C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08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083FEC-FA88-4A47-8C87-EF71455C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5CB924-724A-FC45-A904-94DC31C44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8F6AC1-80C8-B146-BD43-374C3BC58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2173F0-7BFD-1548-B3C6-69D7BAD3E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2771CB-A6AA-9440-B740-85AA792CB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ADB3FA-5AEE-3543-99F8-770893C8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D284-BE9B-F247-BFBC-2D7F8EFB9B3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AA63D2-DFDB-4340-B831-A260F85C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37C689-1439-8345-92C7-15ED0238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C589-C9EB-6F47-91B7-D5953E82C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35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8D58F-220A-974F-B7D1-86995F90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13EEDE-3510-924F-900F-57B1BC9F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D284-BE9B-F247-BFBC-2D7F8EFB9B3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5123BB-3A41-2C48-8C50-069F5056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48BA61-19AB-714B-B2A7-C461BE19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C589-C9EB-6F47-91B7-D5953E82C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37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EF09D9-71E7-234A-9FDE-269620FD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D284-BE9B-F247-BFBC-2D7F8EFB9B3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3C923D-BE55-6C4A-9333-E98B605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BC6A0C-151C-E049-9072-CE6B2DE3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C589-C9EB-6F47-91B7-D5953E82C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4AB8E-E745-E34B-88FB-FE5C5099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3A9ED-2314-9445-BFA3-AFF78179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5329F2-D8B8-E945-8904-4B746EE4D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120128-46A7-2440-92F9-7E5C65D1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D284-BE9B-F247-BFBC-2D7F8EFB9B3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025D9A-88C3-354F-934B-EBCCB150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9C8FF7-A241-E44B-956F-A67D54D5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C589-C9EB-6F47-91B7-D5953E82C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74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A3E07-7A2E-7348-9E72-EF4F4ACB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BCEA18-5F85-A246-A1AD-6CD7CE553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AF4D54-ED47-4C48-AFB4-C1C4AA37E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40E66D-90AA-E248-BAEF-E607481C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D284-BE9B-F247-BFBC-2D7F8EFB9B3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30F2F5-5B80-2C4D-84EF-4F0758CE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226EFD-3B5D-E946-ABBA-BB1B3B9C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C589-C9EB-6F47-91B7-D5953E82C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86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7AE93-3BFC-2549-A1C6-24FFD9E4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FB8D8A-D0CC-1642-9691-269C3C17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749944-6019-7543-BFFC-127CFBC13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7D284-BE9B-F247-BFBC-2D7F8EFB9B3F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08FAC5-2CC1-CC4C-9601-DD73526B8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B2468D-4E95-0D4C-9E95-2571855B3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7C589-C9EB-6F47-91B7-D5953E82C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01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0276F-7F06-B941-8D80-535ACDAA4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Элемент </a:t>
            </a:r>
            <a:r>
              <a:rPr lang="ru-RU" dirty="0" err="1"/>
              <a:t>Пельтье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3938B5-E13A-7844-93F7-347951E2A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Блуменау</a:t>
            </a:r>
            <a:r>
              <a:rPr lang="ru-RU" dirty="0"/>
              <a:t> М И БФЗ191</a:t>
            </a:r>
          </a:p>
        </p:txBody>
      </p:sp>
    </p:spTree>
    <p:extLst>
      <p:ext uri="{BB962C8B-B14F-4D97-AF65-F5344CB8AC3E}">
        <p14:creationId xmlns:p14="http://schemas.microsoft.com/office/powerpoint/2010/main" val="402229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8A9DC-758F-E044-B0C4-079107A3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E577523-5D63-DD4E-82FF-057EB480C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0175"/>
            <a:ext cx="4776788" cy="4776788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39A5EE-9381-4444-B65A-A52332716BB0}"/>
              </a:ext>
            </a:extLst>
          </p:cNvPr>
          <p:cNvSpPr/>
          <p:nvPr/>
        </p:nvSpPr>
        <p:spPr>
          <a:xfrm>
            <a:off x="192029" y="5992297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КПД: 4.84%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719A005-EE38-CD49-A47D-720DA055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014" y="1400175"/>
            <a:ext cx="5058319" cy="50583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D2DD8B-37B6-D24E-B618-08C5AA08A8C0}"/>
              </a:ext>
            </a:extLst>
          </p:cNvPr>
          <p:cNvSpPr txBox="1"/>
          <p:nvPr/>
        </p:nvSpPr>
        <p:spPr>
          <a:xfrm>
            <a:off x="187832" y="6361629"/>
            <a:ext cx="668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Минимальная температура (на элементе): -14.64 градуса Цельсия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22AF52-0A6F-5447-8C91-1716E5917EF0}"/>
              </a:ext>
            </a:extLst>
          </p:cNvPr>
          <p:cNvSpPr txBox="1"/>
          <p:nvPr/>
        </p:nvSpPr>
        <p:spPr>
          <a:xfrm>
            <a:off x="7445977" y="6361629"/>
            <a:ext cx="361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Потребляемая мощность:  71.71 Вт</a:t>
            </a:r>
          </a:p>
        </p:txBody>
      </p:sp>
    </p:spTree>
    <p:extLst>
      <p:ext uri="{BB962C8B-B14F-4D97-AF65-F5344CB8AC3E}">
        <p14:creationId xmlns:p14="http://schemas.microsoft.com/office/powerpoint/2010/main" val="98919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7D09D-F5C6-5943-9CE3-24BFEA04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ru-RU" dirty="0" err="1"/>
              <a:t>Онзагера-Каллена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6072F3-3033-F945-B3DA-006E40E9A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43" y="1690688"/>
            <a:ext cx="2752728" cy="4587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4E5572-2FEC-5140-B7CA-D78D8336B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43" y="3279034"/>
            <a:ext cx="4733183" cy="9809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9119BD-2BD6-664F-AACD-71884028C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83" y="2285206"/>
            <a:ext cx="5394388" cy="8897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9A2605-E0EB-F146-BA2D-966ED0AC4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49" y="4364037"/>
            <a:ext cx="2752722" cy="45878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349D925-8988-3949-9376-2E866A01C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143" y="5041793"/>
            <a:ext cx="4920343" cy="110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0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28BF5-83FC-E746-8613-272E5B12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Случаи изотермического процесса, процесса без переноса частиц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8504BB-A779-4847-B51D-B583FA57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27" y="2615551"/>
            <a:ext cx="2741625" cy="8134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75FCE0-4390-B442-8E76-995CDF5FB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27" y="3545067"/>
            <a:ext cx="1978371" cy="83148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DCC9BE-4728-094C-A4D4-DA79A1947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89" y="4496594"/>
            <a:ext cx="5384793" cy="81279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8762627-7BCF-6949-9F40-22C4D43A2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27" y="1987155"/>
            <a:ext cx="11340146" cy="38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6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656F3-009B-9241-845E-BB275861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Коэффициент </a:t>
            </a:r>
            <a:r>
              <a:rPr lang="ru-RU" dirty="0" err="1"/>
              <a:t>Зеебека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864896-B82C-EF44-8239-C92F26D3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18" y="3702434"/>
            <a:ext cx="1742256" cy="69212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3759744-D794-D24E-A4F8-87084FF07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64" y="2313179"/>
            <a:ext cx="4117807" cy="76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6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C9F24-EA66-964C-88B3-746B99C9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Коэффициент </a:t>
            </a:r>
            <a:r>
              <a:rPr lang="ru-RU" dirty="0" err="1"/>
              <a:t>Пельтье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F59B8D-8E05-5345-8833-E9428F8F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0733"/>
            <a:ext cx="5946766" cy="7611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6CBC1F-0A31-B04D-803A-6B4D9EA7B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980538"/>
            <a:ext cx="2073576" cy="7611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035CC4-E363-844D-8839-8FFB3C099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3967951"/>
            <a:ext cx="3479947" cy="73663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0A09E8-B7E0-8C4F-BB09-A15594E3C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25" y="4930809"/>
            <a:ext cx="1281012" cy="42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6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E292F-C678-D94C-B240-4A283F6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 отдельно взятой частицы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C853FA0-BA45-4A4C-B8D5-20B1C6F9F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275" y="5274468"/>
            <a:ext cx="6744813" cy="14279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8D2BD2-7D2F-874E-88BE-5ED7E0BB3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23818"/>
            <a:ext cx="4715448" cy="84772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B76B93-70D4-7A4A-9FFA-BD99E7160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2451"/>
            <a:ext cx="1639075" cy="6888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8AB0D6-1D4B-C544-8665-0699F7FC3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29963"/>
            <a:ext cx="1308574" cy="40058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38A80E-C6C3-E746-88B4-1919230A1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724" y="1722196"/>
            <a:ext cx="5742122" cy="79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803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44</Words>
  <Application>Microsoft Macintosh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Элемент Пельтье</vt:lpstr>
      <vt:lpstr>Эксперимент</vt:lpstr>
      <vt:lpstr>Модель Онзагера-Каллена</vt:lpstr>
      <vt:lpstr>Случаи изотермического процесса, процесса без переноса частиц</vt:lpstr>
      <vt:lpstr>Коэффициент Зеебека</vt:lpstr>
      <vt:lpstr>Коэффициент Пельтье</vt:lpstr>
      <vt:lpstr>Энтропия отдельно взятой частицы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Блуменау Марк Ильич</dc:creator>
  <cp:lastModifiedBy>Блуменау Марк Ильич</cp:lastModifiedBy>
  <cp:revision>13</cp:revision>
  <dcterms:created xsi:type="dcterms:W3CDTF">2020-12-03T13:03:06Z</dcterms:created>
  <dcterms:modified xsi:type="dcterms:W3CDTF">2020-12-03T17:47:22Z</dcterms:modified>
</cp:coreProperties>
</file>