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3CE8D43-5892-428B-BE34-F8EA4E80F150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5D2509-959D-4C17-BA7F-1A72DAF9C38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shookn\Desktop\rp_caboose41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Estimated: 30 </a:t>
            </a:r>
            <a:r>
              <a:rPr lang="en-US" dirty="0" err="1" smtClean="0"/>
              <a:t>hrs</a:t>
            </a:r>
            <a:r>
              <a:rPr lang="en-US" dirty="0" smtClean="0"/>
              <a:t> per person</a:t>
            </a:r>
          </a:p>
          <a:p>
            <a:pPr lvl="1"/>
            <a:r>
              <a:rPr lang="en-US" dirty="0" smtClean="0"/>
              <a:t>Actual: 75 </a:t>
            </a:r>
            <a:r>
              <a:rPr lang="en-US" dirty="0" err="1" smtClean="0"/>
              <a:t>hrs</a:t>
            </a:r>
            <a:r>
              <a:rPr lang="en-US" dirty="0" smtClean="0"/>
              <a:t> per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arshookn\Desktop\Last Sem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"/>
            <a:ext cx="5943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87" y="4267200"/>
            <a:ext cx="9153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Semester my group said they would’ve done the above things</a:t>
            </a:r>
          </a:p>
          <a:p>
            <a:r>
              <a:rPr lang="en-US" dirty="0"/>
              <a:t>d</a:t>
            </a:r>
            <a:r>
              <a:rPr lang="en-US" dirty="0" smtClean="0"/>
              <a:t>ifferently</a:t>
            </a:r>
          </a:p>
          <a:p>
            <a:r>
              <a:rPr lang="en-US" dirty="0" smtClean="0"/>
              <a:t>This semester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Constant communication between members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Weekly meetings with almost daily meetings during the three weeks of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Designed the system to be integrated from the start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would do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 more time on the design of the system</a:t>
            </a:r>
          </a:p>
          <a:p>
            <a:r>
              <a:rPr lang="en-US" dirty="0" smtClean="0"/>
              <a:t>Start development earlier</a:t>
            </a:r>
          </a:p>
          <a:p>
            <a:pPr lvl="1"/>
            <a:r>
              <a:rPr lang="en-US" dirty="0" smtClean="0"/>
              <a:t>Started development 4 days before the prototype demo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5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often, test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7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342</TotalTime>
  <Words>87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PowerPoint Presentation</vt:lpstr>
      <vt:lpstr>Work Done</vt:lpstr>
      <vt:lpstr>PowerPoint Presentation</vt:lpstr>
      <vt:lpstr>What we would do differently</vt:lpstr>
      <vt:lpstr>Biggest Lesson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 User</dc:creator>
  <cp:lastModifiedBy>ECE User</cp:lastModifiedBy>
  <cp:revision>7</cp:revision>
  <dcterms:created xsi:type="dcterms:W3CDTF">2013-04-24T22:34:29Z</dcterms:created>
  <dcterms:modified xsi:type="dcterms:W3CDTF">2013-04-25T04:17:09Z</dcterms:modified>
</cp:coreProperties>
</file>