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9AE20E8-A331-4005-9AA6-6FDB0E613055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448" autoAdjust="0"/>
  </p:normalViewPr>
  <p:slideViewPr>
    <p:cSldViewPr snapToGrid="0">
      <p:cViewPr varScale="1">
        <p:scale>
          <a:sx n="75" d="100"/>
          <a:sy n="75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DF5BE-4652-4BFC-8469-8FAEFABE538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D6AA6-4B28-4171-B5B5-7B552F89E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burwinliu/my-jupyter-nb/blob/master/Notes/Networks/OSILayer.ipynb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 https://nbviewer.jupyter.org/github/burwinliu/my-jupyter-nb/blob/master/Notes/Networks/OSILayer.ipynb</a:t>
            </a:r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D6AA6-4B28-4171-B5B5-7B552F89E7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6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 https://nbviewer.jupyter.org/github/burwinliu/my-jupyter-nb/blob/master/Notes/Networks</a:t>
            </a:r>
            <a:r>
              <a:rPr lang="en-US" u="none" dirty="0">
                <a:solidFill>
                  <a:schemeClr val="tx1"/>
                </a:solidFill>
              </a:rPr>
              <a:t>/Sockets.ipynb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>
                <a:solidFill>
                  <a:schemeClr val="tx1"/>
                </a:solidFill>
              </a:rPr>
              <a:t>2: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D6AA6-4B28-4171-B5B5-7B552F89E7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7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B3AB-C339-46C7-A411-B1A9F7B9F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312FF-4522-4E06-8A68-378043B5C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2AB3-3028-4FA8-B11D-CDF5617E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E2744-128D-4D42-8AEA-B47FBC33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F511B-D2FF-484B-82F4-9164A7F4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08AC-F8DC-4A8B-9E2C-B4A9D7DE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D2B70-950E-4332-B645-38D0970B0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A979D-6386-4A9C-B9DD-B9677DFA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391E-D8E8-44A3-8EE3-8AA2933F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7F86B-B489-4A6E-AE30-8E394424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2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38CAB-4E56-421E-94B4-D84408501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1ECBE-4A09-4758-BDF6-497FF48D3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A378-89B4-40BE-8DFF-FC563DFF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5888D-1EF2-45A9-AC69-48744A9D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C508A-54E3-42D5-BD79-5FB1D8F6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C37C-87D3-436D-BEA5-AD0FDD4D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4B10-F823-4B21-AECB-BBBF9B807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70DF6-02C7-4500-A742-33BCCFFE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FA25-8B1C-4E20-9541-DABE805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C6374-717B-436F-B58F-7161789F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46F1-A49D-4918-82AE-A77E3AAD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5ED96-6EAF-4467-AA1C-92AA58EE2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3176B-DDC7-4359-A208-0EF7FAEA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1402-A839-40D8-A21B-61565FD2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73817-5DE4-473C-B9EE-E21ACCD6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A8DC-DAB4-46F6-8EE9-66E6D5F2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56674-B83B-482C-99A2-4F75AADCD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68E56-F679-492B-81D4-B2B0AEFF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A3744-AAD8-4FB8-B3DF-147EAC5D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70EAC-FF6A-4335-B96F-6A6D4962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C831C-76AB-4BF8-AE1D-55DEE8E2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4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88EC-31DB-4F66-8BD2-3BBC5A1D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113F6-AFDE-4D7C-87C4-EA1F21234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D4C84-2248-4199-A257-174DBB604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7B2D4-536E-4C9E-A606-B5FAD6D73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4D928-CCAC-4D26-925F-F18BBAC78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A3AB0-F698-4EA3-AB36-3CEA319A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52175-53F2-4EA5-9426-E7403422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17F70-46D2-4D4A-A3BB-72AE737A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4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3500-603A-4BBA-9499-39D6F197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EDF3-2098-482A-A6CD-999E6BC0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1D01D-48F9-46B3-ADE3-79326F2A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C2C4A-5C99-4674-B1F7-3D853061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93BCC-879A-4197-8819-6220E4D8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84257-2B6C-48E1-9865-AE2C2EA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0EE11-512D-485A-9495-115AD990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09D7-9BE1-4898-9AC7-7A5B8C85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E4F4A-B02D-4089-AD51-9C28C316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7747C-FB58-4C54-AF0D-3EA171F78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63436-FAE4-4814-911B-1459CFA7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03100-7C27-43ED-8F20-4EB9B69C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49864-6E18-46C7-B824-55E6818B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0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4D62-4823-409E-8BC7-9DD2AAAB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34E2E-DED4-434C-B864-29BBE6894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D9DFF-8764-464C-B50A-34BCA91B4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2F20-8637-44F0-B8D4-13ECE0D1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34747-AB34-4CB2-8111-4B05CFFA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3AA15-EE0C-440E-8AF0-B04CCBDE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A0E02-9018-4920-9CB3-5C18DAFE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20177-55A4-4A0D-B23D-2E641DEC0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DD63-B740-4EB2-AAC8-511BF8F8D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DD35-FA55-4FF5-A2B8-ACB490128C8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BE8E6-73AC-4CBA-8C52-1B2AFF5B5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B64F-0688-46A0-9163-060518B92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0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BB9B-E199-42D7-A912-5F69E924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– OSI model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0825BC-8CDB-44E1-8460-D218D67D1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Composed a basic writeup for OSI layered model, with a rudimentary understanding of the theory behind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networking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Provided real world examples of OSI model in practical applications (or what would fit  within this model’s model of networking)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0825BC-8CDB-44E1-8460-D218D67D1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5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BB9B-E199-42D7-A912-5F69E924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– Socket Programming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0825BC-8CDB-44E1-8460-D218D67D1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Wrote an in depth writeup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socket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programming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and the various socket function calls.</a:t>
                </a:r>
              </a:p>
              <a:p>
                <a:r>
                  <a:rPr lang="en-US" dirty="0"/>
                  <a:t>Noted the possible socket faults</a:t>
                </a:r>
              </a:p>
              <a:p>
                <a:r>
                  <a:rPr lang="en-US" dirty="0"/>
                  <a:t>Analyzed TCP/IP network packets with Wireshark</a:t>
                </a:r>
              </a:p>
              <a:p>
                <a:pPr lvl="1"/>
                <a:r>
                  <a:rPr lang="en-US" dirty="0"/>
                  <a:t>Broke down packet header information, interpreted checksums, acknowledgement and other TCP/IP relevant information that would be used</a:t>
                </a:r>
              </a:p>
              <a:p>
                <a:pPr lvl="1"/>
                <a:r>
                  <a:rPr lang="en-US" dirty="0"/>
                  <a:t>Analyzed 3 step handshake involved with TCP</a:t>
                </a:r>
              </a:p>
              <a:p>
                <a:r>
                  <a:rPr lang="en-US" dirty="0"/>
                  <a:t>Programmed a Client-Server program with this knowledge and created a HTTP server program to interface with HTTP requests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0825BC-8CDB-44E1-8460-D218D67D1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26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44ED-2D33-426D-B735-18050BA4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– GIT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6C64-2247-44FE-824A-52B54C56A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121"/>
            <a:ext cx="10515600" cy="4351338"/>
          </a:xfrm>
        </p:spPr>
        <p:txBody>
          <a:bodyPr/>
          <a:lstStyle/>
          <a:p>
            <a:r>
              <a:rPr lang="en-US" dirty="0"/>
              <a:t>Summarized the basic functionality and background behind git</a:t>
            </a:r>
          </a:p>
          <a:p>
            <a:r>
              <a:rPr lang="en-US" dirty="0"/>
              <a:t>Read the documentation and parsed the information into a relevant 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2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25A8-170B-4F63-9797-62A5D22D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– GIT GUI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B974-5837-4130-B474-17A9189B6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Programmed a GIT GUI</a:t>
            </a:r>
          </a:p>
          <a:p>
            <a:pPr lvl="1"/>
            <a:r>
              <a:rPr lang="en-US" dirty="0"/>
              <a:t>Made several key decisions within the GUI</a:t>
            </a:r>
          </a:p>
          <a:p>
            <a:pPr lvl="2"/>
            <a:r>
              <a:rPr lang="en-US" dirty="0"/>
              <a:t>Technologies used include Electron, npm, Materialize and VanillaJS/HTML/CSS</a:t>
            </a:r>
          </a:p>
          <a:p>
            <a:pPr lvl="2"/>
            <a:r>
              <a:rPr lang="en-US" dirty="0"/>
              <a:t>Used node-git to interface with git</a:t>
            </a:r>
          </a:p>
          <a:p>
            <a:pPr lvl="1"/>
            <a:r>
              <a:rPr lang="en-US" dirty="0"/>
              <a:t>Features </a:t>
            </a:r>
          </a:p>
          <a:p>
            <a:pPr lvl="2"/>
            <a:r>
              <a:rPr lang="en-US" dirty="0"/>
              <a:t>Implemented git </a:t>
            </a:r>
            <a:r>
              <a:rPr lang="en-US" dirty="0" err="1"/>
              <a:t>init</a:t>
            </a:r>
            <a:r>
              <a:rPr lang="en-US" dirty="0"/>
              <a:t>, git add, git commit</a:t>
            </a:r>
          </a:p>
          <a:p>
            <a:pPr lvl="2"/>
            <a:r>
              <a:rPr lang="en-US" dirty="0"/>
              <a:t>Interfaced between git’s system and front-end application</a:t>
            </a:r>
          </a:p>
          <a:p>
            <a:pPr lvl="2"/>
            <a:r>
              <a:rPr lang="en-US" dirty="0"/>
              <a:t>Show the diff between current version and changed version of the repository in a GUI interface</a:t>
            </a:r>
          </a:p>
          <a:p>
            <a:pPr lvl="2"/>
            <a:r>
              <a:rPr lang="en-US" dirty="0"/>
              <a:t>Implemented forms to allow users to choose directories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8642B-B674-466A-812F-80799103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206" y="365125"/>
            <a:ext cx="3037593" cy="2212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67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280C-59F0-48D1-A4C8-529C3D1B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– REACT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FB4F-390F-47E1-8819-B58B4DAB0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  <a:p>
            <a:pPr lvl="1"/>
            <a:r>
              <a:rPr lang="en-US" dirty="0"/>
              <a:t>Over the course of this week, I realized that a multi-page application implementation would not be suffice for my uses.</a:t>
            </a:r>
          </a:p>
          <a:p>
            <a:pPr lvl="1"/>
            <a:r>
              <a:rPr lang="en-US" dirty="0"/>
              <a:t>To remedy this situation (as the render of a new page would cause a disconnect in the experience</a:t>
            </a:r>
          </a:p>
          <a:p>
            <a:pPr lvl="1"/>
            <a:r>
              <a:rPr lang="en-US" dirty="0"/>
              <a:t>To augment REACT, I added REDUX (state management) to have a core store for all information to go towards.</a:t>
            </a:r>
          </a:p>
          <a:p>
            <a:pPr lvl="1"/>
            <a:r>
              <a:rPr lang="en-US" dirty="0"/>
              <a:t>Implement Build environment for compilation of the new dependencies – used a boilerplate with gulp, customized for my needs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Added on git push from a configured repository/environment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6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8CE4-2B12-41FE-9970-1AD1B077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– Adding Listening and Routing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A293-EEE6-491B-A5EE-9132F48B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  <a:p>
            <a:pPr lvl="1"/>
            <a:r>
              <a:rPr lang="en-US" dirty="0"/>
              <a:t>With Redux Routing, allow for one-page applications with multiple views, to solve the previous week’s issue with its full functionality</a:t>
            </a:r>
          </a:p>
          <a:p>
            <a:pPr lvl="1"/>
            <a:r>
              <a:rPr lang="en-US" dirty="0"/>
              <a:t>With node-watch, we view (theoretically) and update whenever a new change has been made</a:t>
            </a:r>
          </a:p>
          <a:p>
            <a:pPr lvl="1"/>
            <a:r>
              <a:rPr lang="en-US" dirty="0"/>
              <a:t>With material UI design a front-end interface with consistent design decisions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Can display git diff and status with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C0161-F115-466B-844C-400EDBA0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401" y="4332530"/>
            <a:ext cx="4683599" cy="252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2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336-7B35-4D90-A2BB-E6433AAC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–Improvements, Tagging,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3F65-7453-4EAB-9EEA-765CBDCA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  <a:p>
            <a:pPr lvl="1"/>
            <a:r>
              <a:rPr lang="en-US" dirty="0"/>
              <a:t>Improved Build and Compile time – by using WEBPACK instead of GULP, and reconfiguring our repository to use these technologies, we improve build and compile times by over 50% -- it is a LOT better.</a:t>
            </a:r>
          </a:p>
          <a:p>
            <a:pPr lvl="1"/>
            <a:r>
              <a:rPr lang="en-US" dirty="0"/>
              <a:t>Fix some bugs by using a new build technology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Add git log display (to show history), custom file bar, git diff (properly with highlighting), and git tag ( to mark </a:t>
            </a:r>
            <a:r>
              <a:rPr lang="en-US"/>
              <a:t>important commits 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AF96A-D43B-4DC9-BBA8-667BBA384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035" y="5085402"/>
            <a:ext cx="4899765" cy="140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2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387D-D092-4E39-BF5A-848D9624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83400" cy="1325563"/>
          </a:xfrm>
        </p:spPr>
        <p:txBody>
          <a:bodyPr/>
          <a:lstStyle/>
          <a:p>
            <a:r>
              <a:rPr lang="en-US" dirty="0"/>
              <a:t>Week 6 – Logging, History Display, Diff Comparison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B3EC-C87F-40FE-A1A4-3CABB36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399"/>
            <a:ext cx="10515600" cy="3992563"/>
          </a:xfrm>
        </p:spPr>
        <p:txBody>
          <a:bodyPr/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Fully implement history via git log, and show a full history of the repository</a:t>
            </a:r>
          </a:p>
          <a:p>
            <a:pPr lvl="1"/>
            <a:r>
              <a:rPr lang="en-US" dirty="0"/>
              <a:t>Allow for “focused” rendering of history, focusing on a single file</a:t>
            </a:r>
          </a:p>
          <a:p>
            <a:pPr lvl="1"/>
            <a:r>
              <a:rPr lang="en-US" dirty="0"/>
              <a:t>Diff comparison of the changes made during each commit displayed when specific files are chosen</a:t>
            </a:r>
          </a:p>
          <a:p>
            <a:pPr lvl="1"/>
            <a:r>
              <a:rPr lang="en-US" dirty="0"/>
              <a:t>Implement header to display the commit location and other misc. information</a:t>
            </a:r>
          </a:p>
          <a:p>
            <a:r>
              <a:rPr lang="en-US" dirty="0"/>
              <a:t>Design Decisions</a:t>
            </a:r>
          </a:p>
          <a:p>
            <a:pPr lvl="1"/>
            <a:r>
              <a:rPr lang="en-US" dirty="0"/>
              <a:t>Added some central state management to remove controls placed within the view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A9CE1-4A81-49EF-B2BC-C21CC0477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493" y="365125"/>
            <a:ext cx="3223307" cy="216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9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CC82-1B1F-40E3-8469-77F12E7B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 – Networks and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E22D-CD8B-410D-8500-21D5F254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  <a:p>
            <a:pPr lvl="1"/>
            <a:r>
              <a:rPr lang="en-US" dirty="0"/>
              <a:t>Setup a Git server with all basic functionality</a:t>
            </a:r>
          </a:p>
          <a:p>
            <a:pPr lvl="1"/>
            <a:r>
              <a:rPr lang="en-US" dirty="0"/>
              <a:t>Rendered a custom git diff render for Excel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Implemented Git Branching within the application to allow multiple workflows within a single Repository</a:t>
            </a:r>
          </a:p>
          <a:p>
            <a:pPr lvl="1"/>
            <a:r>
              <a:rPr lang="en-US" dirty="0"/>
              <a:t>Updated and modernized the repository selection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E7C04-89A8-4E46-8756-293E911F10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01" r="-1" b="68332"/>
          <a:stretch/>
        </p:blipFill>
        <p:spPr>
          <a:xfrm>
            <a:off x="9174939" y="4537348"/>
            <a:ext cx="2483661" cy="1955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508CA8-B5A0-4634-9020-18C49DA1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440" y="655637"/>
            <a:ext cx="2915057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5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672</Words>
  <Application>Microsoft Office PowerPoint</Application>
  <PresentationFormat>Widescreen</PresentationFormat>
  <Paragraphs>64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Week 1 – OSI model </vt:lpstr>
      <vt:lpstr>Week 1 – Socket Programming </vt:lpstr>
      <vt:lpstr>Week 2 – GIT presentation</vt:lpstr>
      <vt:lpstr>Week 2 – GIT GUI research</vt:lpstr>
      <vt:lpstr>Week 3 – REACT added</vt:lpstr>
      <vt:lpstr>Week 4 – Adding Listening and Routing </vt:lpstr>
      <vt:lpstr>Week 5 –Improvements, Tagging, History</vt:lpstr>
      <vt:lpstr>Week 6 – Logging, History Display, Diff Comparison </vt:lpstr>
      <vt:lpstr>Week 7 – Networks and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Burwin Liu</dc:creator>
  <cp:lastModifiedBy>Burwin Liu</cp:lastModifiedBy>
  <cp:revision>29</cp:revision>
  <dcterms:created xsi:type="dcterms:W3CDTF">2020-07-08T23:58:44Z</dcterms:created>
  <dcterms:modified xsi:type="dcterms:W3CDTF">2020-08-13T06:57:20Z</dcterms:modified>
</cp:coreProperties>
</file>