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AE20E8-A331-4005-9AA6-6FDB0E61305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448" autoAdjust="0"/>
  </p:normalViewPr>
  <p:slideViewPr>
    <p:cSldViewPr snapToGrid="0">
      <p:cViewPr varScale="1">
        <p:scale>
          <a:sx n="72" d="100"/>
          <a:sy n="72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F5BE-4652-4BFC-8469-8FAEFABE53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6AA6-4B28-4171-B5B5-7B552F89E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burwinliu/my-jupyter-nb/blob/master/Notes/Networks/OSILayer.ipyn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https://nbviewer.jupyter.org/github/burwinliu/my-jupyter-nb/blob/master/Notes/Networks/OSILayer.ipynb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https://nbviewer.jupyter.org/github/burwinliu/my-jupyter-nb/blob/master/Notes/Networks</a:t>
            </a:r>
            <a:r>
              <a:rPr lang="en-US" u="none" dirty="0">
                <a:solidFill>
                  <a:schemeClr val="tx1"/>
                </a:solidFill>
              </a:rPr>
              <a:t>/Sockets.ipynb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>
                <a:solidFill>
                  <a:schemeClr val="tx1"/>
                </a:solidFill>
              </a:rPr>
              <a:t>2: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B3AB-C339-46C7-A411-B1A9F7B9F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12FF-4522-4E06-8A68-378043B5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AB3-3028-4FA8-B11D-CDF5617E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2744-128D-4D42-8AEA-B47FBC3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511B-D2FF-484B-82F4-9164A7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08AC-F8DC-4A8B-9E2C-B4A9D7D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2B70-950E-4332-B645-38D0970B0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979D-6386-4A9C-B9DD-B9677DF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91E-D8E8-44A3-8EE3-8AA2933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F86B-B489-4A6E-AE30-8E394424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38CAB-4E56-421E-94B4-D8440850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ECBE-4A09-4758-BDF6-497FF48D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A378-89B4-40BE-8DFF-FC563DF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888D-1EF2-45A9-AC69-48744A9D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508A-54E3-42D5-BD79-5FB1D8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37C-87D3-436D-BEA5-AD0FDD4D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B10-F823-4B21-AECB-BBBF9B80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0DF6-02C7-4500-A742-33BCCFF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FA25-8B1C-4E20-9541-DABE805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6374-717B-436F-B58F-7161789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6F1-A49D-4918-82AE-A77E3AA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ED96-6EAF-4467-AA1C-92AA58EE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176B-DDC7-4359-A208-0EF7FAEA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1402-A839-40D8-A21B-61565FD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3817-5DE4-473C-B9EE-E21ACC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A8DC-DAB4-46F6-8EE9-66E6D5F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6674-B83B-482C-99A2-4F75AADC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8E56-F679-492B-81D4-B2B0AE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3744-AAD8-4FB8-B3DF-147EAC5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0EAC-FF6A-4335-B96F-6A6D4962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831C-76AB-4BF8-AE1D-55DEE8E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88EC-31DB-4F66-8BD2-3BBC5A1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13F6-AFDE-4D7C-87C4-EA1F2123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4C84-2248-4199-A257-174DBB60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B2D4-536E-4C9E-A606-B5FAD6D7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4D928-CCAC-4D26-925F-F18BBAC7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3AB0-F698-4EA3-AB36-3CEA319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52175-53F2-4EA5-9426-E7403422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17F70-46D2-4D4A-A3BB-72AE737A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00-603A-4BBA-9499-39D6F19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EDF3-2098-482A-A6CD-999E6BC0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D01D-48F9-46B3-ADE3-79326F2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2C4A-5C99-4674-B1F7-3D85306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3BCC-879A-4197-8819-6220E4D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4257-2B6C-48E1-9865-AE2C2EA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EE11-512D-485A-9495-115AD99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09D7-9BE1-4898-9AC7-7A5B8C85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4F4A-B02D-4089-AD51-9C28C316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747C-FB58-4C54-AF0D-3EA171F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3436-FAE4-4814-911B-1459CFA7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3100-7C27-43ED-8F20-4EB9B69C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9864-6E18-46C7-B824-55E6818B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D62-4823-409E-8BC7-9DD2AAAB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4E2E-DED4-434C-B864-29BBE6894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9DFF-8764-464C-B50A-34BCA91B4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F20-8637-44F0-B8D4-13ECE0D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4747-AB34-4CB2-8111-4B05CFFA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AA15-EE0C-440E-8AF0-B04CCBD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A0E02-9018-4920-9CB3-5C18DAFE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0177-55A4-4A0D-B23D-2E641DEC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DD63-B740-4EB2-AAC8-511BF8F8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DD35-FA55-4FF5-A2B8-ACB490128C8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E8E6-73AC-4CBA-8C52-1B2AFF5B5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B64F-0688-46A0-9163-060518B9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OSI model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Composed a basic writeup for OSI layered model, with a rudimentary understanding of the theory behind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networking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Provided real world examples of OSI model in practical applications (or what would fit  within this model’s model of networking)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Socket Programming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Wrote an in depth writeup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socket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programming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and the various socket function calls.</a:t>
                </a:r>
              </a:p>
              <a:p>
                <a:r>
                  <a:rPr lang="en-US" dirty="0"/>
                  <a:t>Noted the possible socket faults</a:t>
                </a:r>
              </a:p>
              <a:p>
                <a:r>
                  <a:rPr lang="en-US" dirty="0"/>
                  <a:t>Analyzed TCP/IP network packets with Wireshark</a:t>
                </a:r>
              </a:p>
              <a:p>
                <a:pPr lvl="1"/>
                <a:r>
                  <a:rPr lang="en-US" dirty="0"/>
                  <a:t>Broke down packet header information, interpreted checksums, acknowledgement and other TCP/IP relevant information that would be used</a:t>
                </a:r>
              </a:p>
              <a:p>
                <a:pPr lvl="1"/>
                <a:r>
                  <a:rPr lang="en-US" dirty="0"/>
                  <a:t>Analyzed 3 step handshake involved with TCP</a:t>
                </a:r>
              </a:p>
              <a:p>
                <a:r>
                  <a:rPr lang="en-US" dirty="0"/>
                  <a:t>Programmed a Client-Server program with this knowledge and created a HTTP server program to interface with HTTP requests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2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4ED-2D33-426D-B735-18050BA4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6C64-2247-44FE-824A-52B54C56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121"/>
            <a:ext cx="10515600" cy="4351338"/>
          </a:xfrm>
        </p:spPr>
        <p:txBody>
          <a:bodyPr/>
          <a:lstStyle/>
          <a:p>
            <a:r>
              <a:rPr lang="en-US" dirty="0"/>
              <a:t>Summarized the basic functionality and background behind git</a:t>
            </a:r>
          </a:p>
          <a:p>
            <a:r>
              <a:rPr lang="en-US" dirty="0"/>
              <a:t>Read the documentation and parsed the information into a relevant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5A8-170B-4F63-9797-62A5D22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</a:t>
            </a:r>
            <a:r>
              <a:rPr lang="en-US"/>
              <a:t>GUI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974-5837-4130-B474-17A9189B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a GIT GUI</a:t>
            </a:r>
          </a:p>
          <a:p>
            <a:pPr lvl="1"/>
            <a:r>
              <a:rPr lang="en-US" dirty="0"/>
              <a:t>Made several key decisions within the GUI</a:t>
            </a:r>
          </a:p>
          <a:p>
            <a:pPr lvl="2"/>
            <a:r>
              <a:rPr lang="en-US" dirty="0"/>
              <a:t>Technologies used include Electron, npm, Materialize and VanillaJS/HTML/CSS</a:t>
            </a:r>
          </a:p>
          <a:p>
            <a:pPr lvl="2"/>
            <a:r>
              <a:rPr lang="en-US" dirty="0"/>
              <a:t>Used node-git to interface with git</a:t>
            </a:r>
          </a:p>
          <a:p>
            <a:pPr lvl="1"/>
            <a:r>
              <a:rPr lang="en-US" dirty="0"/>
              <a:t>Implemented basic functionality </a:t>
            </a:r>
          </a:p>
          <a:p>
            <a:pPr lvl="2"/>
            <a:r>
              <a:rPr lang="en-US" dirty="0"/>
              <a:t>Implemented git </a:t>
            </a:r>
            <a:r>
              <a:rPr lang="en-US" dirty="0" err="1"/>
              <a:t>init</a:t>
            </a:r>
            <a:r>
              <a:rPr lang="en-US" dirty="0"/>
              <a:t>, git add, git commit</a:t>
            </a:r>
          </a:p>
          <a:p>
            <a:pPr lvl="3"/>
            <a:r>
              <a:rPr lang="en-US" dirty="0"/>
              <a:t>Interfaced between git’s system and front end application</a:t>
            </a:r>
          </a:p>
          <a:p>
            <a:pPr lvl="2"/>
            <a:r>
              <a:rPr lang="en-US" dirty="0"/>
              <a:t>Show the diff between current version and changed version of the repository in a GUI interface</a:t>
            </a:r>
          </a:p>
          <a:p>
            <a:pPr lvl="2"/>
            <a:r>
              <a:rPr lang="en-US" dirty="0"/>
              <a:t>Implemented forms to allow users to choose directories</a:t>
            </a:r>
          </a:p>
        </p:txBody>
      </p:sp>
    </p:spTree>
    <p:extLst>
      <p:ext uri="{BB962C8B-B14F-4D97-AF65-F5344CB8AC3E}">
        <p14:creationId xmlns:p14="http://schemas.microsoft.com/office/powerpoint/2010/main" val="3557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287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Week 1 – OSI model </vt:lpstr>
      <vt:lpstr>Week 1 – Socket Programming </vt:lpstr>
      <vt:lpstr>Week 2 – GIT presentation</vt:lpstr>
      <vt:lpstr>Week 2 – GIT GUI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Burwin Liu</dc:creator>
  <cp:lastModifiedBy>Burwin Liu</cp:lastModifiedBy>
  <cp:revision>18</cp:revision>
  <dcterms:created xsi:type="dcterms:W3CDTF">2020-07-08T23:58:44Z</dcterms:created>
  <dcterms:modified xsi:type="dcterms:W3CDTF">2020-07-15T23:03:57Z</dcterms:modified>
</cp:coreProperties>
</file>