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5" d="100"/>
          <a:sy n="105" d="100"/>
        </p:scale>
        <p:origin x="75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2FA2A-B653-4DC4-8264-2B25A8DD63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35D72ED-439C-4E95-AD0F-58806D8A66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0391FF-AD46-4690-8FD5-FEA66B3421F2}"/>
              </a:ext>
            </a:extLst>
          </p:cNvPr>
          <p:cNvSpPr>
            <a:spLocks noGrp="1"/>
          </p:cNvSpPr>
          <p:nvPr>
            <p:ph type="dt" sz="half" idx="10"/>
          </p:nvPr>
        </p:nvSpPr>
        <p:spPr/>
        <p:txBody>
          <a:bodyPr/>
          <a:lstStyle/>
          <a:p>
            <a:fld id="{2D87294F-9C1D-4F18-87FA-C54030CF6480}" type="datetimeFigureOut">
              <a:rPr lang="en-US" smtClean="0"/>
              <a:t>7/12/2020</a:t>
            </a:fld>
            <a:endParaRPr lang="en-US"/>
          </a:p>
        </p:txBody>
      </p:sp>
      <p:sp>
        <p:nvSpPr>
          <p:cNvPr id="5" name="Footer Placeholder 4">
            <a:extLst>
              <a:ext uri="{FF2B5EF4-FFF2-40B4-BE49-F238E27FC236}">
                <a16:creationId xmlns:a16="http://schemas.microsoft.com/office/drawing/2014/main" id="{901A3787-4085-4991-9B50-010C276728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66E987-AFF5-4B39-A892-C35B51285BEB}"/>
              </a:ext>
            </a:extLst>
          </p:cNvPr>
          <p:cNvSpPr>
            <a:spLocks noGrp="1"/>
          </p:cNvSpPr>
          <p:nvPr>
            <p:ph type="sldNum" sz="quarter" idx="12"/>
          </p:nvPr>
        </p:nvSpPr>
        <p:spPr/>
        <p:txBody>
          <a:bodyPr/>
          <a:lstStyle/>
          <a:p>
            <a:fld id="{CCC400C4-7E1B-48E9-9B9F-ECBBB77DF65B}" type="slidenum">
              <a:rPr lang="en-US" smtClean="0"/>
              <a:t>‹#›</a:t>
            </a:fld>
            <a:endParaRPr lang="en-US"/>
          </a:p>
        </p:txBody>
      </p:sp>
    </p:spTree>
    <p:extLst>
      <p:ext uri="{BB962C8B-B14F-4D97-AF65-F5344CB8AC3E}">
        <p14:creationId xmlns:p14="http://schemas.microsoft.com/office/powerpoint/2010/main" val="2647738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1D1AD-75E4-42E8-8709-F650427BC62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99FC7F-F39C-4A5D-8F02-E68D71BBA7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14DBE0-F3E7-4525-BE55-97F127F35703}"/>
              </a:ext>
            </a:extLst>
          </p:cNvPr>
          <p:cNvSpPr>
            <a:spLocks noGrp="1"/>
          </p:cNvSpPr>
          <p:nvPr>
            <p:ph type="dt" sz="half" idx="10"/>
          </p:nvPr>
        </p:nvSpPr>
        <p:spPr/>
        <p:txBody>
          <a:bodyPr/>
          <a:lstStyle/>
          <a:p>
            <a:fld id="{2D87294F-9C1D-4F18-87FA-C54030CF6480}" type="datetimeFigureOut">
              <a:rPr lang="en-US" smtClean="0"/>
              <a:t>7/12/2020</a:t>
            </a:fld>
            <a:endParaRPr lang="en-US"/>
          </a:p>
        </p:txBody>
      </p:sp>
      <p:sp>
        <p:nvSpPr>
          <p:cNvPr id="5" name="Footer Placeholder 4">
            <a:extLst>
              <a:ext uri="{FF2B5EF4-FFF2-40B4-BE49-F238E27FC236}">
                <a16:creationId xmlns:a16="http://schemas.microsoft.com/office/drawing/2014/main" id="{61F02804-8FD2-456C-A71E-0FD2387136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4D4BED-5957-4F90-B0C7-4F34653410B5}"/>
              </a:ext>
            </a:extLst>
          </p:cNvPr>
          <p:cNvSpPr>
            <a:spLocks noGrp="1"/>
          </p:cNvSpPr>
          <p:nvPr>
            <p:ph type="sldNum" sz="quarter" idx="12"/>
          </p:nvPr>
        </p:nvSpPr>
        <p:spPr/>
        <p:txBody>
          <a:bodyPr/>
          <a:lstStyle/>
          <a:p>
            <a:fld id="{CCC400C4-7E1B-48E9-9B9F-ECBBB77DF65B}" type="slidenum">
              <a:rPr lang="en-US" smtClean="0"/>
              <a:t>‹#›</a:t>
            </a:fld>
            <a:endParaRPr lang="en-US"/>
          </a:p>
        </p:txBody>
      </p:sp>
    </p:spTree>
    <p:extLst>
      <p:ext uri="{BB962C8B-B14F-4D97-AF65-F5344CB8AC3E}">
        <p14:creationId xmlns:p14="http://schemas.microsoft.com/office/powerpoint/2010/main" val="1747243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5850CB-7D45-488B-996B-EF7E990FB3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56917B-6208-4A09-803D-BB24EFF9F5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D00564-2763-4E5D-8F69-A54E2AC79F3B}"/>
              </a:ext>
            </a:extLst>
          </p:cNvPr>
          <p:cNvSpPr>
            <a:spLocks noGrp="1"/>
          </p:cNvSpPr>
          <p:nvPr>
            <p:ph type="dt" sz="half" idx="10"/>
          </p:nvPr>
        </p:nvSpPr>
        <p:spPr/>
        <p:txBody>
          <a:bodyPr/>
          <a:lstStyle/>
          <a:p>
            <a:fld id="{2D87294F-9C1D-4F18-87FA-C54030CF6480}" type="datetimeFigureOut">
              <a:rPr lang="en-US" smtClean="0"/>
              <a:t>7/12/2020</a:t>
            </a:fld>
            <a:endParaRPr lang="en-US"/>
          </a:p>
        </p:txBody>
      </p:sp>
      <p:sp>
        <p:nvSpPr>
          <p:cNvPr id="5" name="Footer Placeholder 4">
            <a:extLst>
              <a:ext uri="{FF2B5EF4-FFF2-40B4-BE49-F238E27FC236}">
                <a16:creationId xmlns:a16="http://schemas.microsoft.com/office/drawing/2014/main" id="{DFFAA766-139C-4166-AB85-58D6EC3049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74C1C0-2512-4E09-AD6F-746DDDD2DA7E}"/>
              </a:ext>
            </a:extLst>
          </p:cNvPr>
          <p:cNvSpPr>
            <a:spLocks noGrp="1"/>
          </p:cNvSpPr>
          <p:nvPr>
            <p:ph type="sldNum" sz="quarter" idx="12"/>
          </p:nvPr>
        </p:nvSpPr>
        <p:spPr/>
        <p:txBody>
          <a:bodyPr/>
          <a:lstStyle/>
          <a:p>
            <a:fld id="{CCC400C4-7E1B-48E9-9B9F-ECBBB77DF65B}" type="slidenum">
              <a:rPr lang="en-US" smtClean="0"/>
              <a:t>‹#›</a:t>
            </a:fld>
            <a:endParaRPr lang="en-US"/>
          </a:p>
        </p:txBody>
      </p:sp>
    </p:spTree>
    <p:extLst>
      <p:ext uri="{BB962C8B-B14F-4D97-AF65-F5344CB8AC3E}">
        <p14:creationId xmlns:p14="http://schemas.microsoft.com/office/powerpoint/2010/main" val="1881481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9C0DC-ED49-42F2-82F4-313942D4FE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A9927A-24A1-4CF0-B5F5-4746DE46C9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D2E218-4677-4822-986A-D0C913F3C613}"/>
              </a:ext>
            </a:extLst>
          </p:cNvPr>
          <p:cNvSpPr>
            <a:spLocks noGrp="1"/>
          </p:cNvSpPr>
          <p:nvPr>
            <p:ph type="dt" sz="half" idx="10"/>
          </p:nvPr>
        </p:nvSpPr>
        <p:spPr/>
        <p:txBody>
          <a:bodyPr/>
          <a:lstStyle/>
          <a:p>
            <a:fld id="{2D87294F-9C1D-4F18-87FA-C54030CF6480}" type="datetimeFigureOut">
              <a:rPr lang="en-US" smtClean="0"/>
              <a:t>7/12/2020</a:t>
            </a:fld>
            <a:endParaRPr lang="en-US"/>
          </a:p>
        </p:txBody>
      </p:sp>
      <p:sp>
        <p:nvSpPr>
          <p:cNvPr id="5" name="Footer Placeholder 4">
            <a:extLst>
              <a:ext uri="{FF2B5EF4-FFF2-40B4-BE49-F238E27FC236}">
                <a16:creationId xmlns:a16="http://schemas.microsoft.com/office/drawing/2014/main" id="{9848AB8A-07AD-4A42-9160-7722BFF62B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D99BA7-15C9-4ABF-B053-958A2E0D5F52}"/>
              </a:ext>
            </a:extLst>
          </p:cNvPr>
          <p:cNvSpPr>
            <a:spLocks noGrp="1"/>
          </p:cNvSpPr>
          <p:nvPr>
            <p:ph type="sldNum" sz="quarter" idx="12"/>
          </p:nvPr>
        </p:nvSpPr>
        <p:spPr/>
        <p:txBody>
          <a:bodyPr/>
          <a:lstStyle/>
          <a:p>
            <a:fld id="{CCC400C4-7E1B-48E9-9B9F-ECBBB77DF65B}" type="slidenum">
              <a:rPr lang="en-US" smtClean="0"/>
              <a:t>‹#›</a:t>
            </a:fld>
            <a:endParaRPr lang="en-US"/>
          </a:p>
        </p:txBody>
      </p:sp>
    </p:spTree>
    <p:extLst>
      <p:ext uri="{BB962C8B-B14F-4D97-AF65-F5344CB8AC3E}">
        <p14:creationId xmlns:p14="http://schemas.microsoft.com/office/powerpoint/2010/main" val="872405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46334-890A-4ADA-A0B0-66CA6EE79F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4916E4-7F6F-4D5E-AA89-5A6A5FCBBE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C7682E-E34C-48C9-B542-E2628B70850B}"/>
              </a:ext>
            </a:extLst>
          </p:cNvPr>
          <p:cNvSpPr>
            <a:spLocks noGrp="1"/>
          </p:cNvSpPr>
          <p:nvPr>
            <p:ph type="dt" sz="half" idx="10"/>
          </p:nvPr>
        </p:nvSpPr>
        <p:spPr/>
        <p:txBody>
          <a:bodyPr/>
          <a:lstStyle/>
          <a:p>
            <a:fld id="{2D87294F-9C1D-4F18-87FA-C54030CF6480}" type="datetimeFigureOut">
              <a:rPr lang="en-US" smtClean="0"/>
              <a:t>7/12/2020</a:t>
            </a:fld>
            <a:endParaRPr lang="en-US"/>
          </a:p>
        </p:txBody>
      </p:sp>
      <p:sp>
        <p:nvSpPr>
          <p:cNvPr id="5" name="Footer Placeholder 4">
            <a:extLst>
              <a:ext uri="{FF2B5EF4-FFF2-40B4-BE49-F238E27FC236}">
                <a16:creationId xmlns:a16="http://schemas.microsoft.com/office/drawing/2014/main" id="{8DA9FB69-F2F0-4FFB-AEE5-078DD31DD9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4B86CE-012E-4569-A787-C1CD70529542}"/>
              </a:ext>
            </a:extLst>
          </p:cNvPr>
          <p:cNvSpPr>
            <a:spLocks noGrp="1"/>
          </p:cNvSpPr>
          <p:nvPr>
            <p:ph type="sldNum" sz="quarter" idx="12"/>
          </p:nvPr>
        </p:nvSpPr>
        <p:spPr/>
        <p:txBody>
          <a:bodyPr/>
          <a:lstStyle/>
          <a:p>
            <a:fld id="{CCC400C4-7E1B-48E9-9B9F-ECBBB77DF65B}" type="slidenum">
              <a:rPr lang="en-US" smtClean="0"/>
              <a:t>‹#›</a:t>
            </a:fld>
            <a:endParaRPr lang="en-US"/>
          </a:p>
        </p:txBody>
      </p:sp>
    </p:spTree>
    <p:extLst>
      <p:ext uri="{BB962C8B-B14F-4D97-AF65-F5344CB8AC3E}">
        <p14:creationId xmlns:p14="http://schemas.microsoft.com/office/powerpoint/2010/main" val="1350115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DCC06-D997-4880-A238-01C5DCDEC0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8BFED9-2CBD-4365-A085-4468FD086F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3032D8-B7FA-4144-8D78-451FCF7261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05CF64-72E5-4B9C-85DB-F23E64636A97}"/>
              </a:ext>
            </a:extLst>
          </p:cNvPr>
          <p:cNvSpPr>
            <a:spLocks noGrp="1"/>
          </p:cNvSpPr>
          <p:nvPr>
            <p:ph type="dt" sz="half" idx="10"/>
          </p:nvPr>
        </p:nvSpPr>
        <p:spPr/>
        <p:txBody>
          <a:bodyPr/>
          <a:lstStyle/>
          <a:p>
            <a:fld id="{2D87294F-9C1D-4F18-87FA-C54030CF6480}" type="datetimeFigureOut">
              <a:rPr lang="en-US" smtClean="0"/>
              <a:t>7/12/2020</a:t>
            </a:fld>
            <a:endParaRPr lang="en-US"/>
          </a:p>
        </p:txBody>
      </p:sp>
      <p:sp>
        <p:nvSpPr>
          <p:cNvPr id="6" name="Footer Placeholder 5">
            <a:extLst>
              <a:ext uri="{FF2B5EF4-FFF2-40B4-BE49-F238E27FC236}">
                <a16:creationId xmlns:a16="http://schemas.microsoft.com/office/drawing/2014/main" id="{0A33598F-01FE-495E-B88D-66163B6CB0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6A585B-3878-4850-A662-7BF1F5E2FA4D}"/>
              </a:ext>
            </a:extLst>
          </p:cNvPr>
          <p:cNvSpPr>
            <a:spLocks noGrp="1"/>
          </p:cNvSpPr>
          <p:nvPr>
            <p:ph type="sldNum" sz="quarter" idx="12"/>
          </p:nvPr>
        </p:nvSpPr>
        <p:spPr/>
        <p:txBody>
          <a:bodyPr/>
          <a:lstStyle/>
          <a:p>
            <a:fld id="{CCC400C4-7E1B-48E9-9B9F-ECBBB77DF65B}" type="slidenum">
              <a:rPr lang="en-US" smtClean="0"/>
              <a:t>‹#›</a:t>
            </a:fld>
            <a:endParaRPr lang="en-US"/>
          </a:p>
        </p:txBody>
      </p:sp>
    </p:spTree>
    <p:extLst>
      <p:ext uri="{BB962C8B-B14F-4D97-AF65-F5344CB8AC3E}">
        <p14:creationId xmlns:p14="http://schemas.microsoft.com/office/powerpoint/2010/main" val="3881278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BCE2C-C2F0-451D-AF16-42823E1EFA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E0E2F8-EBE5-478E-8797-0093C1E954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0C990B-11E2-4F40-9A05-C7A6F9644E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0EF5A70-0E40-4404-9C9D-89451D7C55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0A1BDA-2BBC-47B2-8FB5-FB256BFB09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3B0565E-E068-442E-8A0C-E463D3918E9A}"/>
              </a:ext>
            </a:extLst>
          </p:cNvPr>
          <p:cNvSpPr>
            <a:spLocks noGrp="1"/>
          </p:cNvSpPr>
          <p:nvPr>
            <p:ph type="dt" sz="half" idx="10"/>
          </p:nvPr>
        </p:nvSpPr>
        <p:spPr/>
        <p:txBody>
          <a:bodyPr/>
          <a:lstStyle/>
          <a:p>
            <a:fld id="{2D87294F-9C1D-4F18-87FA-C54030CF6480}" type="datetimeFigureOut">
              <a:rPr lang="en-US" smtClean="0"/>
              <a:t>7/12/2020</a:t>
            </a:fld>
            <a:endParaRPr lang="en-US"/>
          </a:p>
        </p:txBody>
      </p:sp>
      <p:sp>
        <p:nvSpPr>
          <p:cNvPr id="8" name="Footer Placeholder 7">
            <a:extLst>
              <a:ext uri="{FF2B5EF4-FFF2-40B4-BE49-F238E27FC236}">
                <a16:creationId xmlns:a16="http://schemas.microsoft.com/office/drawing/2014/main" id="{F19B26A4-288C-4103-B4AA-B6E9851DE4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40AD1B5-CD99-461C-AC3B-E1A102F9A211}"/>
              </a:ext>
            </a:extLst>
          </p:cNvPr>
          <p:cNvSpPr>
            <a:spLocks noGrp="1"/>
          </p:cNvSpPr>
          <p:nvPr>
            <p:ph type="sldNum" sz="quarter" idx="12"/>
          </p:nvPr>
        </p:nvSpPr>
        <p:spPr/>
        <p:txBody>
          <a:bodyPr/>
          <a:lstStyle/>
          <a:p>
            <a:fld id="{CCC400C4-7E1B-48E9-9B9F-ECBBB77DF65B}" type="slidenum">
              <a:rPr lang="en-US" smtClean="0"/>
              <a:t>‹#›</a:t>
            </a:fld>
            <a:endParaRPr lang="en-US"/>
          </a:p>
        </p:txBody>
      </p:sp>
    </p:spTree>
    <p:extLst>
      <p:ext uri="{BB962C8B-B14F-4D97-AF65-F5344CB8AC3E}">
        <p14:creationId xmlns:p14="http://schemas.microsoft.com/office/powerpoint/2010/main" val="4126522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029FB-F274-4332-9167-E3A52B28891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23B6939-FD19-4F05-9A3F-820247A3C69D}"/>
              </a:ext>
            </a:extLst>
          </p:cNvPr>
          <p:cNvSpPr>
            <a:spLocks noGrp="1"/>
          </p:cNvSpPr>
          <p:nvPr>
            <p:ph type="dt" sz="half" idx="10"/>
          </p:nvPr>
        </p:nvSpPr>
        <p:spPr/>
        <p:txBody>
          <a:bodyPr/>
          <a:lstStyle/>
          <a:p>
            <a:fld id="{2D87294F-9C1D-4F18-87FA-C54030CF6480}" type="datetimeFigureOut">
              <a:rPr lang="en-US" smtClean="0"/>
              <a:t>7/12/2020</a:t>
            </a:fld>
            <a:endParaRPr lang="en-US"/>
          </a:p>
        </p:txBody>
      </p:sp>
      <p:sp>
        <p:nvSpPr>
          <p:cNvPr id="4" name="Footer Placeholder 3">
            <a:extLst>
              <a:ext uri="{FF2B5EF4-FFF2-40B4-BE49-F238E27FC236}">
                <a16:creationId xmlns:a16="http://schemas.microsoft.com/office/drawing/2014/main" id="{486E20C4-6367-4F57-A29A-CEA60AF87B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DCBA4F-634C-4027-9A8E-7C5051CAC5D5}"/>
              </a:ext>
            </a:extLst>
          </p:cNvPr>
          <p:cNvSpPr>
            <a:spLocks noGrp="1"/>
          </p:cNvSpPr>
          <p:nvPr>
            <p:ph type="sldNum" sz="quarter" idx="12"/>
          </p:nvPr>
        </p:nvSpPr>
        <p:spPr/>
        <p:txBody>
          <a:bodyPr/>
          <a:lstStyle/>
          <a:p>
            <a:fld id="{CCC400C4-7E1B-48E9-9B9F-ECBBB77DF65B}" type="slidenum">
              <a:rPr lang="en-US" smtClean="0"/>
              <a:t>‹#›</a:t>
            </a:fld>
            <a:endParaRPr lang="en-US"/>
          </a:p>
        </p:txBody>
      </p:sp>
    </p:spTree>
    <p:extLst>
      <p:ext uri="{BB962C8B-B14F-4D97-AF65-F5344CB8AC3E}">
        <p14:creationId xmlns:p14="http://schemas.microsoft.com/office/powerpoint/2010/main" val="2098928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E27D36-F10C-4623-8BA0-802DFAC1DF7D}"/>
              </a:ext>
            </a:extLst>
          </p:cNvPr>
          <p:cNvSpPr>
            <a:spLocks noGrp="1"/>
          </p:cNvSpPr>
          <p:nvPr>
            <p:ph type="dt" sz="half" idx="10"/>
          </p:nvPr>
        </p:nvSpPr>
        <p:spPr/>
        <p:txBody>
          <a:bodyPr/>
          <a:lstStyle/>
          <a:p>
            <a:fld id="{2D87294F-9C1D-4F18-87FA-C54030CF6480}" type="datetimeFigureOut">
              <a:rPr lang="en-US" smtClean="0"/>
              <a:t>7/12/2020</a:t>
            </a:fld>
            <a:endParaRPr lang="en-US"/>
          </a:p>
        </p:txBody>
      </p:sp>
      <p:sp>
        <p:nvSpPr>
          <p:cNvPr id="3" name="Footer Placeholder 2">
            <a:extLst>
              <a:ext uri="{FF2B5EF4-FFF2-40B4-BE49-F238E27FC236}">
                <a16:creationId xmlns:a16="http://schemas.microsoft.com/office/drawing/2014/main" id="{99EA6C1A-D707-4D02-8B45-8A63BC4EE93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2FF10E9-9F9D-41C1-A765-C98DBEDABC55}"/>
              </a:ext>
            </a:extLst>
          </p:cNvPr>
          <p:cNvSpPr>
            <a:spLocks noGrp="1"/>
          </p:cNvSpPr>
          <p:nvPr>
            <p:ph type="sldNum" sz="quarter" idx="12"/>
          </p:nvPr>
        </p:nvSpPr>
        <p:spPr/>
        <p:txBody>
          <a:bodyPr/>
          <a:lstStyle/>
          <a:p>
            <a:fld id="{CCC400C4-7E1B-48E9-9B9F-ECBBB77DF65B}" type="slidenum">
              <a:rPr lang="en-US" smtClean="0"/>
              <a:t>‹#›</a:t>
            </a:fld>
            <a:endParaRPr lang="en-US"/>
          </a:p>
        </p:txBody>
      </p:sp>
    </p:spTree>
    <p:extLst>
      <p:ext uri="{BB962C8B-B14F-4D97-AF65-F5344CB8AC3E}">
        <p14:creationId xmlns:p14="http://schemas.microsoft.com/office/powerpoint/2010/main" val="2314675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9DB89-910A-4545-A49D-39C9A612B7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3E577FF-6A76-4EBC-8D6D-D36F63088F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31BD0C-224F-4749-8C5F-EE3637EEFA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170440-4EC1-4887-BE16-A3BC63DCA990}"/>
              </a:ext>
            </a:extLst>
          </p:cNvPr>
          <p:cNvSpPr>
            <a:spLocks noGrp="1"/>
          </p:cNvSpPr>
          <p:nvPr>
            <p:ph type="dt" sz="half" idx="10"/>
          </p:nvPr>
        </p:nvSpPr>
        <p:spPr/>
        <p:txBody>
          <a:bodyPr/>
          <a:lstStyle/>
          <a:p>
            <a:fld id="{2D87294F-9C1D-4F18-87FA-C54030CF6480}" type="datetimeFigureOut">
              <a:rPr lang="en-US" smtClean="0"/>
              <a:t>7/12/2020</a:t>
            </a:fld>
            <a:endParaRPr lang="en-US"/>
          </a:p>
        </p:txBody>
      </p:sp>
      <p:sp>
        <p:nvSpPr>
          <p:cNvPr id="6" name="Footer Placeholder 5">
            <a:extLst>
              <a:ext uri="{FF2B5EF4-FFF2-40B4-BE49-F238E27FC236}">
                <a16:creationId xmlns:a16="http://schemas.microsoft.com/office/drawing/2014/main" id="{3DD3A0EF-E343-4C4A-A477-C3EBBF97A9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2CC389-8170-4172-A0E7-87E5A8B9847D}"/>
              </a:ext>
            </a:extLst>
          </p:cNvPr>
          <p:cNvSpPr>
            <a:spLocks noGrp="1"/>
          </p:cNvSpPr>
          <p:nvPr>
            <p:ph type="sldNum" sz="quarter" idx="12"/>
          </p:nvPr>
        </p:nvSpPr>
        <p:spPr/>
        <p:txBody>
          <a:bodyPr/>
          <a:lstStyle/>
          <a:p>
            <a:fld id="{CCC400C4-7E1B-48E9-9B9F-ECBBB77DF65B}" type="slidenum">
              <a:rPr lang="en-US" smtClean="0"/>
              <a:t>‹#›</a:t>
            </a:fld>
            <a:endParaRPr lang="en-US"/>
          </a:p>
        </p:txBody>
      </p:sp>
    </p:spTree>
    <p:extLst>
      <p:ext uri="{BB962C8B-B14F-4D97-AF65-F5344CB8AC3E}">
        <p14:creationId xmlns:p14="http://schemas.microsoft.com/office/powerpoint/2010/main" val="4153261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86DDC-93F2-429C-A04B-CBE1EE6A65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469711D-ACE9-49A3-990C-2BC6CB8E54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A64CBF9-3F50-4278-9104-CAA808B655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8B9F1B-CC55-4733-86D2-AD2E9F765F0A}"/>
              </a:ext>
            </a:extLst>
          </p:cNvPr>
          <p:cNvSpPr>
            <a:spLocks noGrp="1"/>
          </p:cNvSpPr>
          <p:nvPr>
            <p:ph type="dt" sz="half" idx="10"/>
          </p:nvPr>
        </p:nvSpPr>
        <p:spPr/>
        <p:txBody>
          <a:bodyPr/>
          <a:lstStyle/>
          <a:p>
            <a:fld id="{2D87294F-9C1D-4F18-87FA-C54030CF6480}" type="datetimeFigureOut">
              <a:rPr lang="en-US" smtClean="0"/>
              <a:t>7/12/2020</a:t>
            </a:fld>
            <a:endParaRPr lang="en-US"/>
          </a:p>
        </p:txBody>
      </p:sp>
      <p:sp>
        <p:nvSpPr>
          <p:cNvPr id="6" name="Footer Placeholder 5">
            <a:extLst>
              <a:ext uri="{FF2B5EF4-FFF2-40B4-BE49-F238E27FC236}">
                <a16:creationId xmlns:a16="http://schemas.microsoft.com/office/drawing/2014/main" id="{4FB96EB6-F6B7-4BDC-B022-F5032F9839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56600F-6EB7-4CAF-80CA-994C08BAC18C}"/>
              </a:ext>
            </a:extLst>
          </p:cNvPr>
          <p:cNvSpPr>
            <a:spLocks noGrp="1"/>
          </p:cNvSpPr>
          <p:nvPr>
            <p:ph type="sldNum" sz="quarter" idx="12"/>
          </p:nvPr>
        </p:nvSpPr>
        <p:spPr/>
        <p:txBody>
          <a:bodyPr/>
          <a:lstStyle/>
          <a:p>
            <a:fld id="{CCC400C4-7E1B-48E9-9B9F-ECBBB77DF65B}" type="slidenum">
              <a:rPr lang="en-US" smtClean="0"/>
              <a:t>‹#›</a:t>
            </a:fld>
            <a:endParaRPr lang="en-US"/>
          </a:p>
        </p:txBody>
      </p:sp>
    </p:spTree>
    <p:extLst>
      <p:ext uri="{BB962C8B-B14F-4D97-AF65-F5344CB8AC3E}">
        <p14:creationId xmlns:p14="http://schemas.microsoft.com/office/powerpoint/2010/main" val="819067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2E5E0C-223D-438E-91F4-080C0BB84B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FB4A2F-4289-4577-B09D-63C919DB67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2020B9-5B48-48EF-B74A-41A929A76E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87294F-9C1D-4F18-87FA-C54030CF6480}" type="datetimeFigureOut">
              <a:rPr lang="en-US" smtClean="0"/>
              <a:t>7/12/2020</a:t>
            </a:fld>
            <a:endParaRPr lang="en-US"/>
          </a:p>
        </p:txBody>
      </p:sp>
      <p:sp>
        <p:nvSpPr>
          <p:cNvPr id="5" name="Footer Placeholder 4">
            <a:extLst>
              <a:ext uri="{FF2B5EF4-FFF2-40B4-BE49-F238E27FC236}">
                <a16:creationId xmlns:a16="http://schemas.microsoft.com/office/drawing/2014/main" id="{A14D5DE1-6F6C-44C6-B209-292AAFDCE3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F54DE4B-A0AC-4F6E-A5AB-4EDC6CCA47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C400C4-7E1B-48E9-9B9F-ECBBB77DF65B}" type="slidenum">
              <a:rPr lang="en-US" smtClean="0"/>
              <a:t>‹#›</a:t>
            </a:fld>
            <a:endParaRPr lang="en-US"/>
          </a:p>
        </p:txBody>
      </p:sp>
    </p:spTree>
    <p:extLst>
      <p:ext uri="{BB962C8B-B14F-4D97-AF65-F5344CB8AC3E}">
        <p14:creationId xmlns:p14="http://schemas.microsoft.com/office/powerpoint/2010/main" val="1551704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368C3-58ED-4706-BBAA-4F9E7B0D4A00}"/>
              </a:ext>
            </a:extLst>
          </p:cNvPr>
          <p:cNvSpPr>
            <a:spLocks noGrp="1"/>
          </p:cNvSpPr>
          <p:nvPr>
            <p:ph type="ctrTitle"/>
          </p:nvPr>
        </p:nvSpPr>
        <p:spPr/>
        <p:txBody>
          <a:bodyPr/>
          <a:lstStyle/>
          <a:p>
            <a:r>
              <a:rPr lang="en-US" dirty="0"/>
              <a:t>GIT Version Control</a:t>
            </a:r>
          </a:p>
        </p:txBody>
      </p:sp>
      <p:sp>
        <p:nvSpPr>
          <p:cNvPr id="3" name="Subtitle 2">
            <a:extLst>
              <a:ext uri="{FF2B5EF4-FFF2-40B4-BE49-F238E27FC236}">
                <a16:creationId xmlns:a16="http://schemas.microsoft.com/office/drawing/2014/main" id="{FFD1FB0A-AD31-43FF-9013-0084DF35E93F}"/>
              </a:ext>
            </a:extLst>
          </p:cNvPr>
          <p:cNvSpPr>
            <a:spLocks noGrp="1"/>
          </p:cNvSpPr>
          <p:nvPr>
            <p:ph type="subTitle" idx="1"/>
          </p:nvPr>
        </p:nvSpPr>
        <p:spPr/>
        <p:txBody>
          <a:bodyPr/>
          <a:lstStyle/>
          <a:p>
            <a:r>
              <a:rPr lang="en-US" dirty="0"/>
              <a:t>A Brief Introduction to GIT</a:t>
            </a:r>
          </a:p>
        </p:txBody>
      </p:sp>
    </p:spTree>
    <p:extLst>
      <p:ext uri="{BB962C8B-B14F-4D97-AF65-F5344CB8AC3E}">
        <p14:creationId xmlns:p14="http://schemas.microsoft.com/office/powerpoint/2010/main" val="1857631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BD6DB-A048-4FE8-839E-4819FC561459}"/>
              </a:ext>
            </a:extLst>
          </p:cNvPr>
          <p:cNvSpPr>
            <a:spLocks noGrp="1"/>
          </p:cNvSpPr>
          <p:nvPr>
            <p:ph type="title"/>
          </p:nvPr>
        </p:nvSpPr>
        <p:spPr/>
        <p:txBody>
          <a:bodyPr/>
          <a:lstStyle/>
          <a:p>
            <a:r>
              <a:rPr lang="en-US" dirty="0"/>
              <a:t>Version Control – Background (Why VC and Why GIT?)</a:t>
            </a:r>
          </a:p>
        </p:txBody>
      </p:sp>
      <p:sp>
        <p:nvSpPr>
          <p:cNvPr id="3" name="Content Placeholder 2">
            <a:extLst>
              <a:ext uri="{FF2B5EF4-FFF2-40B4-BE49-F238E27FC236}">
                <a16:creationId xmlns:a16="http://schemas.microsoft.com/office/drawing/2014/main" id="{B21D5FC3-57D6-422B-97ED-60B29090AFFD}"/>
              </a:ext>
            </a:extLst>
          </p:cNvPr>
          <p:cNvSpPr>
            <a:spLocks noGrp="1"/>
          </p:cNvSpPr>
          <p:nvPr>
            <p:ph idx="1"/>
          </p:nvPr>
        </p:nvSpPr>
        <p:spPr/>
        <p:txBody>
          <a:bodyPr/>
          <a:lstStyle/>
          <a:p>
            <a:r>
              <a:rPr lang="en-US" dirty="0"/>
              <a:t>Version Control evolved from the need to keep a history of software/code being written </a:t>
            </a:r>
          </a:p>
          <a:p>
            <a:pPr lvl="1"/>
            <a:r>
              <a:rPr lang="en-US" dirty="0"/>
              <a:t>Two precursors to Distributed systems: </a:t>
            </a:r>
          </a:p>
          <a:p>
            <a:pPr lvl="2"/>
            <a:r>
              <a:rPr lang="en-US" dirty="0"/>
              <a:t>Local Version Control Systems (Copy Files into a directory and keep record – RCS used diff to store in special format)</a:t>
            </a:r>
          </a:p>
          <a:p>
            <a:pPr lvl="2"/>
            <a:r>
              <a:rPr lang="en-US" dirty="0"/>
              <a:t>Centralized Version Control Systems (To allow collaboration, store record on centralized server</a:t>
            </a:r>
          </a:p>
          <a:p>
            <a:pPr lvl="3"/>
            <a:r>
              <a:rPr lang="en-US" dirty="0"/>
              <a:t>ISSUE: if server is down, work flow shuts down</a:t>
            </a:r>
          </a:p>
          <a:p>
            <a:pPr lvl="1"/>
            <a:r>
              <a:rPr lang="en-US" dirty="0"/>
              <a:t>Distributed Version Control Systems keep a full mirror on each device (hence distributed – files are distributed to all copies!)</a:t>
            </a:r>
          </a:p>
          <a:p>
            <a:pPr lvl="2"/>
            <a:endParaRPr lang="en-US" dirty="0"/>
          </a:p>
        </p:txBody>
      </p:sp>
    </p:spTree>
    <p:extLst>
      <p:ext uri="{BB962C8B-B14F-4D97-AF65-F5344CB8AC3E}">
        <p14:creationId xmlns:p14="http://schemas.microsoft.com/office/powerpoint/2010/main" val="2518709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D5B16-A433-4FB6-8C6E-457C2BC8FC1A}"/>
              </a:ext>
            </a:extLst>
          </p:cNvPr>
          <p:cNvSpPr>
            <a:spLocks noGrp="1"/>
          </p:cNvSpPr>
          <p:nvPr>
            <p:ph type="title"/>
          </p:nvPr>
        </p:nvSpPr>
        <p:spPr/>
        <p:txBody>
          <a:bodyPr/>
          <a:lstStyle/>
          <a:p>
            <a:r>
              <a:rPr lang="en-US" dirty="0"/>
              <a:t>Git – How does it Function?</a:t>
            </a:r>
          </a:p>
        </p:txBody>
      </p:sp>
      <p:sp>
        <p:nvSpPr>
          <p:cNvPr id="3" name="Content Placeholder 2">
            <a:extLst>
              <a:ext uri="{FF2B5EF4-FFF2-40B4-BE49-F238E27FC236}">
                <a16:creationId xmlns:a16="http://schemas.microsoft.com/office/drawing/2014/main" id="{486E05AD-89B1-4A76-B5C7-D15642A0DF45}"/>
              </a:ext>
            </a:extLst>
          </p:cNvPr>
          <p:cNvSpPr>
            <a:spLocks noGrp="1"/>
          </p:cNvSpPr>
          <p:nvPr>
            <p:ph idx="1"/>
          </p:nvPr>
        </p:nvSpPr>
        <p:spPr/>
        <p:txBody>
          <a:bodyPr/>
          <a:lstStyle/>
          <a:p>
            <a:r>
              <a:rPr lang="en-US" dirty="0"/>
              <a:t>Storage: Git captures data as a snapshot of the entire directory </a:t>
            </a:r>
          </a:p>
          <a:p>
            <a:pPr lvl="1"/>
            <a:r>
              <a:rPr lang="en-US" dirty="0"/>
              <a:t>Most other VCS store as changes made to a series of files. </a:t>
            </a:r>
          </a:p>
          <a:p>
            <a:pPr lvl="1"/>
            <a:r>
              <a:rPr lang="en-US" dirty="0"/>
              <a:t>Advantage – Through branching! (Merging is easier, splitting is more painless)</a:t>
            </a:r>
          </a:p>
          <a:p>
            <a:pPr lvl="2"/>
            <a:r>
              <a:rPr lang="en-US" dirty="0"/>
              <a:t>If kept in delta based system, need to track changes at one time – and tracking where all pointers are in the file’s history is difficult when merging with another version. Snapshots make it so all merges need to do is merge in one snapshot with another!</a:t>
            </a:r>
          </a:p>
          <a:p>
            <a:r>
              <a:rPr lang="en-US" dirty="0"/>
              <a:t>Operations are done locally</a:t>
            </a:r>
          </a:p>
          <a:p>
            <a:pPr lvl="1"/>
            <a:r>
              <a:rPr lang="en-US" dirty="0"/>
              <a:t>Therefore, browsing history and all other information is done locally as it is already stored (entire snapshot of history being kept within local computer)</a:t>
            </a:r>
          </a:p>
          <a:p>
            <a:pPr lvl="1"/>
            <a:r>
              <a:rPr lang="en-US" dirty="0"/>
              <a:t>Can also work without networks, and can push in all changes later</a:t>
            </a:r>
          </a:p>
          <a:p>
            <a:r>
              <a:rPr lang="en-US" dirty="0"/>
              <a:t>Integrity – uses hashes to check inputs</a:t>
            </a:r>
          </a:p>
          <a:p>
            <a:endParaRPr lang="en-US" dirty="0"/>
          </a:p>
        </p:txBody>
      </p:sp>
    </p:spTree>
    <p:extLst>
      <p:ext uri="{BB962C8B-B14F-4D97-AF65-F5344CB8AC3E}">
        <p14:creationId xmlns:p14="http://schemas.microsoft.com/office/powerpoint/2010/main" val="4287557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5810C-76D3-406A-A45D-2EA2C038CA75}"/>
              </a:ext>
            </a:extLst>
          </p:cNvPr>
          <p:cNvSpPr>
            <a:spLocks noGrp="1"/>
          </p:cNvSpPr>
          <p:nvPr>
            <p:ph type="title"/>
          </p:nvPr>
        </p:nvSpPr>
        <p:spPr/>
        <p:txBody>
          <a:bodyPr/>
          <a:lstStyle/>
          <a:p>
            <a:r>
              <a:rPr lang="en-US" dirty="0"/>
              <a:t>Git – How does it Function? (Cont.)</a:t>
            </a:r>
          </a:p>
        </p:txBody>
      </p:sp>
      <p:sp>
        <p:nvSpPr>
          <p:cNvPr id="3" name="Content Placeholder 2">
            <a:extLst>
              <a:ext uri="{FF2B5EF4-FFF2-40B4-BE49-F238E27FC236}">
                <a16:creationId xmlns:a16="http://schemas.microsoft.com/office/drawing/2014/main" id="{014134CF-5F7F-4D2E-9F4E-F509C87CC77A}"/>
              </a:ext>
            </a:extLst>
          </p:cNvPr>
          <p:cNvSpPr>
            <a:spLocks noGrp="1"/>
          </p:cNvSpPr>
          <p:nvPr>
            <p:ph idx="1"/>
          </p:nvPr>
        </p:nvSpPr>
        <p:spPr/>
        <p:txBody>
          <a:bodyPr>
            <a:normAutofit fontScale="92500"/>
          </a:bodyPr>
          <a:lstStyle/>
          <a:p>
            <a:r>
              <a:rPr lang="en-US" dirty="0"/>
              <a:t>Adding – since data is generally given as NEW snapshots, removing or destroying data is difficult once pushed to git</a:t>
            </a:r>
          </a:p>
          <a:p>
            <a:r>
              <a:rPr lang="en-US" dirty="0"/>
              <a:t>Staging – 3 MAIN STAGES</a:t>
            </a:r>
          </a:p>
          <a:p>
            <a:pPr lvl="1"/>
            <a:r>
              <a:rPr lang="en-US" dirty="0"/>
              <a:t>Git has 3 states for all files – modified, staged, committed. (From GIT BOOK)</a:t>
            </a:r>
          </a:p>
          <a:p>
            <a:pPr lvl="2"/>
            <a:r>
              <a:rPr lang="en-US" dirty="0"/>
              <a:t>Modified means that you have changed the file but have not committed it to your database yet.</a:t>
            </a:r>
          </a:p>
          <a:p>
            <a:pPr lvl="2"/>
            <a:r>
              <a:rPr lang="en-US" dirty="0"/>
              <a:t>Staged means that you have marked a modified file in its current version to go into your next commit snapshot.</a:t>
            </a:r>
          </a:p>
          <a:p>
            <a:pPr lvl="2"/>
            <a:r>
              <a:rPr lang="en-US" dirty="0"/>
              <a:t>Committed means that the data is safely stored in your local database.</a:t>
            </a:r>
          </a:p>
          <a:p>
            <a:pPr lvl="1"/>
            <a:r>
              <a:rPr lang="en-US" dirty="0"/>
              <a:t>Current Directory one works in is </a:t>
            </a:r>
            <a:r>
              <a:rPr lang="en-US" i="1" dirty="0"/>
              <a:t>Working Tree</a:t>
            </a:r>
            <a:r>
              <a:rPr lang="en-US" dirty="0"/>
              <a:t>, which is decompressed </a:t>
            </a:r>
          </a:p>
          <a:p>
            <a:pPr lvl="1"/>
            <a:r>
              <a:rPr lang="en-US" dirty="0"/>
              <a:t>Staging == information about what goes into next commit (index) </a:t>
            </a:r>
          </a:p>
          <a:p>
            <a:pPr lvl="1"/>
            <a:r>
              <a:rPr lang="en-US" dirty="0"/>
              <a:t>Only that information in the Staged area will be captured in snapshot and pushed</a:t>
            </a:r>
          </a:p>
        </p:txBody>
      </p:sp>
    </p:spTree>
    <p:extLst>
      <p:ext uri="{BB962C8B-B14F-4D97-AF65-F5344CB8AC3E}">
        <p14:creationId xmlns:p14="http://schemas.microsoft.com/office/powerpoint/2010/main" val="1790766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FD8D9-AEA1-4F62-8251-95EEA17DCCB7}"/>
              </a:ext>
            </a:extLst>
          </p:cNvPr>
          <p:cNvSpPr>
            <a:spLocks noGrp="1"/>
          </p:cNvSpPr>
          <p:nvPr>
            <p:ph type="title"/>
          </p:nvPr>
        </p:nvSpPr>
        <p:spPr/>
        <p:txBody>
          <a:bodyPr/>
          <a:lstStyle/>
          <a:p>
            <a:r>
              <a:rPr lang="en-US" dirty="0"/>
              <a:t>Setting up Git</a:t>
            </a:r>
          </a:p>
        </p:txBody>
      </p:sp>
      <p:sp>
        <p:nvSpPr>
          <p:cNvPr id="3" name="Content Placeholder 2">
            <a:extLst>
              <a:ext uri="{FF2B5EF4-FFF2-40B4-BE49-F238E27FC236}">
                <a16:creationId xmlns:a16="http://schemas.microsoft.com/office/drawing/2014/main" id="{76596C27-ACCB-4096-BD16-7987A73F3FB5}"/>
              </a:ext>
            </a:extLst>
          </p:cNvPr>
          <p:cNvSpPr>
            <a:spLocks noGrp="1"/>
          </p:cNvSpPr>
          <p:nvPr>
            <p:ph idx="1"/>
          </p:nvPr>
        </p:nvSpPr>
        <p:spPr/>
        <p:txBody>
          <a:bodyPr/>
          <a:lstStyle/>
          <a:p>
            <a:r>
              <a:rPr lang="en-US" dirty="0"/>
              <a:t>Download from git’s official website </a:t>
            </a:r>
          </a:p>
          <a:p>
            <a:r>
              <a:rPr lang="en-US" dirty="0"/>
              <a:t>To establish credentials, git config is usually the way to go about it, there are several other ways that may be covered at a late date.</a:t>
            </a:r>
          </a:p>
        </p:txBody>
      </p:sp>
    </p:spTree>
    <p:extLst>
      <p:ext uri="{BB962C8B-B14F-4D97-AF65-F5344CB8AC3E}">
        <p14:creationId xmlns:p14="http://schemas.microsoft.com/office/powerpoint/2010/main" val="2567213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87C1B-4B42-4207-9555-46704D9EB805}"/>
              </a:ext>
            </a:extLst>
          </p:cNvPr>
          <p:cNvSpPr>
            <a:spLocks noGrp="1"/>
          </p:cNvSpPr>
          <p:nvPr>
            <p:ph type="title"/>
          </p:nvPr>
        </p:nvSpPr>
        <p:spPr/>
        <p:txBody>
          <a:bodyPr/>
          <a:lstStyle/>
          <a:p>
            <a:r>
              <a:rPr lang="en-US" dirty="0"/>
              <a:t>Basic Commands (Setup)</a:t>
            </a:r>
          </a:p>
        </p:txBody>
      </p:sp>
      <p:sp>
        <p:nvSpPr>
          <p:cNvPr id="3" name="Content Placeholder 2">
            <a:extLst>
              <a:ext uri="{FF2B5EF4-FFF2-40B4-BE49-F238E27FC236}">
                <a16:creationId xmlns:a16="http://schemas.microsoft.com/office/drawing/2014/main" id="{8C0AB60F-D4CF-4804-83C3-94FCC3A2D04F}"/>
              </a:ext>
            </a:extLst>
          </p:cNvPr>
          <p:cNvSpPr>
            <a:spLocks noGrp="1"/>
          </p:cNvSpPr>
          <p:nvPr>
            <p:ph idx="1"/>
          </p:nvPr>
        </p:nvSpPr>
        <p:spPr/>
        <p:txBody>
          <a:bodyPr/>
          <a:lstStyle/>
          <a:p>
            <a:r>
              <a:rPr lang="en-US" dirty="0"/>
              <a:t>To initialize a repository – git </a:t>
            </a:r>
            <a:r>
              <a:rPr lang="en-US" dirty="0" err="1"/>
              <a:t>init</a:t>
            </a:r>
            <a:r>
              <a:rPr lang="en-US" dirty="0"/>
              <a:t> (when inside correct directory)</a:t>
            </a:r>
          </a:p>
          <a:p>
            <a:r>
              <a:rPr lang="en-US" dirty="0"/>
              <a:t>To clone a directory (copy it from a URL) – git clone [</a:t>
            </a:r>
            <a:r>
              <a:rPr lang="en-US" dirty="0" err="1"/>
              <a:t>url</a:t>
            </a:r>
            <a:r>
              <a:rPr lang="en-US" dirty="0"/>
              <a:t>]</a:t>
            </a:r>
          </a:p>
          <a:p>
            <a:r>
              <a:rPr lang="en-US" dirty="0"/>
              <a:t>The 3 stages </a:t>
            </a:r>
          </a:p>
          <a:p>
            <a:pPr lvl="1"/>
            <a:r>
              <a:rPr lang="en-US" dirty="0"/>
              <a:t>Git add [file name(s)</a:t>
            </a:r>
          </a:p>
          <a:p>
            <a:endParaRPr lang="en-US" dirty="0"/>
          </a:p>
        </p:txBody>
      </p:sp>
    </p:spTree>
    <p:extLst>
      <p:ext uri="{BB962C8B-B14F-4D97-AF65-F5344CB8AC3E}">
        <p14:creationId xmlns:p14="http://schemas.microsoft.com/office/powerpoint/2010/main" val="6215313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3609</TotalTime>
  <Words>487</Words>
  <Application>Microsoft Office PowerPoint</Application>
  <PresentationFormat>Widescreen</PresentationFormat>
  <Paragraphs>36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GIT Version Control</vt:lpstr>
      <vt:lpstr>Version Control – Background (Why VC and Why GIT?)</vt:lpstr>
      <vt:lpstr>Git – How does it Function?</vt:lpstr>
      <vt:lpstr>Git – How does it Function? (Cont.)</vt:lpstr>
      <vt:lpstr>Setting up Git</vt:lpstr>
      <vt:lpstr>Basic Commands (Setup)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Burwin Liu</dc:creator>
  <cp:lastModifiedBy>Burwin Liu</cp:lastModifiedBy>
  <cp:revision>18</cp:revision>
  <dcterms:created xsi:type="dcterms:W3CDTF">2020-07-09T07:46:22Z</dcterms:created>
  <dcterms:modified xsi:type="dcterms:W3CDTF">2020-07-13T06:07:14Z</dcterms:modified>
</cp:coreProperties>
</file>