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12324-A21B-4C57-B082-7285C0852F42}" v="821" dt="2020-03-27T07:43:34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rak Yalçın" userId="9b9e099cf056e701" providerId="LiveId" clId="{00812324-A21B-4C57-B082-7285C0852F42}"/>
    <pc:docChg chg="custSel addSld modSld">
      <pc:chgData name="Burak Yalçın" userId="9b9e099cf056e701" providerId="LiveId" clId="{00812324-A21B-4C57-B082-7285C0852F42}" dt="2020-03-27T07:43:34.656" v="2923" actId="20577"/>
      <pc:docMkLst>
        <pc:docMk/>
      </pc:docMkLst>
      <pc:sldChg chg="modSp add mod">
        <pc:chgData name="Burak Yalçın" userId="9b9e099cf056e701" providerId="LiveId" clId="{00812324-A21B-4C57-B082-7285C0852F42}" dt="2020-03-26T20:35:56.228" v="146" actId="1076"/>
        <pc:sldMkLst>
          <pc:docMk/>
          <pc:sldMk cId="2291502081" sldId="256"/>
        </pc:sldMkLst>
        <pc:spChg chg="mod">
          <ac:chgData name="Burak Yalçın" userId="9b9e099cf056e701" providerId="LiveId" clId="{00812324-A21B-4C57-B082-7285C0852F42}" dt="2020-03-26T20:35:56.228" v="146" actId="1076"/>
          <ac:spMkLst>
            <pc:docMk/>
            <pc:sldMk cId="2291502081" sldId="256"/>
            <ac:spMk id="2" creationId="{592F8076-1380-4DF1-BC3C-ECC768A3C8E5}"/>
          </ac:spMkLst>
        </pc:spChg>
        <pc:spChg chg="mod">
          <ac:chgData name="Burak Yalçın" userId="9b9e099cf056e701" providerId="LiveId" clId="{00812324-A21B-4C57-B082-7285C0852F42}" dt="2020-03-26T20:35:50.557" v="145" actId="1076"/>
          <ac:spMkLst>
            <pc:docMk/>
            <pc:sldMk cId="2291502081" sldId="256"/>
            <ac:spMk id="3" creationId="{0E99163B-FF91-4DF1-BD4D-5235872823FF}"/>
          </ac:spMkLst>
        </pc:spChg>
      </pc:sldChg>
      <pc:sldChg chg="modSp add mod">
        <pc:chgData name="Burak Yalçın" userId="9b9e099cf056e701" providerId="LiveId" clId="{00812324-A21B-4C57-B082-7285C0852F42}" dt="2020-03-26T20:44:02.579" v="565" actId="20577"/>
        <pc:sldMkLst>
          <pc:docMk/>
          <pc:sldMk cId="3463094088" sldId="257"/>
        </pc:sldMkLst>
        <pc:spChg chg="mod">
          <ac:chgData name="Burak Yalçın" userId="9b9e099cf056e701" providerId="LiveId" clId="{00812324-A21B-4C57-B082-7285C0852F42}" dt="2020-03-26T20:40:56.508" v="202" actId="20577"/>
          <ac:spMkLst>
            <pc:docMk/>
            <pc:sldMk cId="3463094088" sldId="257"/>
            <ac:spMk id="2" creationId="{C027D794-A648-4DFC-BF8D-8167A1386D91}"/>
          </ac:spMkLst>
        </pc:spChg>
        <pc:spChg chg="mod">
          <ac:chgData name="Burak Yalçın" userId="9b9e099cf056e701" providerId="LiveId" clId="{00812324-A21B-4C57-B082-7285C0852F42}" dt="2020-03-26T20:44:02.579" v="565" actId="20577"/>
          <ac:spMkLst>
            <pc:docMk/>
            <pc:sldMk cId="3463094088" sldId="257"/>
            <ac:spMk id="3" creationId="{55AD2C3D-91C9-415A-AB6F-45BBF9472E78}"/>
          </ac:spMkLst>
        </pc:spChg>
      </pc:sldChg>
      <pc:sldChg chg="modSp add mod">
        <pc:chgData name="Burak Yalçın" userId="9b9e099cf056e701" providerId="LiveId" clId="{00812324-A21B-4C57-B082-7285C0852F42}" dt="2020-03-26T20:45:46.518" v="742" actId="20577"/>
        <pc:sldMkLst>
          <pc:docMk/>
          <pc:sldMk cId="1309469527" sldId="258"/>
        </pc:sldMkLst>
        <pc:spChg chg="mod">
          <ac:chgData name="Burak Yalçın" userId="9b9e099cf056e701" providerId="LiveId" clId="{00812324-A21B-4C57-B082-7285C0852F42}" dt="2020-03-26T20:44:49.054" v="608" actId="20577"/>
          <ac:spMkLst>
            <pc:docMk/>
            <pc:sldMk cId="1309469527" sldId="258"/>
            <ac:spMk id="2" creationId="{C0F2E81E-568E-4F4A-BCC3-C4899BFB3119}"/>
          </ac:spMkLst>
        </pc:spChg>
        <pc:spChg chg="mod">
          <ac:chgData name="Burak Yalçın" userId="9b9e099cf056e701" providerId="LiveId" clId="{00812324-A21B-4C57-B082-7285C0852F42}" dt="2020-03-26T20:45:46.518" v="742" actId="20577"/>
          <ac:spMkLst>
            <pc:docMk/>
            <pc:sldMk cId="1309469527" sldId="258"/>
            <ac:spMk id="3" creationId="{E57F48DF-A8BD-4B6E-889D-C3BB7B77A508}"/>
          </ac:spMkLst>
        </pc:spChg>
      </pc:sldChg>
      <pc:sldChg chg="modSp add mod">
        <pc:chgData name="Burak Yalçın" userId="9b9e099cf056e701" providerId="LiveId" clId="{00812324-A21B-4C57-B082-7285C0852F42}" dt="2020-03-26T20:53:13.974" v="1170" actId="20577"/>
        <pc:sldMkLst>
          <pc:docMk/>
          <pc:sldMk cId="506161921" sldId="259"/>
        </pc:sldMkLst>
        <pc:spChg chg="mod">
          <ac:chgData name="Burak Yalçın" userId="9b9e099cf056e701" providerId="LiveId" clId="{00812324-A21B-4C57-B082-7285C0852F42}" dt="2020-03-26T20:49:59.846" v="954" actId="20577"/>
          <ac:spMkLst>
            <pc:docMk/>
            <pc:sldMk cId="506161921" sldId="259"/>
            <ac:spMk id="2" creationId="{8E20CADF-09A2-494F-B2AF-4DCE47932574}"/>
          </ac:spMkLst>
        </pc:spChg>
        <pc:spChg chg="mod">
          <ac:chgData name="Burak Yalçın" userId="9b9e099cf056e701" providerId="LiveId" clId="{00812324-A21B-4C57-B082-7285C0852F42}" dt="2020-03-26T20:53:13.974" v="1170" actId="20577"/>
          <ac:spMkLst>
            <pc:docMk/>
            <pc:sldMk cId="506161921" sldId="259"/>
            <ac:spMk id="3" creationId="{5D62C391-340C-4FE7-AC36-5EF584FC5C00}"/>
          </ac:spMkLst>
        </pc:spChg>
      </pc:sldChg>
      <pc:sldChg chg="modSp add mod">
        <pc:chgData name="Burak Yalçın" userId="9b9e099cf056e701" providerId="LiveId" clId="{00812324-A21B-4C57-B082-7285C0852F42}" dt="2020-03-26T21:00:18.488" v="1593" actId="20577"/>
        <pc:sldMkLst>
          <pc:docMk/>
          <pc:sldMk cId="2679220406" sldId="260"/>
        </pc:sldMkLst>
        <pc:spChg chg="mod">
          <ac:chgData name="Burak Yalçın" userId="9b9e099cf056e701" providerId="LiveId" clId="{00812324-A21B-4C57-B082-7285C0852F42}" dt="2020-03-26T20:54:02.308" v="1192" actId="20577"/>
          <ac:spMkLst>
            <pc:docMk/>
            <pc:sldMk cId="2679220406" sldId="260"/>
            <ac:spMk id="2" creationId="{510CBB6B-A055-4B84-969E-1E2D60469285}"/>
          </ac:spMkLst>
        </pc:spChg>
        <pc:spChg chg="mod">
          <ac:chgData name="Burak Yalçın" userId="9b9e099cf056e701" providerId="LiveId" clId="{00812324-A21B-4C57-B082-7285C0852F42}" dt="2020-03-26T21:00:18.488" v="1593" actId="20577"/>
          <ac:spMkLst>
            <pc:docMk/>
            <pc:sldMk cId="2679220406" sldId="260"/>
            <ac:spMk id="3" creationId="{74CB1154-811B-49D6-8898-DC11E1FD4F30}"/>
          </ac:spMkLst>
        </pc:spChg>
      </pc:sldChg>
      <pc:sldChg chg="modSp add mod">
        <pc:chgData name="Burak Yalçın" userId="9b9e099cf056e701" providerId="LiveId" clId="{00812324-A21B-4C57-B082-7285C0852F42}" dt="2020-03-26T21:07:06.947" v="1902" actId="20577"/>
        <pc:sldMkLst>
          <pc:docMk/>
          <pc:sldMk cId="2680646917" sldId="261"/>
        </pc:sldMkLst>
        <pc:spChg chg="mod">
          <ac:chgData name="Burak Yalçın" userId="9b9e099cf056e701" providerId="LiveId" clId="{00812324-A21B-4C57-B082-7285C0852F42}" dt="2020-03-26T21:06:13.377" v="1878" actId="20577"/>
          <ac:spMkLst>
            <pc:docMk/>
            <pc:sldMk cId="2680646917" sldId="261"/>
            <ac:spMk id="2" creationId="{10B3AAFD-7E9A-4871-BFCE-7901AFC39DCC}"/>
          </ac:spMkLst>
        </pc:spChg>
        <pc:spChg chg="mod">
          <ac:chgData name="Burak Yalçın" userId="9b9e099cf056e701" providerId="LiveId" clId="{00812324-A21B-4C57-B082-7285C0852F42}" dt="2020-03-26T21:07:06.947" v="1902" actId="20577"/>
          <ac:spMkLst>
            <pc:docMk/>
            <pc:sldMk cId="2680646917" sldId="261"/>
            <ac:spMk id="3" creationId="{0DFA1D29-79D9-46A1-A348-79DC84E99816}"/>
          </ac:spMkLst>
        </pc:spChg>
      </pc:sldChg>
      <pc:sldChg chg="addSp delSp modSp add mod">
        <pc:chgData name="Burak Yalçın" userId="9b9e099cf056e701" providerId="LiveId" clId="{00812324-A21B-4C57-B082-7285C0852F42}" dt="2020-03-26T21:07:55.124" v="1934" actId="14100"/>
        <pc:sldMkLst>
          <pc:docMk/>
          <pc:sldMk cId="1628368859" sldId="262"/>
        </pc:sldMkLst>
        <pc:spChg chg="mod">
          <ac:chgData name="Burak Yalçın" userId="9b9e099cf056e701" providerId="LiveId" clId="{00812324-A21B-4C57-B082-7285C0852F42}" dt="2020-03-26T21:07:43.521" v="1931" actId="20577"/>
          <ac:spMkLst>
            <pc:docMk/>
            <pc:sldMk cId="1628368859" sldId="262"/>
            <ac:spMk id="2" creationId="{1425FEFA-C43D-45F7-BC1B-0E91F89CC72D}"/>
          </ac:spMkLst>
        </pc:spChg>
        <pc:spChg chg="del">
          <ac:chgData name="Burak Yalçın" userId="9b9e099cf056e701" providerId="LiveId" clId="{00812324-A21B-4C57-B082-7285C0852F42}" dt="2020-03-26T21:07:35.244" v="1903"/>
          <ac:spMkLst>
            <pc:docMk/>
            <pc:sldMk cId="1628368859" sldId="262"/>
            <ac:spMk id="3" creationId="{6D78622E-8114-4FFD-971D-9A33735F2FD3}"/>
          </ac:spMkLst>
        </pc:spChg>
        <pc:picChg chg="add mod">
          <ac:chgData name="Burak Yalçın" userId="9b9e099cf056e701" providerId="LiveId" clId="{00812324-A21B-4C57-B082-7285C0852F42}" dt="2020-03-26T21:07:55.124" v="1934" actId="14100"/>
          <ac:picMkLst>
            <pc:docMk/>
            <pc:sldMk cId="1628368859" sldId="262"/>
            <ac:picMk id="4" creationId="{965EAC37-ED0C-4E2A-89C9-4E5C01E1FD9B}"/>
          </ac:picMkLst>
        </pc:picChg>
      </pc:sldChg>
      <pc:sldChg chg="modSp add mod">
        <pc:chgData name="Burak Yalçın" userId="9b9e099cf056e701" providerId="LiveId" clId="{00812324-A21B-4C57-B082-7285C0852F42}" dt="2020-03-26T21:22:46.942" v="2455"/>
        <pc:sldMkLst>
          <pc:docMk/>
          <pc:sldMk cId="320056798" sldId="263"/>
        </pc:sldMkLst>
        <pc:spChg chg="mod">
          <ac:chgData name="Burak Yalçın" userId="9b9e099cf056e701" providerId="LiveId" clId="{00812324-A21B-4C57-B082-7285C0852F42}" dt="2020-03-26T21:08:10.457" v="1961" actId="20577"/>
          <ac:spMkLst>
            <pc:docMk/>
            <pc:sldMk cId="320056798" sldId="263"/>
            <ac:spMk id="2" creationId="{A5AE0D08-295E-46D4-BAB2-4A2D3FC30A31}"/>
          </ac:spMkLst>
        </pc:spChg>
        <pc:spChg chg="mod">
          <ac:chgData name="Burak Yalçın" userId="9b9e099cf056e701" providerId="LiveId" clId="{00812324-A21B-4C57-B082-7285C0852F42}" dt="2020-03-26T21:22:46.942" v="2455"/>
          <ac:spMkLst>
            <pc:docMk/>
            <pc:sldMk cId="320056798" sldId="263"/>
            <ac:spMk id="3" creationId="{943DE0EE-BDDA-42E2-8C35-F2D50B5F21DF}"/>
          </ac:spMkLst>
        </pc:spChg>
      </pc:sldChg>
      <pc:sldChg chg="modSp add mod">
        <pc:chgData name="Burak Yalçın" userId="9b9e099cf056e701" providerId="LiveId" clId="{00812324-A21B-4C57-B082-7285C0852F42}" dt="2020-03-26T21:22:24.367" v="2449" actId="20577"/>
        <pc:sldMkLst>
          <pc:docMk/>
          <pc:sldMk cId="1084367363" sldId="264"/>
        </pc:sldMkLst>
        <pc:spChg chg="mod">
          <ac:chgData name="Burak Yalçın" userId="9b9e099cf056e701" providerId="LiveId" clId="{00812324-A21B-4C57-B082-7285C0852F42}" dt="2020-03-26T21:19:40.611" v="2257" actId="20577"/>
          <ac:spMkLst>
            <pc:docMk/>
            <pc:sldMk cId="1084367363" sldId="264"/>
            <ac:spMk id="2" creationId="{4FEA7B8C-729C-4BA8-8495-31D659C6960C}"/>
          </ac:spMkLst>
        </pc:spChg>
        <pc:spChg chg="mod">
          <ac:chgData name="Burak Yalçın" userId="9b9e099cf056e701" providerId="LiveId" clId="{00812324-A21B-4C57-B082-7285C0852F42}" dt="2020-03-26T21:22:24.367" v="2449" actId="20577"/>
          <ac:spMkLst>
            <pc:docMk/>
            <pc:sldMk cId="1084367363" sldId="264"/>
            <ac:spMk id="3" creationId="{F20027D8-60D8-44AA-B5B2-D913849C9014}"/>
          </ac:spMkLst>
        </pc:spChg>
      </pc:sldChg>
      <pc:sldChg chg="modSp add mod">
        <pc:chgData name="Burak Yalçın" userId="9b9e099cf056e701" providerId="LiveId" clId="{00812324-A21B-4C57-B082-7285C0852F42}" dt="2020-03-27T07:40:02.021" v="2636" actId="6549"/>
        <pc:sldMkLst>
          <pc:docMk/>
          <pc:sldMk cId="233363405" sldId="265"/>
        </pc:sldMkLst>
        <pc:spChg chg="mod">
          <ac:chgData name="Burak Yalçın" userId="9b9e099cf056e701" providerId="LiveId" clId="{00812324-A21B-4C57-B082-7285C0852F42}" dt="2020-03-27T07:36:40.628" v="2501" actId="20577"/>
          <ac:spMkLst>
            <pc:docMk/>
            <pc:sldMk cId="233363405" sldId="265"/>
            <ac:spMk id="2" creationId="{1A863DF7-5866-4E52-B941-9D55BB02AA45}"/>
          </ac:spMkLst>
        </pc:spChg>
        <pc:spChg chg="mod">
          <ac:chgData name="Burak Yalçın" userId="9b9e099cf056e701" providerId="LiveId" clId="{00812324-A21B-4C57-B082-7285C0852F42}" dt="2020-03-27T07:40:02.021" v="2636" actId="6549"/>
          <ac:spMkLst>
            <pc:docMk/>
            <pc:sldMk cId="233363405" sldId="265"/>
            <ac:spMk id="3" creationId="{4533567A-45DA-43BF-A45D-10C5807005F0}"/>
          </ac:spMkLst>
        </pc:spChg>
      </pc:sldChg>
      <pc:sldChg chg="add">
        <pc:chgData name="Burak Yalçın" userId="9b9e099cf056e701" providerId="LiveId" clId="{00812324-A21B-4C57-B082-7285C0852F42}" dt="2020-03-26T21:19:04.373" v="2234"/>
        <pc:sldMkLst>
          <pc:docMk/>
          <pc:sldMk cId="2507873275" sldId="266"/>
        </pc:sldMkLst>
      </pc:sldChg>
      <pc:sldChg chg="addSp delSp modSp add mod">
        <pc:chgData name="Burak Yalçın" userId="9b9e099cf056e701" providerId="LiveId" clId="{00812324-A21B-4C57-B082-7285C0852F42}" dt="2020-03-26T21:23:28.281" v="2480" actId="1076"/>
        <pc:sldMkLst>
          <pc:docMk/>
          <pc:sldMk cId="1370895436" sldId="267"/>
        </pc:sldMkLst>
        <pc:spChg chg="mod">
          <ac:chgData name="Burak Yalçın" userId="9b9e099cf056e701" providerId="LiveId" clId="{00812324-A21B-4C57-B082-7285C0852F42}" dt="2020-03-26T21:23:05.315" v="2475" actId="20577"/>
          <ac:spMkLst>
            <pc:docMk/>
            <pc:sldMk cId="1370895436" sldId="267"/>
            <ac:spMk id="2" creationId="{1729583E-AB1D-47AB-806B-8022A74BC2E0}"/>
          </ac:spMkLst>
        </pc:spChg>
        <pc:spChg chg="del">
          <ac:chgData name="Burak Yalçın" userId="9b9e099cf056e701" providerId="LiveId" clId="{00812324-A21B-4C57-B082-7285C0852F42}" dt="2020-03-26T21:23:11.453" v="2476"/>
          <ac:spMkLst>
            <pc:docMk/>
            <pc:sldMk cId="1370895436" sldId="267"/>
            <ac:spMk id="3" creationId="{471E1ED1-5D12-41E8-A8DD-58BDFE5FF9F8}"/>
          </ac:spMkLst>
        </pc:spChg>
        <pc:picChg chg="add mod">
          <ac:chgData name="Burak Yalçın" userId="9b9e099cf056e701" providerId="LiveId" clId="{00812324-A21B-4C57-B082-7285C0852F42}" dt="2020-03-26T21:23:28.281" v="2480" actId="1076"/>
          <ac:picMkLst>
            <pc:docMk/>
            <pc:sldMk cId="1370895436" sldId="267"/>
            <ac:picMk id="4" creationId="{3AD76237-B3A8-4E81-8C30-0EF860992DD4}"/>
          </ac:picMkLst>
        </pc:picChg>
      </pc:sldChg>
      <pc:sldChg chg="modSp add mod">
        <pc:chgData name="Burak Yalçın" userId="9b9e099cf056e701" providerId="LiveId" clId="{00812324-A21B-4C57-B082-7285C0852F42}" dt="2020-03-27T07:43:34.656" v="2923" actId="20577"/>
        <pc:sldMkLst>
          <pc:docMk/>
          <pc:sldMk cId="1972680289" sldId="268"/>
        </pc:sldMkLst>
        <pc:spChg chg="mod">
          <ac:chgData name="Burak Yalçın" userId="9b9e099cf056e701" providerId="LiveId" clId="{00812324-A21B-4C57-B082-7285C0852F42}" dt="2020-03-27T07:43:34.656" v="2923" actId="20577"/>
          <ac:spMkLst>
            <pc:docMk/>
            <pc:sldMk cId="1972680289" sldId="268"/>
            <ac:spMk id="3" creationId="{4533567A-45DA-43BF-A45D-10C5807005F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F47DF7-46A9-4A3B-A9F1-60F1BC228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F3F5351-F390-4952-B08D-9B5C4C482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F11BD8F-C45A-4449-BBDD-1780D337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0592-D591-4D4F-9BF9-5A47C0252EB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090C294-DBD5-4A2D-BA6A-A6D8C3F2B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F742EF9-ECEB-4E73-B72D-F3DDB089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E9AB-2160-48BB-B16C-415E3A56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5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E25D50-F80E-4B5D-8D25-DF91D718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39D6277-CC48-42B0-949C-E05E2D3D5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7CD5A7D-B6E8-4D8E-9C6D-15E61F9C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0592-D591-4D4F-9BF9-5A47C0252EB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C21216-778C-43BA-AF0B-0D57C83A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E830B4F-4C3B-4CA7-BEB8-5ED88CFB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E9AB-2160-48BB-B16C-415E3A56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6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9697A71-AF57-4488-9C73-90EAB94EC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45A2276-0417-411B-BD3B-F865F43EB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0FA6840-6585-46D1-BE08-AEC0F91D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0592-D591-4D4F-9BF9-5A47C0252EB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13F71D4-2B65-4543-BF8B-799B8BD10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C5A024F-1704-46F8-A134-ED9206B7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E9AB-2160-48BB-B16C-415E3A56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43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38626C-F248-4941-B017-13B1CECB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CBA38D-D460-4C68-8C3E-E23FD1995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30578F6-3E13-46E9-BA69-58C4C949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0592-D591-4D4F-9BF9-5A47C0252EB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B910D4E-00E3-4303-8DB7-57B20838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C093AD0-76D3-466B-A49F-5BCA9AB3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E9AB-2160-48BB-B16C-415E3A56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5B93B4-30A5-47A5-A468-46D7111D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D5F1F48-8849-4945-B63C-A4E75D821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5F52412-2D13-4A41-B878-7DFD33E6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0592-D591-4D4F-9BF9-5A47C0252EB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D60C29E-6EF5-49ED-9D0E-EEE7F30B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EEAFA9F-6B4D-4154-8A66-3CE3F68F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E9AB-2160-48BB-B16C-415E3A56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4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761298-9957-4E18-BD08-24CBB342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1FB6CA8-5C4E-42BD-B467-6326FF9C5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5C29DFB-2D8A-43F0-9C1C-08766921C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EF69052-D4F6-49A6-AF64-16C16AF15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0592-D591-4D4F-9BF9-5A47C0252EB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E43527B-3A16-4F38-B0A0-960FC8718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1A5CD79-A893-47EC-AAD6-E3C949BB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E9AB-2160-48BB-B16C-415E3A56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7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D62070-97B9-4C13-9628-258B7C39F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0330D7B-5ADE-4773-A864-1422B642D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B244BA5-DA1F-449A-8115-9E7724D36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0E90457-1FF3-4F4C-8AC5-53E7CAEE8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BD35DF0-272C-442A-8BF2-28A20968B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2A467866-5432-43F4-A82D-208443D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0592-D591-4D4F-9BF9-5A47C0252EB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E0D7DF45-7A21-465B-B2AD-41DE23B6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2B2BA28-DC67-40AF-B9D6-C33C0DF4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E9AB-2160-48BB-B16C-415E3A56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3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4C3AAE-E75B-40E6-BD62-DB45473C8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3442500-D36E-4C4E-96FD-E81342B8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0592-D591-4D4F-9BF9-5A47C0252EB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10441E3-27F1-4A24-ADF4-EFED4E3D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C71A764-4C35-46E6-8F40-8AC5C5DA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E9AB-2160-48BB-B16C-415E3A56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3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795E655C-5FF9-4EC7-9D9A-87436EBEC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0592-D591-4D4F-9BF9-5A47C0252EB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3429C0C-097C-4F84-B99C-4D0CC6E5D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39CBC93-AE38-40F4-A27C-F5A2D9F8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E9AB-2160-48BB-B16C-415E3A56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4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A68D26-8F72-468B-85B7-6337C4AF3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CE7391-D951-4458-BF27-4D28A023A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56FE0B5-4FCA-4FE1-AA12-0592A887B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EBE388D-493E-4099-B8D2-A057E551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0592-D591-4D4F-9BF9-5A47C0252EB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CC682E7-A6B7-4C0E-BE83-DB0D2486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D508FC7-18D6-42FE-B545-ED558AF1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E9AB-2160-48BB-B16C-415E3A56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1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A394E8-73E2-4A6C-A336-64182CF10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D1654040-3CF4-4D4A-B96B-471BC1BA7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65B7FF2-770C-4FB4-88CC-CD2E188B9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2754BD2-B1EF-4D6B-9A4B-7297781E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0592-D591-4D4F-9BF9-5A47C0252EB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8364B3D-AE20-45F5-A5F1-20D06503A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66353D3-2CCE-43E9-930A-A20DB946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E9AB-2160-48BB-B16C-415E3A56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6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D88DBF3-EF23-4AFF-BE0C-F32810E9F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28FBCFF-78B5-4408-A434-81DD270FE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3881F46-D7E2-4F1C-A3DE-649196844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0592-D591-4D4F-9BF9-5A47C0252EB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DF9DF87-5BD0-42DE-AADA-2610BECDE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B05FA4F-8B1A-4F15-8BBB-A6E7B8F72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2E9AB-2160-48BB-B16C-415E3A56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0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2F8076-1380-4DF1-BC3C-ECC768A3C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7585"/>
            <a:ext cx="9144000" cy="2387600"/>
          </a:xfrm>
        </p:spPr>
        <p:txBody>
          <a:bodyPr>
            <a:normAutofit/>
          </a:bodyPr>
          <a:lstStyle/>
          <a:p>
            <a:r>
              <a:rPr lang="tr-TR" dirty="0"/>
              <a:t>EE464 – Hardware Project </a:t>
            </a:r>
            <a:br>
              <a:rPr lang="tr-TR" dirty="0"/>
            </a:br>
            <a:r>
              <a:rPr lang="tr-TR" dirty="0"/>
              <a:t>Feedback </a:t>
            </a:r>
            <a:r>
              <a:rPr lang="tr-TR" dirty="0" err="1"/>
              <a:t>Session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E99163B-FF91-4DF1-BD4D-523587282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2804"/>
            <a:ext cx="9144000" cy="2067611"/>
          </a:xfrm>
        </p:spPr>
        <p:txBody>
          <a:bodyPr>
            <a:normAutofit lnSpcReduction="10000"/>
          </a:bodyPr>
          <a:lstStyle/>
          <a:p>
            <a:r>
              <a:rPr lang="tr-TR" sz="3200" dirty="0" err="1"/>
              <a:t>PowerLovers</a:t>
            </a:r>
            <a:endParaRPr lang="tr-TR" sz="3200" dirty="0"/>
          </a:p>
          <a:p>
            <a:r>
              <a:rPr lang="tr-TR" sz="3200" dirty="0"/>
              <a:t>Burak Yalçın – 2167534</a:t>
            </a:r>
          </a:p>
          <a:p>
            <a:r>
              <a:rPr lang="tr-TR" sz="3200" dirty="0"/>
              <a:t>Emre Deniz Şenel – 2167237</a:t>
            </a:r>
          </a:p>
          <a:p>
            <a:r>
              <a:rPr lang="tr-TR" sz="3200" dirty="0"/>
              <a:t>27.03.2020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91502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EA7B8C-729C-4BA8-8495-31D659C69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Transformer</a:t>
            </a:r>
            <a:r>
              <a:rPr lang="tr-TR" dirty="0"/>
              <a:t> Design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F20027D8-60D8-44AA-B5B2-D913849C9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tr-TR" dirty="0"/>
                  <a:t>A total of 84 </a:t>
                </a:r>
                <a:r>
                  <a:rPr lang="tr-TR" dirty="0" err="1"/>
                  <a:t>turns</a:t>
                </a:r>
                <a:r>
                  <a:rPr lang="tr-TR" dirty="0"/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tr-TR" dirty="0"/>
                  <a:t>Cable </a:t>
                </a:r>
                <a:r>
                  <a:rPr lang="tr-TR" dirty="0" err="1"/>
                  <a:t>cross</a:t>
                </a:r>
                <a:r>
                  <a:rPr lang="tr-TR" dirty="0"/>
                  <a:t> </a:t>
                </a:r>
                <a:r>
                  <a:rPr lang="tr-TR" dirty="0" err="1"/>
                  <a:t>sectional</a:t>
                </a:r>
                <a:r>
                  <a:rPr lang="tr-TR" dirty="0"/>
                  <a:t> </a:t>
                </a:r>
                <a:r>
                  <a:rPr lang="tr-TR" dirty="0" err="1"/>
                  <a:t>area</a:t>
                </a:r>
                <a:r>
                  <a:rPr lang="tr-TR" dirty="0"/>
                  <a:t> :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2.08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tr-T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84∗2.08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∗2=349.4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b="0" i="0" smtClean="0">
                        <a:latin typeface="Cambria Math" panose="02040503050406030204" pitchFamily="18" charset="0"/>
                      </a:rPr>
                      <m:t>&lt;530 </m:t>
                    </m:r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e>
                      <m:sup>
                        <m:r>
                          <a:rPr lang="tr-T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tr-TR" b="0" dirty="0"/>
              </a:p>
              <a:p>
                <a:pPr>
                  <a:lnSpc>
                    <a:spcPct val="150000"/>
                  </a:lnSpc>
                </a:pPr>
                <a:r>
                  <a:rPr lang="tr-TR" b="0" dirty="0" err="1"/>
                  <a:t>Win</a:t>
                </a:r>
                <a:r>
                  <a:rPr lang="tr-TR" dirty="0" err="1"/>
                  <a:t>dow</a:t>
                </a:r>
                <a:r>
                  <a:rPr lang="tr-TR" dirty="0"/>
                  <a:t> </a:t>
                </a:r>
                <a:r>
                  <a:rPr lang="tr-TR" dirty="0" err="1"/>
                  <a:t>area</a:t>
                </a:r>
                <a:r>
                  <a:rPr lang="tr-TR" dirty="0"/>
                  <a:t> is </a:t>
                </a:r>
                <a:r>
                  <a:rPr lang="tr-TR" dirty="0" err="1"/>
                  <a:t>enough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wind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turns</a:t>
                </a:r>
                <a:r>
                  <a:rPr lang="tr-TR" dirty="0"/>
                  <a:t>. </a:t>
                </a:r>
                <a:endParaRPr lang="tr-TR" b="0" dirty="0"/>
              </a:p>
              <a:p>
                <a:pPr>
                  <a:lnSpc>
                    <a:spcPct val="150000"/>
                  </a:lnSpc>
                </a:pPr>
                <a:endParaRPr lang="tr-TR" b="0" dirty="0"/>
              </a:p>
              <a:p>
                <a:endParaRPr lang="tr-T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F20027D8-60D8-44AA-B5B2-D913849C9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367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863DF7-5866-4E52-B941-9D55BB02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Filtering</a:t>
            </a:r>
            <a:r>
              <a:rPr lang="tr-TR" dirty="0"/>
              <a:t> </a:t>
            </a:r>
            <a:r>
              <a:rPr lang="tr-TR" dirty="0" err="1"/>
              <a:t>Elements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4533567A-45DA-43BF-A45D-10C5807005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tr-TR" dirty="0" err="1"/>
                  <a:t>Capacitor</a:t>
                </a:r>
                <a:r>
                  <a:rPr lang="tr-TR" dirty="0"/>
                  <a:t> : At </a:t>
                </a:r>
                <a:r>
                  <a:rPr lang="tr-TR" dirty="0" err="1"/>
                  <a:t>least</a:t>
                </a:r>
                <a:r>
                  <a:rPr lang="tr-TR" dirty="0"/>
                  <a:t> 15 V,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28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tr-T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tr-TR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tr-TR" dirty="0" err="1"/>
                  <a:t>Chosen</a:t>
                </a:r>
                <a:r>
                  <a:rPr lang="tr-TR" dirty="0"/>
                  <a:t> : 25V, </a:t>
                </a:r>
                <a14:m>
                  <m:oMath xmlns:m="http://schemas.openxmlformats.org/officeDocument/2006/math">
                    <m:r>
                      <a:rPr lang="tr-TR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70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tr-T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tr-T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tr-TR" b="0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tr-TR" dirty="0" err="1"/>
                  <a:t>Paralleling</a:t>
                </a:r>
                <a:r>
                  <a:rPr lang="tr-TR" dirty="0"/>
                  <a:t> is </a:t>
                </a:r>
                <a:r>
                  <a:rPr lang="tr-TR" dirty="0" err="1"/>
                  <a:t>another</a:t>
                </a:r>
                <a:r>
                  <a:rPr lang="tr-TR" dirty="0"/>
                  <a:t> </a:t>
                </a:r>
                <a:r>
                  <a:rPr lang="tr-TR" dirty="0" err="1"/>
                  <a:t>option</a:t>
                </a:r>
                <a:r>
                  <a:rPr lang="tr-TR" dirty="0"/>
                  <a:t>.</a:t>
                </a:r>
              </a:p>
            </p:txBody>
          </p:sp>
        </mc:Choice>
        <mc:Fallback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4533567A-45DA-43BF-A45D-10C5807005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63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863DF7-5866-4E52-B941-9D55BB02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Filtering</a:t>
            </a:r>
            <a:r>
              <a:rPr lang="tr-TR" dirty="0"/>
              <a:t> </a:t>
            </a:r>
            <a:r>
              <a:rPr lang="tr-TR" dirty="0" err="1"/>
              <a:t>Elements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4533567A-45DA-43BF-A45D-10C5807005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tr-TR" dirty="0"/>
                  <a:t>Inductor : At </a:t>
                </a:r>
                <a:r>
                  <a:rPr lang="tr-TR" dirty="0" err="1"/>
                  <a:t>least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b="0" i="0" dirty="0" smtClean="0">
                        <a:latin typeface="Cambria Math" panose="02040503050406030204" pitchFamily="18" charset="0"/>
                      </a:rPr>
                      <m:t>1.3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𝑚𝐻</m:t>
                    </m:r>
                  </m:oMath>
                </a14:m>
                <a:r>
                  <a:rPr lang="tr-TR" dirty="0"/>
                  <a:t> </a:t>
                </a:r>
                <a:r>
                  <a:rPr lang="tr-TR" dirty="0" err="1"/>
                  <a:t>for</a:t>
                </a:r>
                <a:r>
                  <a:rPr lang="tr-TR" dirty="0"/>
                  <a:t> 10% </a:t>
                </a:r>
                <a:r>
                  <a:rPr lang="tr-TR" dirty="0" err="1"/>
                  <a:t>ripple</a:t>
                </a:r>
                <a:r>
                  <a:rPr lang="tr-TR" dirty="0"/>
                  <a:t> in </a:t>
                </a:r>
                <a:r>
                  <a:rPr lang="tr-TR" dirty="0" err="1"/>
                  <a:t>current</a:t>
                </a:r>
                <a:r>
                  <a:rPr lang="tr-TR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tr-TR" dirty="0" err="1"/>
                  <a:t>Will</a:t>
                </a:r>
                <a:r>
                  <a:rPr lang="tr-TR" dirty="0"/>
                  <a:t> be </a:t>
                </a:r>
                <a:r>
                  <a:rPr lang="tr-TR" dirty="0" err="1"/>
                  <a:t>wound</a:t>
                </a:r>
                <a:r>
                  <a:rPr lang="tr-TR" dirty="0"/>
                  <a:t> </a:t>
                </a:r>
                <a:r>
                  <a:rPr lang="tr-TR" dirty="0" err="1"/>
                  <a:t>by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team</a:t>
                </a:r>
                <a:r>
                  <a:rPr lang="tr-TR" dirty="0"/>
                  <a:t>.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tr-TR" dirty="0" err="1"/>
                  <a:t>Aim</a:t>
                </a:r>
                <a:r>
                  <a:rPr lang="tr-TR" dirty="0"/>
                  <a:t> : 2 </a:t>
                </a:r>
                <a14:m>
                  <m:oMath xmlns:m="http://schemas.openxmlformats.org/officeDocument/2006/math">
                    <m:r>
                      <a:rPr lang="tr-TR" i="1" dirty="0">
                        <a:latin typeface="Cambria Math" panose="02040503050406030204" pitchFamily="18" charset="0"/>
                      </a:rPr>
                      <m:t>𝑚𝐻</m:t>
                    </m:r>
                  </m:oMath>
                </a14:m>
                <a:r>
                  <a:rPr lang="tr-TR" dirty="0"/>
                  <a:t>.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tr-TR" dirty="0"/>
                  <a:t>0077442A7 </a:t>
                </a:r>
                <a:r>
                  <a:rPr lang="tr-TR" dirty="0" err="1"/>
                  <a:t>core</a:t>
                </a:r>
                <a:r>
                  <a:rPr lang="tr-TR" dirty="0"/>
                  <a:t>, AWG16 </a:t>
                </a:r>
                <a:r>
                  <a:rPr lang="tr-TR" dirty="0" err="1"/>
                  <a:t>cable</a:t>
                </a:r>
                <a:r>
                  <a:rPr lang="tr-TR" dirty="0"/>
                  <a:t>. 100 </a:t>
                </a:r>
                <a:r>
                  <a:rPr lang="tr-TR" dirty="0" err="1"/>
                  <a:t>turns</a:t>
                </a:r>
                <a:r>
                  <a:rPr lang="tr-TR" dirty="0"/>
                  <a:t>.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tr-TR" dirty="0"/>
                  <a:t>Cable </a:t>
                </a:r>
                <a:r>
                  <a:rPr lang="tr-TR" dirty="0" err="1"/>
                  <a:t>requires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260 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tr-T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tr-TR" dirty="0"/>
                  <a:t> </a:t>
                </a:r>
                <a:r>
                  <a:rPr lang="tr-TR" dirty="0" err="1"/>
                  <a:t>with</a:t>
                </a:r>
                <a:r>
                  <a:rPr lang="tr-TR" dirty="0"/>
                  <a:t> 0.5 </a:t>
                </a:r>
                <a:r>
                  <a:rPr lang="tr-TR" dirty="0" err="1"/>
                  <a:t>fill</a:t>
                </a:r>
                <a:r>
                  <a:rPr lang="tr-TR" dirty="0"/>
                  <a:t> </a:t>
                </a:r>
                <a:r>
                  <a:rPr lang="tr-TR" dirty="0" err="1"/>
                  <a:t>factor</a:t>
                </a:r>
                <a:r>
                  <a:rPr lang="tr-TR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tr-TR" dirty="0" err="1"/>
                  <a:t>Window</a:t>
                </a:r>
                <a:r>
                  <a:rPr lang="tr-TR" dirty="0"/>
                  <a:t> </a:t>
                </a:r>
                <a:r>
                  <a:rPr lang="tr-TR" dirty="0" err="1"/>
                  <a:t>area</a:t>
                </a:r>
                <a:r>
                  <a:rPr lang="tr-TR" dirty="0"/>
                  <a:t> is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27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 dirty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tr-TR" dirty="0"/>
                  <a:t>. </a:t>
                </a:r>
              </a:p>
              <a:p>
                <a:pPr lvl="1">
                  <a:lnSpc>
                    <a:spcPct val="150000"/>
                  </a:lnSpc>
                </a:pPr>
                <a:endParaRPr lang="tr-TR" dirty="0"/>
              </a:p>
            </p:txBody>
          </p:sp>
        </mc:Choice>
        <mc:Fallback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4533567A-45DA-43BF-A45D-10C5807005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680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79EB2E-054E-4C9D-949D-D3BB1399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6E6DF7-EFE0-406D-8C8C-BB668E28C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7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27D794-A648-4DFC-BF8D-8167A138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General </a:t>
            </a:r>
            <a:r>
              <a:rPr lang="tr-TR" dirty="0" err="1"/>
              <a:t>Info</a:t>
            </a:r>
            <a:r>
              <a:rPr lang="tr-TR" dirty="0"/>
              <a:t> on </a:t>
            </a:r>
            <a:r>
              <a:rPr lang="tr-TR" dirty="0" err="1"/>
              <a:t>Chosen</a:t>
            </a:r>
            <a:r>
              <a:rPr lang="tr-TR" dirty="0"/>
              <a:t> </a:t>
            </a:r>
            <a:r>
              <a:rPr lang="tr-TR" dirty="0" err="1"/>
              <a:t>Topology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AD2C3D-91C9-415A-AB6F-45BBF9472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Chosen</a:t>
            </a:r>
            <a:r>
              <a:rPr lang="tr-TR" dirty="0"/>
              <a:t> </a:t>
            </a:r>
            <a:r>
              <a:rPr lang="tr-TR" dirty="0" err="1"/>
              <a:t>Topology</a:t>
            </a:r>
            <a:r>
              <a:rPr lang="tr-TR" dirty="0"/>
              <a:t> : #FOR1.</a:t>
            </a:r>
          </a:p>
          <a:p>
            <a:r>
              <a:rPr lang="tr-TR" dirty="0" err="1"/>
              <a:t>Implementation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reset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. </a:t>
            </a:r>
          </a:p>
          <a:p>
            <a:r>
              <a:rPr lang="tr-TR" dirty="0" err="1"/>
              <a:t>Specifications</a:t>
            </a:r>
            <a:r>
              <a:rPr lang="tr-TR" dirty="0"/>
              <a:t> :</a:t>
            </a:r>
          </a:p>
          <a:p>
            <a:pPr lvl="1"/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: 24-48 V</a:t>
            </a:r>
          </a:p>
          <a:p>
            <a:pPr lvl="1"/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: 15 V</a:t>
            </a:r>
          </a:p>
          <a:p>
            <a:pPr lvl="1"/>
            <a:r>
              <a:rPr lang="tr-TR" dirty="0" err="1"/>
              <a:t>Rated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: 48 W</a:t>
            </a:r>
          </a:p>
          <a:p>
            <a:pPr lvl="1"/>
            <a:r>
              <a:rPr lang="tr-TR" dirty="0" err="1"/>
              <a:t>Max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/>
              <a:t>ripple</a:t>
            </a:r>
            <a:r>
              <a:rPr lang="tr-TR" dirty="0"/>
              <a:t> : 2%</a:t>
            </a:r>
          </a:p>
          <a:p>
            <a:pPr lvl="1"/>
            <a:r>
              <a:rPr lang="tr-TR" dirty="0" err="1"/>
              <a:t>Line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Load</a:t>
            </a:r>
            <a:r>
              <a:rPr lang="tr-TR" dirty="0"/>
              <a:t> </a:t>
            </a:r>
            <a:r>
              <a:rPr lang="tr-TR" dirty="0" err="1"/>
              <a:t>Regulations</a:t>
            </a:r>
            <a:r>
              <a:rPr lang="tr-TR" dirty="0"/>
              <a:t> : 2%</a:t>
            </a:r>
          </a:p>
        </p:txBody>
      </p:sp>
    </p:spTree>
    <p:extLst>
      <p:ext uri="{BB962C8B-B14F-4D97-AF65-F5344CB8AC3E}">
        <p14:creationId xmlns:p14="http://schemas.microsoft.com/office/powerpoint/2010/main" val="346309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F2E81E-568E-4F4A-BCC3-C4899BFB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Reasoning</a:t>
            </a:r>
            <a:r>
              <a:rPr lang="tr-TR" dirty="0"/>
              <a:t> 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57F48DF-A8BD-4B6E-889D-C3BB7B77A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 </a:t>
            </a:r>
            <a:r>
              <a:rPr lang="tr-TR" dirty="0" err="1"/>
              <a:t>better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waveform</a:t>
            </a:r>
            <a:r>
              <a:rPr lang="tr-TR" dirty="0"/>
              <a:t>. </a:t>
            </a:r>
          </a:p>
          <a:p>
            <a:r>
              <a:rPr lang="tr-TR" dirty="0"/>
              <a:t>A </a:t>
            </a:r>
            <a:r>
              <a:rPr lang="tr-TR" dirty="0" err="1"/>
              <a:t>simpler</a:t>
            </a:r>
            <a:r>
              <a:rPr lang="tr-TR" dirty="0"/>
              <a:t> </a:t>
            </a:r>
            <a:r>
              <a:rPr lang="tr-TR" dirty="0" err="1"/>
              <a:t>magnetic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. </a:t>
            </a:r>
          </a:p>
          <a:p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challenging</a:t>
            </a:r>
            <a:r>
              <a:rPr lang="tr-TR" dirty="0"/>
              <a:t> </a:t>
            </a:r>
            <a:r>
              <a:rPr lang="tr-TR" dirty="0" err="1"/>
              <a:t>overall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946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20CADF-09A2-494F-B2AF-4DCE47932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Design </a:t>
            </a:r>
            <a:r>
              <a:rPr lang="tr-TR" dirty="0" err="1"/>
              <a:t>Process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62C391-340C-4FE7-AC36-5EF584FC5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Theoretical</a:t>
            </a:r>
            <a:r>
              <a:rPr lang="tr-TR" dirty="0"/>
              <a:t> </a:t>
            </a:r>
            <a:r>
              <a:rPr lang="tr-TR" dirty="0" err="1"/>
              <a:t>foundations</a:t>
            </a:r>
            <a:r>
              <a:rPr lang="tr-TR" dirty="0"/>
              <a:t>.</a:t>
            </a:r>
          </a:p>
          <a:p>
            <a:r>
              <a:rPr lang="tr-TR" dirty="0"/>
              <a:t>Basic </a:t>
            </a:r>
            <a:r>
              <a:rPr lang="tr-TR" dirty="0" err="1"/>
              <a:t>properties</a:t>
            </a:r>
            <a:r>
              <a:rPr lang="tr-TR" dirty="0"/>
              <a:t> – </a:t>
            </a:r>
            <a:r>
              <a:rPr lang="tr-TR" dirty="0" err="1"/>
              <a:t>switching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, </a:t>
            </a:r>
            <a:r>
              <a:rPr lang="tr-TR" dirty="0" err="1"/>
              <a:t>turns</a:t>
            </a:r>
            <a:r>
              <a:rPr lang="tr-TR" dirty="0"/>
              <a:t> </a:t>
            </a:r>
            <a:r>
              <a:rPr lang="tr-TR" dirty="0" err="1"/>
              <a:t>ratio</a:t>
            </a:r>
            <a:r>
              <a:rPr lang="tr-TR" dirty="0"/>
              <a:t>, </a:t>
            </a:r>
            <a:r>
              <a:rPr lang="tr-TR" dirty="0" err="1"/>
              <a:t>duty</a:t>
            </a:r>
            <a:r>
              <a:rPr lang="tr-TR" dirty="0"/>
              <a:t> </a:t>
            </a:r>
            <a:r>
              <a:rPr lang="tr-TR" dirty="0" err="1"/>
              <a:t>cycle</a:t>
            </a:r>
            <a:r>
              <a:rPr lang="tr-TR" dirty="0"/>
              <a:t> </a:t>
            </a:r>
            <a:r>
              <a:rPr lang="tr-TR" dirty="0" err="1"/>
              <a:t>etc</a:t>
            </a:r>
            <a:r>
              <a:rPr lang="tr-TR" dirty="0"/>
              <a:t>.</a:t>
            </a:r>
          </a:p>
          <a:p>
            <a:r>
              <a:rPr lang="tr-TR" dirty="0" err="1"/>
              <a:t>Magnetic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transformer</a:t>
            </a:r>
            <a:r>
              <a:rPr lang="tr-TR" dirty="0"/>
              <a:t>. </a:t>
            </a:r>
          </a:p>
          <a:p>
            <a:r>
              <a:rPr lang="tr-TR" dirty="0" err="1"/>
              <a:t>Calculations</a:t>
            </a:r>
            <a:r>
              <a:rPr lang="tr-TR" dirty="0"/>
              <a:t> on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filter</a:t>
            </a:r>
            <a:r>
              <a:rPr lang="tr-TR" dirty="0"/>
              <a:t> </a:t>
            </a:r>
            <a:r>
              <a:rPr lang="tr-TR" dirty="0" err="1"/>
              <a:t>elements</a:t>
            </a:r>
            <a:r>
              <a:rPr lang="tr-TR" dirty="0"/>
              <a:t>.</a:t>
            </a:r>
          </a:p>
          <a:p>
            <a:r>
              <a:rPr lang="tr-TR" dirty="0" err="1"/>
              <a:t>Simulations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scenarios</a:t>
            </a:r>
            <a:r>
              <a:rPr lang="tr-TR" dirty="0"/>
              <a:t>.</a:t>
            </a:r>
          </a:p>
          <a:p>
            <a:r>
              <a:rPr lang="tr-TR" dirty="0"/>
              <a:t>Component </a:t>
            </a:r>
            <a:r>
              <a:rPr lang="tr-TR" dirty="0" err="1"/>
              <a:t>selection</a:t>
            </a:r>
            <a:r>
              <a:rPr lang="tr-TR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61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0CBB6B-A055-4B84-969E-1E2D6046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First </a:t>
            </a:r>
            <a:r>
              <a:rPr lang="tr-TR" dirty="0" err="1"/>
              <a:t>Steps</a:t>
            </a:r>
            <a:r>
              <a:rPr lang="tr-TR" dirty="0"/>
              <a:t>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74CB1154-811B-49D6-8898-DC11E1FD4F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=25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𝑘𝐻𝑧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tr-TR" dirty="0"/>
                  <a:t> – </a:t>
                </a:r>
                <a:r>
                  <a:rPr lang="tr-TR" dirty="0" err="1"/>
                  <a:t>Switching</a:t>
                </a:r>
                <a:r>
                  <a:rPr lang="tr-TR" dirty="0"/>
                  <a:t> </a:t>
                </a:r>
                <a:r>
                  <a:rPr lang="tr-TR" dirty="0" err="1"/>
                  <a:t>losses</a:t>
                </a:r>
                <a:r>
                  <a:rPr lang="tr-TR" dirty="0"/>
                  <a:t>, skin </a:t>
                </a:r>
                <a:r>
                  <a:rPr lang="tr-TR" dirty="0" err="1"/>
                  <a:t>depth</a:t>
                </a:r>
                <a:r>
                  <a:rPr lang="tr-TR" dirty="0"/>
                  <a:t> of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cable</a:t>
                </a:r>
                <a:r>
                  <a:rPr lang="tr-TR" dirty="0"/>
                  <a:t>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:r>
                  <a:rPr lang="tr-TR" dirty="0" err="1"/>
                  <a:t>audible</a:t>
                </a:r>
                <a:r>
                  <a:rPr lang="tr-TR" dirty="0"/>
                  <a:t> </a:t>
                </a:r>
                <a:r>
                  <a:rPr lang="tr-TR" dirty="0" err="1"/>
                  <a:t>range</a:t>
                </a:r>
                <a:r>
                  <a:rPr lang="tr-TR" dirty="0"/>
                  <a:t> </a:t>
                </a:r>
                <a:r>
                  <a:rPr lang="tr-TR" dirty="0" err="1"/>
                  <a:t>considerations</a:t>
                </a:r>
                <a:r>
                  <a:rPr lang="tr-TR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dirty="0"/>
                  <a:t>, </a:t>
                </a:r>
                <a:r>
                  <a:rPr lang="tr-TR" dirty="0" err="1"/>
                  <a:t>conventional</a:t>
                </a:r>
                <a:r>
                  <a:rPr lang="tr-TR" dirty="0"/>
                  <a:t> </a:t>
                </a:r>
                <a:r>
                  <a:rPr lang="tr-TR" dirty="0" err="1"/>
                  <a:t>choice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allow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tr-TR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tr-T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dirty="0"/>
                  <a:t>is </a:t>
                </a:r>
                <a:r>
                  <a:rPr lang="tr-TR" dirty="0" err="1"/>
                  <a:t>the</a:t>
                </a:r>
                <a:r>
                  <a:rPr lang="tr-TR" dirty="0"/>
                  <a:t> transfer </a:t>
                </a:r>
                <a:r>
                  <a:rPr lang="tr-TR" dirty="0" err="1"/>
                  <a:t>function</a:t>
                </a:r>
                <a:r>
                  <a:rPr lang="tr-TR" dirty="0"/>
                  <a:t>. At </a:t>
                </a:r>
                <a:r>
                  <a:rPr lang="tr-TR" dirty="0" err="1"/>
                  <a:t>extremas</a:t>
                </a:r>
                <a:r>
                  <a:rPr lang="tr-TR" dirty="0"/>
                  <a:t>,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r>
                  <a:rPr lang="tr-TR" dirty="0"/>
                  <a:t> </a:t>
                </a:r>
                <a:r>
                  <a:rPr lang="tr-TR" dirty="0" err="1"/>
                  <a:t>results</a:t>
                </a:r>
                <a:r>
                  <a:rPr lang="tr-TR" dirty="0"/>
                  <a:t> in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0.209&lt;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&lt;0.4167</m:t>
                    </m:r>
                  </m:oMath>
                </a14:m>
                <a:r>
                  <a:rPr lang="tr-TR" dirty="0"/>
                  <a:t>. </a:t>
                </a:r>
                <a:r>
                  <a:rPr lang="tr-TR" dirty="0" err="1"/>
                  <a:t>Margin</a:t>
                </a:r>
                <a:r>
                  <a:rPr lang="tr-TR" dirty="0"/>
                  <a:t> </a:t>
                </a:r>
                <a:r>
                  <a:rPr lang="tr-TR" dirty="0" err="1"/>
                  <a:t>for</a:t>
                </a:r>
                <a:r>
                  <a:rPr lang="tr-TR" dirty="0"/>
                  <a:t> </a:t>
                </a:r>
                <a:r>
                  <a:rPr lang="tr-TR" dirty="0" err="1"/>
                  <a:t>non-idealities</a:t>
                </a:r>
                <a:r>
                  <a:rPr lang="tr-TR" dirty="0"/>
                  <a:t> </a:t>
                </a:r>
                <a:r>
                  <a:rPr lang="tr-TR" dirty="0" err="1"/>
                  <a:t>are</a:t>
                </a:r>
                <a:r>
                  <a:rPr lang="tr-TR" dirty="0"/>
                  <a:t> </a:t>
                </a:r>
                <a:r>
                  <a:rPr lang="tr-TR" dirty="0" err="1"/>
                  <a:t>possible</a:t>
                </a:r>
                <a:r>
                  <a:rPr lang="tr-TR" dirty="0"/>
                  <a:t>.</a:t>
                </a: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74CB1154-811B-49D6-8898-DC11E1FD4F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9220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B3AAFD-7E9A-4871-BFCE-7901AFC3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Transformer</a:t>
            </a:r>
            <a:r>
              <a:rPr lang="tr-TR" dirty="0"/>
              <a:t> Design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0DFA1D29-79D9-46A1-A348-79DC84E998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tr-TR" dirty="0" err="1"/>
                  <a:t>Magnetics</a:t>
                </a:r>
                <a:r>
                  <a:rPr lang="tr-TR" dirty="0"/>
                  <a:t> </a:t>
                </a:r>
                <a:r>
                  <a:rPr lang="tr-TR" b="1" dirty="0"/>
                  <a:t>00K6527E060</a:t>
                </a:r>
                <a:r>
                  <a:rPr lang="tr-TR" dirty="0"/>
                  <a:t>. E-</a:t>
                </a:r>
                <a:r>
                  <a:rPr lang="tr-TR" dirty="0" err="1"/>
                  <a:t>core</a:t>
                </a:r>
                <a:r>
                  <a:rPr lang="tr-TR" dirty="0"/>
                  <a:t>. </a:t>
                </a:r>
                <a:r>
                  <a:rPr lang="tr-TR" dirty="0" err="1"/>
                  <a:t>Kool</a:t>
                </a:r>
                <a:r>
                  <a:rPr lang="tr-TR" dirty="0"/>
                  <a:t> Mu </a:t>
                </a:r>
                <a:r>
                  <a:rPr lang="tr-TR" dirty="0" err="1"/>
                  <a:t>material</a:t>
                </a:r>
                <a:r>
                  <a:rPr lang="tr-TR" dirty="0"/>
                  <a:t>.</a:t>
                </a:r>
                <a:endParaRPr lang="tr-TR" b="1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𝑠𝑎𝑡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tr-T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=540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tr-TR" b="0" dirty="0"/>
              </a:p>
              <a:p>
                <a:pPr>
                  <a:lnSpc>
                    <a:spcPct val="150000"/>
                  </a:lnSpc>
                </a:pPr>
                <a:r>
                  <a:rPr lang="tr-TR" dirty="0"/>
                  <a:t>Minimum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ensure</a:t>
                </a:r>
                <a:r>
                  <a:rPr lang="tr-TR" dirty="0"/>
                  <a:t> not </a:t>
                </a:r>
                <a:r>
                  <a:rPr lang="tr-TR" dirty="0" err="1"/>
                  <a:t>saturating</a:t>
                </a:r>
                <a:r>
                  <a:rPr lang="tr-TR" dirty="0"/>
                  <a:t> </a:t>
                </a:r>
                <a:r>
                  <a:rPr lang="tr-TR" dirty="0" err="1"/>
                  <a:t>core</a:t>
                </a:r>
                <a:r>
                  <a:rPr lang="tr-TR" dirty="0"/>
                  <a:t> is 4. High </a:t>
                </a:r>
                <a:r>
                  <a:rPr lang="tr-TR" dirty="0" err="1"/>
                  <a:t>magnetization</a:t>
                </a:r>
                <a:r>
                  <a:rPr lang="tr-TR" dirty="0"/>
                  <a:t> </a:t>
                </a:r>
                <a:r>
                  <a:rPr lang="tr-TR" dirty="0" err="1"/>
                  <a:t>currents</a:t>
                </a:r>
                <a:r>
                  <a:rPr lang="tr-TR" dirty="0"/>
                  <a:t> !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=24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𝑡𝑢𝑟𝑛𝑠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=36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𝑡𝑢𝑟𝑛𝑠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tr-TR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tr-TR" dirty="0"/>
              </a:p>
              <a:p>
                <a:endParaRPr lang="tr-T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0DFA1D29-79D9-46A1-A348-79DC84E998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646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25FEFA-C43D-45F7-BC1B-0E91F89C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Transformer</a:t>
            </a:r>
            <a:r>
              <a:rPr lang="tr-TR" dirty="0"/>
              <a:t> Design</a:t>
            </a:r>
            <a:endParaRPr lang="en-US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965EAC37-ED0C-4E2A-89C9-4E5C01E1F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14524"/>
            <a:ext cx="9826123" cy="40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368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AE0D08-295E-46D4-BAB2-4A2D3FC30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Transformer</a:t>
            </a:r>
            <a:r>
              <a:rPr lang="tr-TR" dirty="0"/>
              <a:t> Design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943DE0EE-BDDA-42E2-8C35-F2D50B5F21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tr-TR" dirty="0" err="1"/>
                  <a:t>Input</a:t>
                </a:r>
                <a:r>
                  <a:rPr lang="tr-TR" dirty="0"/>
                  <a:t>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:r>
                  <a:rPr lang="tr-TR" dirty="0" err="1"/>
                  <a:t>output</a:t>
                </a:r>
                <a:r>
                  <a:rPr lang="tr-TR" dirty="0"/>
                  <a:t> </a:t>
                </a:r>
                <a:r>
                  <a:rPr lang="tr-TR" dirty="0" err="1"/>
                  <a:t>current</a:t>
                </a:r>
                <a:r>
                  <a:rPr lang="tr-TR" dirty="0"/>
                  <a:t> RMS </a:t>
                </a:r>
                <a:r>
                  <a:rPr lang="tr-TR" dirty="0" err="1"/>
                  <a:t>values</a:t>
                </a:r>
                <a:r>
                  <a:rPr lang="tr-TR" dirty="0"/>
                  <a:t> </a:t>
                </a:r>
                <a:r>
                  <a:rPr lang="tr-TR" dirty="0" err="1"/>
                  <a:t>around</a:t>
                </a:r>
                <a:r>
                  <a:rPr lang="tr-TR" dirty="0"/>
                  <a:t> 4A. Cable </a:t>
                </a:r>
                <a:r>
                  <a:rPr lang="tr-TR" dirty="0" err="1"/>
                  <a:t>should</a:t>
                </a:r>
                <a:r>
                  <a:rPr lang="tr-TR" dirty="0"/>
                  <a:t> </a:t>
                </a:r>
                <a:r>
                  <a:rPr lang="tr-TR" dirty="0" err="1"/>
                  <a:t>carry</a:t>
                </a:r>
                <a:r>
                  <a:rPr lang="tr-TR" dirty="0"/>
                  <a:t> it.</a:t>
                </a:r>
              </a:p>
              <a:p>
                <a:pPr>
                  <a:lnSpc>
                    <a:spcPct val="150000"/>
                  </a:lnSpc>
                </a:pPr>
                <a:r>
                  <a:rPr lang="tr-TR" dirty="0"/>
                  <a:t>AWG14 is </a:t>
                </a:r>
                <a:r>
                  <a:rPr lang="tr-TR" dirty="0" err="1"/>
                  <a:t>our</a:t>
                </a:r>
                <a:r>
                  <a:rPr lang="tr-TR" dirty="0"/>
                  <a:t> </a:t>
                </a:r>
                <a:r>
                  <a:rPr lang="tr-TR" dirty="0" err="1"/>
                  <a:t>choice</a:t>
                </a:r>
                <a:r>
                  <a:rPr lang="tr-TR" dirty="0"/>
                  <a:t>, </a:t>
                </a:r>
                <a:r>
                  <a:rPr lang="tr-TR" dirty="0" err="1"/>
                  <a:t>for</a:t>
                </a:r>
                <a:r>
                  <a:rPr lang="tr-TR" dirty="0"/>
                  <a:t> </a:t>
                </a:r>
                <a:r>
                  <a:rPr lang="tr-TR" dirty="0" err="1"/>
                  <a:t>now</a:t>
                </a:r>
                <a:r>
                  <a:rPr lang="tr-TR" dirty="0"/>
                  <a:t>. Can </a:t>
                </a:r>
                <a:r>
                  <a:rPr lang="tr-TR" dirty="0" err="1"/>
                  <a:t>carry</a:t>
                </a:r>
                <a:r>
                  <a:rPr lang="tr-TR" dirty="0"/>
                  <a:t> 4.9A </a:t>
                </a:r>
                <a:r>
                  <a:rPr lang="tr-TR" dirty="0" err="1"/>
                  <a:t>continuously</a:t>
                </a:r>
                <a:r>
                  <a:rPr lang="tr-TR" dirty="0"/>
                  <a:t>.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412.3 </m:t>
                    </m:r>
                    <m:r>
                      <a:rPr lang="tr-T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dirty="0"/>
                  <a:t>skin </a:t>
                </a:r>
                <a:r>
                  <a:rPr lang="tr-TR" dirty="0" err="1"/>
                  <a:t>depth</a:t>
                </a:r>
                <a:r>
                  <a:rPr lang="tr-TR" dirty="0"/>
                  <a:t> </a:t>
                </a:r>
                <a:r>
                  <a:rPr lang="tr-TR" dirty="0" err="1"/>
                  <a:t>for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tr-TR" i="1" dirty="0" smtClean="0">
                        <a:latin typeface="Cambria Math" panose="02040503050406030204" pitchFamily="18" charset="0"/>
                      </a:rPr>
                      <m:t>𝑘𝐻𝑧</m:t>
                    </m:r>
                  </m:oMath>
                </a14:m>
                <a:r>
                  <a:rPr lang="tr-TR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tr-TR" dirty="0"/>
                  <a:t>Window </a:t>
                </a:r>
                <a:r>
                  <a:rPr lang="tr-TR" dirty="0" err="1"/>
                  <a:t>area</a:t>
                </a:r>
                <a:r>
                  <a:rPr lang="tr-TR" dirty="0"/>
                  <a:t> :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530 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tr-TR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tr-TR" dirty="0" err="1"/>
                  <a:t>Presumed</a:t>
                </a:r>
                <a:r>
                  <a:rPr lang="tr-TR" dirty="0"/>
                  <a:t> </a:t>
                </a:r>
                <a:r>
                  <a:rPr lang="tr-TR" dirty="0" err="1"/>
                  <a:t>fill</a:t>
                </a:r>
                <a:r>
                  <a:rPr lang="tr-TR" dirty="0"/>
                  <a:t> </a:t>
                </a:r>
                <a:r>
                  <a:rPr lang="tr-TR" dirty="0" err="1"/>
                  <a:t>factor</a:t>
                </a:r>
                <a:r>
                  <a:rPr lang="tr-TR" dirty="0"/>
                  <a:t> : 0.5.</a:t>
                </a:r>
              </a:p>
              <a:p>
                <a:pPr>
                  <a:lnSpc>
                    <a:spcPct val="150000"/>
                  </a:lnSpc>
                </a:pPr>
                <a:endParaRPr lang="tr-TR" dirty="0"/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943DE0EE-BDDA-42E2-8C35-F2D50B5F21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5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29583E-AB1D-47AB-806B-8022A74B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Transformer</a:t>
            </a:r>
            <a:r>
              <a:rPr lang="tr-TR" dirty="0"/>
              <a:t> Design</a:t>
            </a:r>
            <a:endParaRPr lang="en-US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3AD76237-B3A8-4E81-8C30-0EF860992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8426" y="2042809"/>
            <a:ext cx="7295147" cy="369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95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</Words>
  <Application>Microsoft Office PowerPoint</Application>
  <PresentationFormat>Geniş ekran</PresentationFormat>
  <Paragraphs>60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Teması</vt:lpstr>
      <vt:lpstr>EE464 – Hardware Project  Feedback Session</vt:lpstr>
      <vt:lpstr>General Info on Chosen Topology</vt:lpstr>
      <vt:lpstr>Reasoning </vt:lpstr>
      <vt:lpstr>Design Process</vt:lpstr>
      <vt:lpstr>First Steps </vt:lpstr>
      <vt:lpstr>Transformer Design </vt:lpstr>
      <vt:lpstr>Transformer Design</vt:lpstr>
      <vt:lpstr>Transformer Design </vt:lpstr>
      <vt:lpstr>Transformer Design</vt:lpstr>
      <vt:lpstr>Transformer Design</vt:lpstr>
      <vt:lpstr>Filtering Elements</vt:lpstr>
      <vt:lpstr>Filtering Elements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EE464 – Hardware Project  Feedback Session</dc:title>
  <dc:creator>Burak Yalçın</dc:creator>
  <cp:lastModifiedBy>Burak Yalçın</cp:lastModifiedBy>
  <cp:revision>1</cp:revision>
  <dcterms:created xsi:type="dcterms:W3CDTF">2020-03-26T20:32:42Z</dcterms:created>
  <dcterms:modified xsi:type="dcterms:W3CDTF">2020-03-27T07:43:36Z</dcterms:modified>
</cp:coreProperties>
</file>