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urzyk/FdbScript.Compile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Inside Fdb.Script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quick overview of a pure functional programming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creating a new language 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Narrow domain</a:t>
            </a:r>
          </a:p>
          <a:p>
            <a:pPr/>
            <a:r>
              <a:t>Runtime optimisations</a:t>
            </a:r>
          </a:p>
          <a:p>
            <a:pPr/>
            <a:r>
              <a:t>Increased readability</a:t>
            </a:r>
          </a:p>
          <a:p>
            <a:pPr/>
            <a:r>
              <a:t>Learning aspect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Assumptions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Fully functional (no variables or state)</a:t>
            </a:r>
          </a:p>
          <a:p>
            <a:pPr/>
            <a:r>
              <a:t>Declarative parallel execution</a:t>
            </a:r>
          </a:p>
          <a:p>
            <a:pPr/>
            <a:r>
              <a:t>Pipeline data processign</a:t>
            </a:r>
          </a:p>
          <a:p>
            <a:pPr/>
            <a:r>
              <a:t>Portability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6-02-17 at 23.06.13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0899" y="4468643"/>
            <a:ext cx="12223048" cy="2568613"/>
          </a:xfrm>
          <a:prstGeom prst="rect">
            <a:avLst/>
          </a:prstGeom>
        </p:spPr>
      </p:pic>
      <p:sp>
        <p:nvSpPr>
          <p:cNvPr id="129" name="Shape 129"/>
          <p:cNvSpPr/>
          <p:nvPr>
            <p:ph type="title"/>
          </p:nvPr>
        </p:nvSpPr>
        <p:spPr>
          <a:xfrm>
            <a:off x="762000" y="8045450"/>
            <a:ext cx="11480800" cy="1079500"/>
          </a:xfrm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pic>
        <p:nvPicPr>
          <p:cNvPr id="130" name="Screen Shot 2016-02-17 at 23.06.41.png"/>
          <p:cNvPicPr>
            <a:picLocks noChangeAspect="1"/>
          </p:cNvPicPr>
          <p:nvPr/>
        </p:nvPicPr>
        <p:blipFill>
          <a:blip r:embed="rId3">
            <a:extLst/>
          </a:blip>
          <a:srcRect l="8386" t="0" r="8386" b="0"/>
          <a:stretch>
            <a:fillRect/>
          </a:stretch>
        </p:blipFill>
        <p:spPr>
          <a:xfrm>
            <a:off x="4168973" y="890984"/>
            <a:ext cx="4666687" cy="256942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16-02-17 at 23.13.10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312" t="0" r="2312" b="0"/>
          <a:stretch>
            <a:fillRect/>
          </a:stretch>
        </p:blipFill>
        <p:spPr>
          <a:xfrm>
            <a:off x="1506140" y="3093178"/>
            <a:ext cx="9992333" cy="5501661"/>
          </a:xfrm>
          <a:prstGeom prst="rect">
            <a:avLst/>
          </a:prstGeom>
        </p:spPr>
      </p:pic>
      <p:sp>
        <p:nvSpPr>
          <p:cNvPr id="133" name="Shape 133"/>
          <p:cNvSpPr/>
          <p:nvPr>
            <p:ph type="title"/>
          </p:nvPr>
        </p:nvSpPr>
        <p:spPr>
          <a:xfrm>
            <a:off x="762000" y="8534400"/>
            <a:ext cx="11480800" cy="1079500"/>
          </a:xfrm>
          <a:prstGeom prst="rect">
            <a:avLst/>
          </a:prstGeom>
        </p:spPr>
        <p:txBody>
          <a:bodyPr/>
          <a:lstStyle/>
          <a:p>
            <a:pPr/>
            <a:r>
              <a:t>Factorial</a:t>
            </a:r>
          </a:p>
        </p:txBody>
      </p:sp>
      <p:pic>
        <p:nvPicPr>
          <p:cNvPr id="134" name="Screen Shot 2016-02-17 at 23.13.28.png"/>
          <p:cNvPicPr>
            <a:picLocks noChangeAspect="1"/>
          </p:cNvPicPr>
          <p:nvPr/>
        </p:nvPicPr>
        <p:blipFill>
          <a:blip r:embed="rId3">
            <a:extLst/>
          </a:blip>
          <a:srcRect l="269" t="0" r="269" b="0"/>
          <a:stretch>
            <a:fillRect/>
          </a:stretch>
        </p:blipFill>
        <p:spPr>
          <a:xfrm>
            <a:off x="4168973" y="174738"/>
            <a:ext cx="4666687" cy="256942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762000" y="8045450"/>
            <a:ext cx="11480800" cy="1079500"/>
          </a:xfrm>
          <a:prstGeom prst="rect">
            <a:avLst/>
          </a:prstGeom>
        </p:spPr>
        <p:txBody>
          <a:bodyPr/>
          <a:lstStyle/>
          <a:p>
            <a:pPr/>
            <a:r>
              <a:t>Factorial v2</a:t>
            </a:r>
          </a:p>
        </p:txBody>
      </p:sp>
      <p:pic>
        <p:nvPicPr>
          <p:cNvPr id="137" name="Screen Shot 2016-02-17 at 23.18.37.png"/>
          <p:cNvPicPr>
            <a:picLocks noChangeAspect="1"/>
          </p:cNvPicPr>
          <p:nvPr/>
        </p:nvPicPr>
        <p:blipFill>
          <a:blip r:embed="rId2">
            <a:extLst/>
          </a:blip>
          <a:srcRect l="0" t="880" r="0" b="880"/>
          <a:stretch>
            <a:fillRect/>
          </a:stretch>
        </p:blipFill>
        <p:spPr>
          <a:xfrm>
            <a:off x="1507926" y="737790"/>
            <a:ext cx="9988955" cy="599198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Lists and objects - [1, 2, 3], { prop: “value” }</a:t>
            </a:r>
          </a:p>
          <a:p>
            <a:pPr/>
            <a:r>
              <a:t>List concatenation - [1, 2, 3] @ [4, 5] yields [1, 2, 3, 4, 5]</a:t>
            </a:r>
          </a:p>
          <a:p>
            <a:pPr/>
            <a:r>
              <a:t>Function parameter injection - f(): $acc * $e</a:t>
            </a:r>
          </a:p>
          <a:p>
            <a:pPr/>
            <a:r>
              <a:t>Infinite lists - range(1, 99999999)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 execution - ||f(24) + ||f(88)</a:t>
            </a:r>
          </a:p>
          <a:p>
            <a:pPr/>
            <a:r>
              <a:t>object extension - {prop: “v”} @ {prop2: “v”}</a:t>
            </a:r>
          </a:p>
          <a:p>
            <a:pPr/>
            <a:r>
              <a:t>Runtime optimisations</a:t>
            </a:r>
          </a:p>
          <a:p>
            <a:pPr/>
            <a:r>
              <a:t>bytecode optimisations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https://github.com/burzyk/FdbScript.Compiler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