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63" r:id="rId5"/>
    <p:sldId id="257" r:id="rId6"/>
    <p:sldId id="259" r:id="rId7"/>
    <p:sldId id="264" r:id="rId8"/>
    <p:sldId id="258" r:id="rId9"/>
    <p:sldId id="260" r:id="rId10"/>
    <p:sldId id="261" r:id="rId11"/>
    <p:sldId id="265" r:id="rId12"/>
    <p:sldId id="266" r:id="rId13"/>
    <p:sldId id="262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734A-1C94-4C0D-B256-497D81EC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C8435-1F17-4B24-8CE2-1466EEF16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DD9B-E74E-4F6A-A259-B7A796A3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A5C-EF8C-4FBD-ADCF-57AE4666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E77F-680E-489C-8924-3DBEAF31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6257-C87F-42BA-92C6-67BC06FD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52318-FBE9-49CF-8F7F-97433F1C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EF48-9BB6-459E-9FEC-455EDB19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C794-2C88-4BCA-8B67-ED23688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F7F6-FC79-4EDA-946B-2C5D2283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ADAA5-625E-4DA7-AA9C-2CF264BC8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F6D0-DD05-4961-AE59-95FECC66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BFF7-2B7E-4C43-91BD-6EE2701E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6FA5-F972-4510-BF8A-37C1029E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EAC5-D5CD-492B-B240-A01188F3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9060-4450-4061-A447-F43D8800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A96F-D6E5-4868-B83B-A5ACBF6E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87F5-6557-4463-B551-1E36ED96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7B44-484E-4886-983C-F9D1A7B4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F7DD-FC60-43D6-872E-102C04D8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6D4-5E66-41AA-845F-4F2359DB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0D0A-991D-4906-9481-65EFC9F4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A796-68B6-47A2-A9C8-7B932281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E11C-1524-4CF8-B79C-464730B6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EACE9-1A17-4C87-94FB-C34D9C4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18B-CCEF-4417-82DA-4B69A568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F5C1-B257-4644-897A-FCF91384D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C805C-EA76-4031-BD49-498AA44C6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ACBB0-178F-4E57-BF82-D727A078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E84A7-56B0-4FF3-8D33-43DDBA2C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5989-7903-40E4-9B30-6E15A0C2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6F8-74E0-409D-983B-0C50753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7800-7A0A-4B88-970E-60BC63CFA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05602-C1D6-47F8-A8FD-8FCC98D2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E04E9-9934-4D89-9AD0-F2FECFBFD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1914D-BC18-4612-9BFA-877E7DA2B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11665-B9ED-47A6-9752-37D6A9C1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C2371-2D99-4F95-BA38-D6902A62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85D7-CEF9-4573-B19B-AFE92796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1E91-6B6F-46B4-8B0A-ADFA2EB7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4E0A3-6E3A-4336-BD3F-1696E6DA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80464-6A5F-4F39-86EB-BF2B26CA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874AD-6A80-4EBE-9381-627DCEF0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747E-C784-499B-AF89-C849092C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23E2B-CBE0-4273-AFCA-FA8C9529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3633-4B4D-4866-835F-DAB5C0F4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207E-C289-4D8A-B013-4921D86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0F2E-5F6A-49C0-8927-A6005EBE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4E591-2BC3-4567-AF91-3A88029C9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5839-7D50-40C5-86DA-DCBFC451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F100-E1A2-466B-A8C8-8ADC282C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7465-F773-49B3-A6CD-5CF1DD50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C4C-2579-4B6F-A6E4-5AA3AFDE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51607-338B-4F26-A416-0BB36F76A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14F2-AE4A-422D-8E37-7509179B9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6EDB4-1DBC-4057-8CC6-9BEE392D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AB57-D67C-4F4B-BE6A-A5997500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D1E5-DD96-4A74-AB60-2A28F93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5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1B05-27C7-4257-AED7-51682BA4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9887-4FBC-4694-A3B5-3A6B981B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8622-8D02-46B1-A35D-0D43A27B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29DF-AB54-4B2C-923B-9C210B50961D}" type="datetimeFigureOut">
              <a:rPr lang="en-US" smtClean="0"/>
              <a:t>2021-06-02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E4F-FD55-4CBF-A281-6CD7FFDD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D8AB-1DF2-49EB-B38B-0C507D0D0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3059-4EC0-4DCC-B2D9-87F22C11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D00C-9FB1-4883-B3C8-B82009077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Hint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D0A2A-1768-486B-9F88-7493E2AC7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Reduce the surprises you get in runtime…</a:t>
            </a:r>
          </a:p>
        </p:txBody>
      </p:sp>
    </p:spTree>
    <p:extLst>
      <p:ext uri="{BB962C8B-B14F-4D97-AF65-F5344CB8AC3E}">
        <p14:creationId xmlns:p14="http://schemas.microsoft.com/office/powerpoint/2010/main" val="168270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9F87-4E72-4501-B858-D3CE5585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Might Take Day(s) to Show This…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BA6CE-A3B0-49C8-84C4-8CF54367E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3325"/>
            <a:ext cx="10515600" cy="3695938"/>
          </a:xfrm>
        </p:spPr>
      </p:pic>
    </p:spTree>
    <p:extLst>
      <p:ext uri="{BB962C8B-B14F-4D97-AF65-F5344CB8AC3E}">
        <p14:creationId xmlns:p14="http://schemas.microsoft.com/office/powerpoint/2010/main" val="390208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C19EE-0A86-4AA2-8A2A-CF13E7B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Hint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C3FD5-781F-409C-AAE9-2D0DB3927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attempt to reduce runtime surprises.</a:t>
            </a:r>
          </a:p>
        </p:txBody>
      </p:sp>
    </p:spTree>
    <p:extLst>
      <p:ext uri="{BB962C8B-B14F-4D97-AF65-F5344CB8AC3E}">
        <p14:creationId xmlns:p14="http://schemas.microsoft.com/office/powerpoint/2010/main" val="425676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F43FC-E5CA-431A-9423-CBC67224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Type Hint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875A16-7CB8-49AA-BF60-923C0ECC6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29" y="2310433"/>
            <a:ext cx="9564342" cy="5872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9AE6E-371C-4AE2-8137-9D706258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28" y="3489725"/>
            <a:ext cx="9564341" cy="753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EA31D4-E502-47FD-A23F-4A29D7946B27}"/>
              </a:ext>
            </a:extLst>
          </p:cNvPr>
          <p:cNvSpPr txBox="1"/>
          <p:nvPr/>
        </p:nvSpPr>
        <p:spPr>
          <a:xfrm>
            <a:off x="1313828" y="3009055"/>
            <a:ext cx="174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Python 3.9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9E7F31-5B0B-40A6-A6AA-0C28E848C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829" y="4834925"/>
            <a:ext cx="9564341" cy="684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2DADF9-4690-417D-B434-B8512A7D41AE}"/>
              </a:ext>
            </a:extLst>
          </p:cNvPr>
          <p:cNvSpPr txBox="1"/>
          <p:nvPr/>
        </p:nvSpPr>
        <p:spPr>
          <a:xfrm>
            <a:off x="1313828" y="4354255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3.6 – 3.8</a:t>
            </a:r>
          </a:p>
        </p:txBody>
      </p:sp>
    </p:spTree>
    <p:extLst>
      <p:ext uri="{BB962C8B-B14F-4D97-AF65-F5344CB8AC3E}">
        <p14:creationId xmlns:p14="http://schemas.microsoft.com/office/powerpoint/2010/main" val="84230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2969-6A04-4D57-9481-11F6EC74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Are Way Clearer Now.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9267E-7D7E-445A-90F1-43E5CDC19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5589" y="2695980"/>
            <a:ext cx="4828948" cy="187201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330C55-F9F8-42E8-8E49-D242E7AA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89" y="4567995"/>
            <a:ext cx="4828948" cy="1263450"/>
          </a:xfrm>
          <a:prstGeom prst="rect">
            <a:avLst/>
          </a:prstGeo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421D7D8A-0327-4EA6-A564-76C1DE332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87" y="3084168"/>
            <a:ext cx="6825002" cy="23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3CE2-5524-43F2-951B-B96E393C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Insist Being Stupid?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BBC82-573C-4B0B-A4F9-32B57DF4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1526" y="3335632"/>
            <a:ext cx="4828948" cy="749836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BCC1E1-36EF-49B4-B628-A9747D7B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526" y="1463617"/>
            <a:ext cx="4828948" cy="1872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ABA558-6DE8-424D-A10B-53779E20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4283" y="4087477"/>
            <a:ext cx="9383434" cy="24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3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3CE2-5524-43F2-951B-B96E393C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A Second, Line 7?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E9D817-9362-450E-A5FD-5CC45EDD1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83" y="2796213"/>
            <a:ext cx="938343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FD0D-3D13-4973-8AE4-C7C4FEC4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because…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1B5F3-AF5E-4574-B44A-21BAC3B03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25" y="3429000"/>
            <a:ext cx="10723549" cy="791851"/>
          </a:xfrm>
        </p:spPr>
      </p:pic>
    </p:spTree>
    <p:extLst>
      <p:ext uri="{BB962C8B-B14F-4D97-AF65-F5344CB8AC3E}">
        <p14:creationId xmlns:p14="http://schemas.microsoft.com/office/powerpoint/2010/main" val="398604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84A-725F-4C60-B889-D97E3388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Expected Output of Below Code?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9FF17-4CE2-4438-83D2-5EEBB8A02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968" y="1375393"/>
            <a:ext cx="5630061" cy="3334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EB2A9-E4A5-4F2C-A611-2C3160B0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4709608"/>
            <a:ext cx="5630061" cy="19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B58C-1666-4524-A7DC-0034C892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Are Raised Until Line 32 instead of 30…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E0A458-CADC-4128-8BF4-682BF931A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24" y="2662844"/>
            <a:ext cx="9678751" cy="2676899"/>
          </a:xfrm>
        </p:spPr>
      </p:pic>
    </p:spTree>
    <p:extLst>
      <p:ext uri="{BB962C8B-B14F-4D97-AF65-F5344CB8AC3E}">
        <p14:creationId xmlns:p14="http://schemas.microsoft.com/office/powerpoint/2010/main" val="301882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031B-5D8F-4F32-9361-1C4CC750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Useful? In VS Code…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8FC6D-3F6F-4526-9877-610899E5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33" y="4547568"/>
            <a:ext cx="5261467" cy="1801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4718F-24E8-44B4-8DB7-498C0A7A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252" y="5232365"/>
            <a:ext cx="3331629" cy="431628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E4C28FD7-8D66-497A-B575-627A725CD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1456" y="1608967"/>
            <a:ext cx="5754952" cy="2595371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E4FB72AB-8AEB-4CDC-A7DF-350900E4D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1596" y="3480982"/>
            <a:ext cx="4828948" cy="749836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6ABB2B1-E431-42EC-8A8C-F171E97CC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596" y="1608967"/>
            <a:ext cx="4828948" cy="18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43F1F-8FFE-4F1E-9B0E-925A965D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Beginner Friendly?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8F211-5F22-4AE8-B1E2-0C63B9210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don’t think so.</a:t>
            </a:r>
          </a:p>
        </p:txBody>
      </p:sp>
    </p:spTree>
    <p:extLst>
      <p:ext uri="{BB962C8B-B14F-4D97-AF65-F5344CB8AC3E}">
        <p14:creationId xmlns:p14="http://schemas.microsoft.com/office/powerpoint/2010/main" val="410675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CD0F-7714-4A3B-B551-4AD82A07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168BB-1DF7-43AE-8EF8-D2C0D487E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5031"/>
            <a:ext cx="5044126" cy="26149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E9B04-64AE-49D5-829B-12F36AD8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7623"/>
            <a:ext cx="5257800" cy="18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4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C19EE-0A86-4AA2-8A2A-CF13E7B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C3FD5-781F-409C-AAE9-2D0DB3927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thing is mouthful but minimizes the surprise in runtime.</a:t>
            </a:r>
          </a:p>
        </p:txBody>
      </p:sp>
    </p:spTree>
    <p:extLst>
      <p:ext uri="{BB962C8B-B14F-4D97-AF65-F5344CB8AC3E}">
        <p14:creationId xmlns:p14="http://schemas.microsoft.com/office/powerpoint/2010/main" val="16898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75581F-207E-4557-B3B1-FFDE319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Absolutely Normal C++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2AE67-C45E-403F-B546-9FD8C62D5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044" y="1999203"/>
            <a:ext cx="8069911" cy="345339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452781-491A-4997-9676-CA5AB817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68" y="5452597"/>
            <a:ext cx="9394063" cy="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F843-69C8-41EA-8043-071AD42E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 Likes to Complains…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2AE67-C45E-403F-B546-9FD8C62D5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65829" y="2006098"/>
            <a:ext cx="7460341" cy="299527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452781-491A-4997-9676-CA5AB817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9544" y="5001370"/>
            <a:ext cx="9152911" cy="15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6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C19EE-0A86-4AA2-8A2A-CF13E7B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C3FD5-781F-409C-AAE9-2D0DB3927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thing is concise but the surprise in runtime makes me punch my keyboard.</a:t>
            </a:r>
          </a:p>
        </p:txBody>
      </p:sp>
    </p:spTree>
    <p:extLst>
      <p:ext uri="{BB962C8B-B14F-4D97-AF65-F5344CB8AC3E}">
        <p14:creationId xmlns:p14="http://schemas.microsoft.com/office/powerpoint/2010/main" val="74451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7B00F2E-5A50-412C-BC3B-56811043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Absolutely Normal Python Program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7282FD-CE33-4180-AAE7-00C778DC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24" y="2169768"/>
            <a:ext cx="7480551" cy="2537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2B2CE-CFFD-4614-BB45-113A413F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44" y="4707171"/>
            <a:ext cx="7763712" cy="15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DC6B-5654-44AD-BF66-59AD9219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Depressing Runtime Type Error in Python…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7282FD-CE33-4180-AAE7-00C778DC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18522" y="1403149"/>
            <a:ext cx="5754952" cy="2595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2B2CE-CFFD-4614-BB45-113A413F8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264" y="3998520"/>
            <a:ext cx="8221469" cy="25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8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161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Type Hint in Python</vt:lpstr>
      <vt:lpstr>Python Is Beginner Friendly?</vt:lpstr>
      <vt:lpstr>PowerPoint Presentation</vt:lpstr>
      <vt:lpstr>In C++</vt:lpstr>
      <vt:lpstr>Absolutely Normal C++ Program</vt:lpstr>
      <vt:lpstr>C++ Compiler Likes to Complains…</vt:lpstr>
      <vt:lpstr>In Python</vt:lpstr>
      <vt:lpstr>Absolutely Normal Python Program</vt:lpstr>
      <vt:lpstr>Depressing Runtime Type Error in Python…</vt:lpstr>
      <vt:lpstr>It Might Take Day(s) to Show This…</vt:lpstr>
      <vt:lpstr>Python Type Hint</vt:lpstr>
      <vt:lpstr>How to Declare Type Hint</vt:lpstr>
      <vt:lpstr>Things Are Way Clearer Now.</vt:lpstr>
      <vt:lpstr>What If We Insist Being Stupid?</vt:lpstr>
      <vt:lpstr>Hold A Second, Line 7?</vt:lpstr>
      <vt:lpstr>Yes, because…</vt:lpstr>
      <vt:lpstr>What is the Expected Output of Below Code?</vt:lpstr>
      <vt:lpstr>Error Are Raised Until Line 32 instead of 30… </vt:lpstr>
      <vt:lpstr>Why Is It Useful? In VS Code…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Hint in Python</dc:title>
  <dc:creator>Hung-Tien Huang</dc:creator>
  <cp:lastModifiedBy>HUANG, HUNG-TIEN</cp:lastModifiedBy>
  <cp:revision>13</cp:revision>
  <dcterms:created xsi:type="dcterms:W3CDTF">2021-06-02T15:34:38Z</dcterms:created>
  <dcterms:modified xsi:type="dcterms:W3CDTF">2021-06-02T17:38:14Z</dcterms:modified>
</cp:coreProperties>
</file>