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9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6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EB67-7AAD-4718-9CB5-2E3F58B6E458}" type="datetimeFigureOut">
              <a:rPr lang="ko-KR" altLang="en-US" smtClean="0"/>
              <a:t>2013-10-13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253B-98C2-413C-8045-24D9C0090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80273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95462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APP0101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고대홍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6"/>
          <p:cNvSpPr>
            <a:spLocks noChangeArrowheads="1"/>
          </p:cNvSpPr>
          <p:nvPr/>
        </p:nvSpPr>
        <p:spPr bwMode="auto">
          <a:xfrm>
            <a:off x="1691060" y="2425520"/>
            <a:ext cx="1433513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1"/>
          <p:cNvSpPr>
            <a:spLocks noChangeArrowheads="1"/>
          </p:cNvSpPr>
          <p:nvPr/>
        </p:nvSpPr>
        <p:spPr bwMode="auto">
          <a:xfrm>
            <a:off x="611560" y="2047695"/>
            <a:ext cx="2674938" cy="2600325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endParaRPr lang="en-US" altLang="ko-KR" sz="800" dirty="0">
              <a:latin typeface="굴림" pitchFamily="50" charset="-127"/>
              <a:ea typeface="굴림" pitchFamily="50" charset="-127"/>
            </a:endParaRPr>
          </a:p>
          <a:p>
            <a:pPr algn="l"/>
            <a:endParaRPr lang="en-US" altLang="ko-KR" sz="800" dirty="0">
              <a:latin typeface="굴림" pitchFamily="50" charset="-127"/>
              <a:ea typeface="굴림" pitchFamily="50" charset="-127"/>
            </a:endParaRPr>
          </a:p>
          <a:p>
            <a:pPr algn="l"/>
            <a:r>
              <a:rPr lang="ko-KR" altLang="en-US" sz="800" dirty="0" err="1" smtClean="0">
                <a:latin typeface="굴림" pitchFamily="50" charset="-127"/>
                <a:ea typeface="굴림" pitchFamily="50" charset="-127"/>
              </a:rPr>
              <a:t>폰번호</a:t>
            </a:r>
            <a:endParaRPr lang="en-US" altLang="ko-KR" sz="800" dirty="0">
              <a:latin typeface="굴림" pitchFamily="50" charset="-127"/>
              <a:ea typeface="굴림" pitchFamily="50" charset="-127"/>
            </a:endParaRPr>
          </a:p>
          <a:p>
            <a:pPr algn="l"/>
            <a:endParaRPr lang="en-US" altLang="ko-KR" sz="800" dirty="0">
              <a:latin typeface="굴림" pitchFamily="50" charset="-127"/>
              <a:ea typeface="굴림" pitchFamily="50" charset="-127"/>
            </a:endParaRPr>
          </a:p>
          <a:p>
            <a:pPr algn="l"/>
            <a:endParaRPr lang="en-US" altLang="ko-KR" sz="800" dirty="0">
              <a:latin typeface="굴림" pitchFamily="50" charset="-127"/>
              <a:ea typeface="굴림" pitchFamily="50" charset="-127"/>
            </a:endParaRPr>
          </a:p>
          <a:p>
            <a:pPr algn="l"/>
            <a:r>
              <a:rPr lang="ko-KR" altLang="en-US" sz="800" dirty="0">
                <a:latin typeface="굴림" pitchFamily="50" charset="-127"/>
                <a:ea typeface="굴림" pitchFamily="50" charset="-127"/>
              </a:rPr>
              <a:t>비밀번호</a:t>
            </a:r>
          </a:p>
        </p:txBody>
      </p:sp>
      <p:sp>
        <p:nvSpPr>
          <p:cNvPr id="6" name="직사각형 22"/>
          <p:cNvSpPr>
            <a:spLocks noChangeArrowheads="1"/>
          </p:cNvSpPr>
          <p:nvPr/>
        </p:nvSpPr>
        <p:spPr bwMode="auto">
          <a:xfrm>
            <a:off x="1691060" y="2884308"/>
            <a:ext cx="1433513" cy="32385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1979985" y="3706633"/>
            <a:ext cx="107950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Login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02160" y="2348066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latin typeface="굴림체" pitchFamily="49" charset="-127"/>
                <a:ea typeface="굴림체" pitchFamily="49" charset="-127"/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1602160" y="2796202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latin typeface="굴림체" pitchFamily="49" charset="-127"/>
                <a:ea typeface="굴림체" pitchFamily="49" charset="-127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1891085" y="3618527"/>
            <a:ext cx="177800" cy="1762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latin typeface="굴림체" pitchFamily="49" charset="-127"/>
                <a:ea typeface="굴림체" pitchFamily="49" charset="-127"/>
              </a:rPr>
              <a:t>3</a:t>
            </a: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6015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내장되어있는 핸드폰번호가 올라온다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비밀번호를 입력한다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완료한다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 및 비밀번호 오류 시 안내 메시지 토스트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54168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99295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APP0102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관리자앱메인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1440235" y="2564904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수조</a:t>
            </a:r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현황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02125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수조현황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음성인식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수조현황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급이현황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음성인식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-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급이현황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폐사조회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출하조회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모니터링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모니터링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음성 인식 시 해당 페이지로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39"/>
          <p:cNvSpPr>
            <a:spLocks noChangeArrowheads="1"/>
          </p:cNvSpPr>
          <p:nvPr/>
        </p:nvSpPr>
        <p:spPr bwMode="auto">
          <a:xfrm>
            <a:off x="1463381" y="3861048"/>
            <a:ext cx="21752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모니터링</a:t>
            </a:r>
            <a:endParaRPr lang="ko-KR" altLang="en-US" sz="800" b="1" dirty="0">
              <a:solidFill>
                <a:srgbClr val="0070C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39"/>
          <p:cNvSpPr>
            <a:spLocks noChangeArrowheads="1"/>
          </p:cNvSpPr>
          <p:nvPr/>
        </p:nvSpPr>
        <p:spPr bwMode="auto">
          <a:xfrm>
            <a:off x="1440235" y="3285628"/>
            <a:ext cx="107950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폐사</a:t>
            </a:r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현황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39"/>
          <p:cNvSpPr>
            <a:spLocks noChangeArrowheads="1"/>
          </p:cNvSpPr>
          <p:nvPr/>
        </p:nvSpPr>
        <p:spPr bwMode="auto">
          <a:xfrm>
            <a:off x="2535985" y="3285628"/>
            <a:ext cx="107950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출하</a:t>
            </a:r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현황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모서리가 둥근 직사각형 39"/>
          <p:cNvSpPr>
            <a:spLocks noChangeArrowheads="1"/>
          </p:cNvSpPr>
          <p:nvPr/>
        </p:nvSpPr>
        <p:spPr bwMode="auto">
          <a:xfrm>
            <a:off x="2535985" y="2564904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급이</a:t>
            </a:r>
            <a:r>
              <a:rPr lang="ko-KR" altLang="en-US" sz="800" b="1" dirty="0" err="1" smtClean="0">
                <a:latin typeface="굴림" pitchFamily="50" charset="-127"/>
                <a:ea typeface="굴림" pitchFamily="50" charset="-127"/>
              </a:rPr>
              <a:t>현황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0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15846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3703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APP0103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수조현황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755576" y="2060848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수조현황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1353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현재날짜 기본으로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기준일자가 현재날짜일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인식될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내일 날짜로는 조회 할 수 없습니다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토스트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15574"/>
              </p:ext>
            </p:extLst>
          </p:nvPr>
        </p:nvGraphicFramePr>
        <p:xfrm>
          <a:off x="611560" y="3212976"/>
          <a:ext cx="3744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수조명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입하군명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개체수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평체</a:t>
                      </a:r>
                      <a:r>
                        <a:rPr lang="en-US" altLang="ko-KR" sz="800" dirty="0" smtClean="0"/>
                        <a:t>(g)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5" y="27810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기준일자</a:t>
            </a:r>
            <a:endParaRPr lang="ko-KR" altLang="en-US" sz="1000" dirty="0"/>
          </a:p>
        </p:txBody>
      </p:sp>
      <p:sp>
        <p:nvSpPr>
          <p:cNvPr id="6" name="순서도: 판단 5"/>
          <p:cNvSpPr/>
          <p:nvPr/>
        </p:nvSpPr>
        <p:spPr>
          <a:xfrm>
            <a:off x="1453202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1" name="순서도: 판단 20"/>
          <p:cNvSpPr/>
          <p:nvPr/>
        </p:nvSpPr>
        <p:spPr>
          <a:xfrm>
            <a:off x="3153291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ko-KR" altLang="en-US" sz="800" smtClean="0"/>
              <a:t>다음</a:t>
            </a:r>
            <a:endParaRPr lang="ko-KR" altLang="en-US" sz="800" dirty="0"/>
          </a:p>
        </p:txBody>
      </p:sp>
      <p:sp>
        <p:nvSpPr>
          <p:cNvPr id="22" name="직사각형 6"/>
          <p:cNvSpPr>
            <a:spLocks noChangeArrowheads="1"/>
          </p:cNvSpPr>
          <p:nvPr/>
        </p:nvSpPr>
        <p:spPr bwMode="auto">
          <a:xfrm>
            <a:off x="1851326" y="2741282"/>
            <a:ext cx="1709236" cy="33480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2013-01-01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0129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05329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APP0104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굴림" pitchFamily="50" charset="-127"/>
                          <a:ea typeface="굴림" pitchFamily="50" charset="-127"/>
                        </a:rPr>
                        <a:t>원격급이현황</a:t>
                      </a:r>
                      <a:endParaRPr lang="ko-KR" altLang="en-US" sz="10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755576" y="2060848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굴림" pitchFamily="50" charset="-127"/>
                <a:ea typeface="굴림" pitchFamily="50" charset="-127"/>
              </a:rPr>
              <a:t>급이현황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38486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현재날짜 기본으로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기준일자가 현재날짜일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인식될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내일 날짜로는 조회 할 수 없습니다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토스트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44825"/>
              </p:ext>
            </p:extLst>
          </p:nvPr>
        </p:nvGraphicFramePr>
        <p:xfrm>
          <a:off x="611560" y="3212976"/>
          <a:ext cx="3744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급이시간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수조명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급이필렛사이즈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급이량</a:t>
                      </a:r>
                      <a:r>
                        <a:rPr lang="en-US" altLang="ko-KR" sz="800" dirty="0" smtClean="0"/>
                        <a:t>(Kg)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A-001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3mm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A-002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6mm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5" y="27810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기준일자</a:t>
            </a:r>
            <a:endParaRPr lang="ko-KR" altLang="en-US" sz="1000"/>
          </a:p>
        </p:txBody>
      </p:sp>
      <p:sp>
        <p:nvSpPr>
          <p:cNvPr id="6" name="순서도: 판단 5"/>
          <p:cNvSpPr/>
          <p:nvPr/>
        </p:nvSpPr>
        <p:spPr>
          <a:xfrm>
            <a:off x="1453202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1" name="순서도: 판단 20"/>
          <p:cNvSpPr/>
          <p:nvPr/>
        </p:nvSpPr>
        <p:spPr>
          <a:xfrm>
            <a:off x="3153291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ko-KR" altLang="en-US" sz="800" smtClean="0"/>
              <a:t>다음</a:t>
            </a:r>
            <a:endParaRPr lang="ko-KR" altLang="en-US" sz="800" dirty="0"/>
          </a:p>
        </p:txBody>
      </p:sp>
      <p:sp>
        <p:nvSpPr>
          <p:cNvPr id="22" name="직사각형 6"/>
          <p:cNvSpPr>
            <a:spLocks noChangeArrowheads="1"/>
          </p:cNvSpPr>
          <p:nvPr/>
        </p:nvSpPr>
        <p:spPr bwMode="auto">
          <a:xfrm>
            <a:off x="1851326" y="2741282"/>
            <a:ext cx="1709236" cy="33480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2013-01-01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9009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9457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폐사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755576" y="2060848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폐사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52632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현재날짜 기본으로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기준일자가 현재날짜일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인식될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내일 날짜로는 조회 할 수 없습니다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토스트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2791"/>
              </p:ext>
            </p:extLst>
          </p:nvPr>
        </p:nvGraphicFramePr>
        <p:xfrm>
          <a:off x="611560" y="3212976"/>
          <a:ext cx="3744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수조명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입하군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당일폐사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현미수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A-001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1306-1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999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A-002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1307-1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1,000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5" y="27810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기준일자</a:t>
            </a:r>
            <a:endParaRPr lang="ko-KR" altLang="en-US" sz="1000"/>
          </a:p>
        </p:txBody>
      </p:sp>
      <p:sp>
        <p:nvSpPr>
          <p:cNvPr id="6" name="순서도: 판단 5"/>
          <p:cNvSpPr/>
          <p:nvPr/>
        </p:nvSpPr>
        <p:spPr>
          <a:xfrm>
            <a:off x="1453202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1" name="순서도: 판단 20"/>
          <p:cNvSpPr/>
          <p:nvPr/>
        </p:nvSpPr>
        <p:spPr>
          <a:xfrm>
            <a:off x="3153291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ko-KR" altLang="en-US" sz="800" smtClean="0"/>
              <a:t>다음</a:t>
            </a:r>
            <a:endParaRPr lang="ko-KR" altLang="en-US" sz="800" dirty="0"/>
          </a:p>
        </p:txBody>
      </p:sp>
      <p:sp>
        <p:nvSpPr>
          <p:cNvPr id="22" name="직사각형 6"/>
          <p:cNvSpPr>
            <a:spLocks noChangeArrowheads="1"/>
          </p:cNvSpPr>
          <p:nvPr/>
        </p:nvSpPr>
        <p:spPr bwMode="auto">
          <a:xfrm>
            <a:off x="1851326" y="2741282"/>
            <a:ext cx="1709236" cy="33480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2013-01-01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42746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29657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APP0105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출하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755576" y="2060848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출</a:t>
            </a:r>
            <a:r>
              <a:rPr lang="ko-KR" altLang="en-US" sz="800" b="1" dirty="0">
                <a:latin typeface="굴림" pitchFamily="50" charset="-127"/>
                <a:ea typeface="굴림" pitchFamily="50" charset="-127"/>
              </a:rPr>
              <a:t>하</a:t>
            </a: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81533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현재날짜 기본으로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인식시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조회기준일자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날짜로 이동 후 조회 리스트 표시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기준일자가 현재날짜일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음석이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인식될 경우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내일 날짜로는 조회 할 수 없습니다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”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토스트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09152"/>
              </p:ext>
            </p:extLst>
          </p:nvPr>
        </p:nvGraphicFramePr>
        <p:xfrm>
          <a:off x="611560" y="3212976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입하군명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유통업체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출하미수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출하중량</a:t>
                      </a:r>
                      <a:r>
                        <a:rPr lang="en-US" altLang="ko-KR" sz="800" dirty="0" smtClean="0"/>
                        <a:t>(Kg)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1306-2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㈜</a:t>
                      </a:r>
                      <a:r>
                        <a:rPr lang="ko-KR" altLang="en-US" sz="800" dirty="0" err="1" smtClean="0"/>
                        <a:t>글로수산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13.5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1307-1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㈜</a:t>
                      </a:r>
                      <a:r>
                        <a:rPr lang="ko-KR" altLang="en-US" sz="800" dirty="0" err="1" smtClean="0"/>
                        <a:t>아싸활어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5" y="27810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기준일자</a:t>
            </a:r>
            <a:endParaRPr lang="ko-KR" altLang="en-US" sz="1000"/>
          </a:p>
        </p:txBody>
      </p:sp>
      <p:sp>
        <p:nvSpPr>
          <p:cNvPr id="6" name="순서도: 판단 5"/>
          <p:cNvSpPr/>
          <p:nvPr/>
        </p:nvSpPr>
        <p:spPr>
          <a:xfrm>
            <a:off x="1453202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1" name="순서도: 판단 20"/>
          <p:cNvSpPr/>
          <p:nvPr/>
        </p:nvSpPr>
        <p:spPr>
          <a:xfrm>
            <a:off x="3153291" y="2752239"/>
            <a:ext cx="814542" cy="32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ko-KR" altLang="en-US" sz="800" smtClean="0"/>
              <a:t>다음</a:t>
            </a:r>
            <a:endParaRPr lang="ko-KR" altLang="en-US" sz="800" dirty="0"/>
          </a:p>
        </p:txBody>
      </p:sp>
      <p:sp>
        <p:nvSpPr>
          <p:cNvPr id="22" name="직사각형 6"/>
          <p:cNvSpPr>
            <a:spLocks noChangeArrowheads="1"/>
          </p:cNvSpPr>
          <p:nvPr/>
        </p:nvSpPr>
        <p:spPr bwMode="auto">
          <a:xfrm>
            <a:off x="1851326" y="2741282"/>
            <a:ext cx="1709236" cy="33480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2013-01-01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4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04535"/>
              </p:ext>
            </p:extLst>
          </p:nvPr>
        </p:nvGraphicFramePr>
        <p:xfrm>
          <a:off x="389008" y="1556791"/>
          <a:ext cx="4110983" cy="4627305"/>
        </p:xfrm>
        <a:graphic>
          <a:graphicData uri="http://schemas.openxmlformats.org/drawingml/2006/table">
            <a:tbl>
              <a:tblPr/>
              <a:tblGrid>
                <a:gridCol w="4110983"/>
              </a:tblGrid>
              <a:tr h="212408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80501"/>
              </p:ext>
            </p:extLst>
          </p:nvPr>
        </p:nvGraphicFramePr>
        <p:xfrm>
          <a:off x="384177" y="615920"/>
          <a:ext cx="8436296" cy="868864"/>
        </p:xfrm>
        <a:graphic>
          <a:graphicData uri="http://schemas.openxmlformats.org/drawingml/2006/table">
            <a:tbl>
              <a:tblPr/>
              <a:tblGrid>
                <a:gridCol w="1103696"/>
                <a:gridCol w="1678802"/>
                <a:gridCol w="1293988"/>
                <a:gridCol w="2014986"/>
                <a:gridCol w="1006435"/>
                <a:gridCol w="1338389"/>
              </a:tblGrid>
              <a:tr h="17035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용 자 인 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 계 서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바당바띠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관리자앱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서브시스템명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모니터링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자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 성 일</a:t>
                      </a: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2408" marB="324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39"/>
          <p:cNvSpPr>
            <a:spLocks noChangeArrowheads="1"/>
          </p:cNvSpPr>
          <p:nvPr/>
        </p:nvSpPr>
        <p:spPr bwMode="auto">
          <a:xfrm>
            <a:off x="755576" y="2060848"/>
            <a:ext cx="109575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모니터링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82600"/>
              </p:ext>
            </p:extLst>
          </p:nvPr>
        </p:nvGraphicFramePr>
        <p:xfrm>
          <a:off x="4499992" y="1556792"/>
          <a:ext cx="4327007" cy="4627305"/>
        </p:xfrm>
        <a:graphic>
          <a:graphicData uri="http://schemas.openxmlformats.org/drawingml/2006/table">
            <a:tbl>
              <a:tblPr/>
              <a:tblGrid>
                <a:gridCol w="432700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411589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marT="31658" marB="3165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5" y="27810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단말기선택</a:t>
            </a:r>
            <a:endParaRPr lang="ko-KR" altLang="en-US" sz="1000" dirty="0"/>
          </a:p>
        </p:txBody>
      </p:sp>
      <p:sp>
        <p:nvSpPr>
          <p:cNvPr id="22" name="직사각형 6"/>
          <p:cNvSpPr>
            <a:spLocks noChangeArrowheads="1"/>
          </p:cNvSpPr>
          <p:nvPr/>
        </p:nvSpPr>
        <p:spPr bwMode="auto">
          <a:xfrm>
            <a:off x="1547664" y="2741282"/>
            <a:ext cx="936105" cy="33480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굴림" pitchFamily="50" charset="-127"/>
                <a:ea typeface="굴림" pitchFamily="50" charset="-127"/>
              </a:rPr>
              <a:t>성어</a:t>
            </a:r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10800000">
            <a:off x="2267744" y="2761168"/>
            <a:ext cx="216024" cy="295034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10796" y="3501008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4637" y="3442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통신상태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1710796" y="3861048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37" y="38023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센서보드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1710796" y="4293096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4637" y="42343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수온정</a:t>
            </a:r>
            <a:r>
              <a:rPr lang="ko-KR" altLang="en-US" sz="1000" dirty="0"/>
              <a:t>보</a:t>
            </a:r>
          </a:p>
        </p:txBody>
      </p:sp>
      <p:sp>
        <p:nvSpPr>
          <p:cNvPr id="19" name="타원 18"/>
          <p:cNvSpPr/>
          <p:nvPr/>
        </p:nvSpPr>
        <p:spPr>
          <a:xfrm>
            <a:off x="2809916" y="3501008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53757" y="34422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급이기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2809916" y="3861048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053757" y="3802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닻상태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3757" y="424199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28.24 ℃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1710796" y="4704239"/>
            <a:ext cx="12490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54637" y="464552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DO</a:t>
            </a:r>
            <a:r>
              <a:rPr lang="ko-KR" altLang="en-US" sz="1000" dirty="0" smtClean="0"/>
              <a:t>정보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3757" y="4653136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7.5  ppm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82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628</Words>
  <Application>Microsoft Office PowerPoint</Application>
  <PresentationFormat>화면 슬라이드 쇼(4:3)</PresentationFormat>
  <Paragraphs>215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김정은</dc:creator>
  <cp:lastModifiedBy>김정은</cp:lastModifiedBy>
  <cp:revision>20</cp:revision>
  <dcterms:created xsi:type="dcterms:W3CDTF">2013-09-11T07:00:04Z</dcterms:created>
  <dcterms:modified xsi:type="dcterms:W3CDTF">2013-10-13T08:15:06Z</dcterms:modified>
</cp:coreProperties>
</file>