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9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6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4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80273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5046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APP0201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QR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코드 인식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42207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앱이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구동되면 기본적으로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QR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코드 인식화면이 나타난다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카메라 화면에 일정영역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(QR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코드 인식 영역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QR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코드를 가져가면 인식이 되며 생산이력정보 화면으로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그림 11" descr="EMB00001be433a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7259"/>
            <a:ext cx="2667372" cy="1855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611560" y="2204864"/>
            <a:ext cx="36724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54168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02614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APP0202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생산이력정보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83849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어종을 터치하면 해당 물고기의 정보를 볼 수 있는 화면으로 전환된다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양식장명을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터치하면 해당 양식장의 정보를 볼 수 있는 화면으로 전환 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출하일자를 터치하면 해당 이력의 출하 정보를 볼 수 있는 화면으로 전환 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안정성검사를 터치하면 해당 안전성검사 관련된 정보를 볼 수 있는 화면으로 전환 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버튼을 누르면 도움말 등을 확인할 수 있는 설정 화면으로 전환된다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71600" y="2060848"/>
            <a:ext cx="30243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생산이력정보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2636912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87624" y="285293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어종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         넙치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7624" y="357301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양식장명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글로수산</a:t>
            </a:r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7624" y="429309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출하일자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2013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r>
              <a:rPr lang="en-US" altLang="ko-KR" sz="1200" dirty="0" smtClean="0">
                <a:solidFill>
                  <a:schemeClr val="tx1"/>
                </a:solidFill>
              </a:rPr>
              <a:t>22</a:t>
            </a:r>
            <a:r>
              <a:rPr lang="ko-KR" altLang="en-US" sz="1200" dirty="0" smtClean="0">
                <a:solidFill>
                  <a:schemeClr val="tx1"/>
                </a:solidFill>
              </a:rPr>
              <a:t>일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87624" y="501317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안전성검사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합격    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6" y="2204864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5890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83884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63200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APP0203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 정보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97300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 정보를 나타내주는 화면이다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그래프는 해당 어종이 급이 되었던 내역을 차트그래프로 표현된다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우측 상단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‘X’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누르면 생산이력정보 화면으로 돌아간다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화면을 우측으로 밀면 생산이력정보 화면으로 돌아간다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71600" y="2060848"/>
            <a:ext cx="30243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생산이력정보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2636912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87624" y="285293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어종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         넙치        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57301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양식장명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글로수산</a:t>
            </a:r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7624" y="429309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출하일자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2013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r>
              <a:rPr lang="en-US" altLang="ko-KR" sz="1200" dirty="0" smtClean="0">
                <a:solidFill>
                  <a:schemeClr val="tx1"/>
                </a:solidFill>
              </a:rPr>
              <a:t>22</a:t>
            </a:r>
            <a:r>
              <a:rPr lang="ko-KR" altLang="en-US" sz="1200" dirty="0" smtClean="0">
                <a:solidFill>
                  <a:schemeClr val="tx1"/>
                </a:solidFill>
              </a:rPr>
              <a:t>일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7624" y="501317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HACCP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재생산</a:t>
            </a:r>
            <a:r>
              <a:rPr lang="en-US" altLang="ko-KR" sz="1200" dirty="0" smtClean="0">
                <a:solidFill>
                  <a:schemeClr val="tx1"/>
                </a:solidFill>
              </a:rPr>
              <a:t>-1234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616" y="2204864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2132856"/>
            <a:ext cx="2808312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어종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급이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)   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어종명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넙치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급이 정보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     고등어</a:t>
            </a:r>
            <a:r>
              <a:rPr lang="en-US" altLang="ko-KR" sz="1100" dirty="0" smtClean="0">
                <a:solidFill>
                  <a:schemeClr val="tx1"/>
                </a:solidFill>
              </a:rPr>
              <a:t>(65%)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깡치</a:t>
            </a:r>
            <a:r>
              <a:rPr lang="en-US" altLang="ko-KR" sz="1100" dirty="0" smtClean="0">
                <a:solidFill>
                  <a:schemeClr val="tx1"/>
                </a:solidFill>
              </a:rPr>
              <a:t>(25%)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</a:t>
            </a:r>
            <a:r>
              <a:rPr lang="en-US" altLang="ko-KR" sz="1100" dirty="0" smtClean="0">
                <a:solidFill>
                  <a:schemeClr val="tx1"/>
                </a:solidFill>
              </a:rPr>
              <a:t>EP</a:t>
            </a:r>
            <a:r>
              <a:rPr lang="ko-KR" altLang="en-US" sz="1100" dirty="0" smtClean="0">
                <a:solidFill>
                  <a:schemeClr val="tx1"/>
                </a:solidFill>
              </a:rPr>
              <a:t>사료</a:t>
            </a:r>
            <a:r>
              <a:rPr lang="en-US" altLang="ko-KR" sz="1100" dirty="0" smtClean="0">
                <a:solidFill>
                  <a:schemeClr val="tx1"/>
                </a:solidFill>
              </a:rPr>
              <a:t>(10%)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약품잔류기준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준</a:t>
            </a:r>
            <a:r>
              <a:rPr lang="ko-KR" altLang="en-US" sz="1100" dirty="0">
                <a:solidFill>
                  <a:schemeClr val="tx1"/>
                </a:solidFill>
              </a:rPr>
              <a:t>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63888" y="227687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121473533"/>
              </p:ext>
            </p:extLst>
          </p:nvPr>
        </p:nvGraphicFramePr>
        <p:xfrm>
          <a:off x="1537080" y="2693644"/>
          <a:ext cx="2088232" cy="139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/>
          <p:cNvSpPr/>
          <p:nvPr/>
        </p:nvSpPr>
        <p:spPr>
          <a:xfrm>
            <a:off x="1492282" y="483590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58585" y="4838717"/>
            <a:ext cx="144016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97786" y="5173818"/>
            <a:ext cx="144016" cy="144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15846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30079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APP0204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 정보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65156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 정보를 나타내주는 화면이다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우측 상단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‘X’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누르면 생산이력정보 화면으로 돌아간다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화면을 우측으로 밀면 생산이력정보 화면으로 돌아간다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71600" y="2060848"/>
            <a:ext cx="30243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생산이력정보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2636912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87624" y="285293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어종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         넙치        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57301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양식장명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글로수산</a:t>
            </a:r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7624" y="429309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출하일자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2013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r>
              <a:rPr lang="en-US" altLang="ko-KR" sz="1200" dirty="0" smtClean="0">
                <a:solidFill>
                  <a:schemeClr val="tx1"/>
                </a:solidFill>
              </a:rPr>
              <a:t>22</a:t>
            </a:r>
            <a:r>
              <a:rPr lang="ko-KR" altLang="en-US" sz="1200" dirty="0" smtClean="0">
                <a:solidFill>
                  <a:schemeClr val="tx1"/>
                </a:solidFill>
              </a:rPr>
              <a:t>일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7624" y="501317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HACCP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재생산</a:t>
            </a:r>
            <a:r>
              <a:rPr lang="en-US" altLang="ko-KR" sz="1200" dirty="0" smtClean="0">
                <a:solidFill>
                  <a:schemeClr val="tx1"/>
                </a:solidFill>
              </a:rPr>
              <a:t>-1234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616" y="2204864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2132856"/>
            <a:ext cx="2808312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양식장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양식장명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글로수산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대표자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홍길동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전화번호 </a:t>
            </a:r>
            <a:r>
              <a:rPr lang="en-US" altLang="ko-KR" sz="1100" dirty="0" smtClean="0">
                <a:solidFill>
                  <a:schemeClr val="tx1"/>
                </a:solidFill>
              </a:rPr>
              <a:t>: 064-727-9106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주소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제주 제주시 이도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동 </a:t>
            </a:r>
            <a:r>
              <a:rPr lang="en-US" altLang="ko-KR" sz="1100" dirty="0" smtClean="0">
                <a:solidFill>
                  <a:schemeClr val="tx1"/>
                </a:solidFill>
              </a:rPr>
              <a:t>1134-8</a:t>
            </a:r>
            <a:r>
              <a:rPr lang="ko-KR" altLang="en-US" sz="1100" dirty="0" smtClean="0">
                <a:solidFill>
                  <a:schemeClr val="tx1"/>
                </a:solidFill>
              </a:rPr>
              <a:t>번지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수조수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: 100</a:t>
            </a:r>
            <a:r>
              <a:rPr lang="ko-KR" altLang="en-US" sz="1100" dirty="0" smtClean="0">
                <a:solidFill>
                  <a:schemeClr val="tx1"/>
                </a:solidFill>
              </a:rPr>
              <a:t>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63888" y="227687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70129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31440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APP0205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굴림" pitchFamily="50" charset="-127"/>
                          <a:ea typeface="굴림" pitchFamily="50" charset="-127"/>
                        </a:rPr>
                        <a:t>입식 및 출하 정보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53900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입식 및 출하 정보를 나타내주는 화면이다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우측 상단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‘X’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누르면 생산이력정보 화면으로 돌아간다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화면을 우측으로 밀면 생산이력정보 화면으로 돌아간다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71600" y="2060848"/>
            <a:ext cx="30243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생산이력정보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2636912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87624" y="285293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어종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         넙치        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57301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양식장명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글로수산</a:t>
            </a:r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7624" y="429309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출하일자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2013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r>
              <a:rPr lang="en-US" altLang="ko-KR" sz="1200" dirty="0" smtClean="0">
                <a:solidFill>
                  <a:schemeClr val="tx1"/>
                </a:solidFill>
              </a:rPr>
              <a:t>22</a:t>
            </a:r>
            <a:r>
              <a:rPr lang="ko-KR" altLang="en-US" sz="1200" dirty="0" smtClean="0">
                <a:solidFill>
                  <a:schemeClr val="tx1"/>
                </a:solidFill>
              </a:rPr>
              <a:t>일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7624" y="501317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HACCP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재생산</a:t>
            </a:r>
            <a:r>
              <a:rPr lang="en-US" altLang="ko-KR" sz="1200" dirty="0" smtClean="0">
                <a:solidFill>
                  <a:schemeClr val="tx1"/>
                </a:solidFill>
              </a:rPr>
              <a:t>-1234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616" y="2204864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7624" y="2132856"/>
            <a:ext cx="2808312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입식 및 출하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입식일자 </a:t>
            </a:r>
            <a:r>
              <a:rPr lang="en-US" altLang="ko-KR" sz="1100" dirty="0" smtClean="0">
                <a:solidFill>
                  <a:schemeClr val="tx1"/>
                </a:solidFill>
              </a:rPr>
              <a:t>: 2012</a:t>
            </a:r>
            <a:r>
              <a:rPr lang="ko-KR" altLang="en-US" sz="1100" dirty="0" smtClean="0">
                <a:solidFill>
                  <a:schemeClr val="tx1"/>
                </a:solidFill>
              </a:rPr>
              <a:t>년 </a:t>
            </a:r>
            <a:r>
              <a:rPr lang="en-US" altLang="ko-KR" sz="1100" dirty="0" smtClean="0">
                <a:solidFill>
                  <a:schemeClr val="tx1"/>
                </a:solidFill>
              </a:rPr>
              <a:t>7</a:t>
            </a:r>
            <a:r>
              <a:rPr lang="ko-KR" altLang="en-US" sz="1100" dirty="0" smtClean="0">
                <a:solidFill>
                  <a:schemeClr val="tx1"/>
                </a:solidFill>
              </a:rPr>
              <a:t>월 </a:t>
            </a:r>
            <a:r>
              <a:rPr lang="en-US" altLang="ko-KR" sz="1100" dirty="0" smtClean="0">
                <a:solidFill>
                  <a:schemeClr val="tx1"/>
                </a:solidFill>
              </a:rPr>
              <a:t>28</a:t>
            </a:r>
            <a:r>
              <a:rPr lang="ko-KR" altLang="en-US" sz="1100" dirty="0" smtClean="0">
                <a:solidFill>
                  <a:schemeClr val="tx1"/>
                </a:solidFill>
              </a:rPr>
              <a:t>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입식중량 </a:t>
            </a:r>
            <a:r>
              <a:rPr lang="en-US" altLang="ko-KR" sz="1100" dirty="0" smtClean="0">
                <a:solidFill>
                  <a:schemeClr val="tx1"/>
                </a:solidFill>
              </a:rPr>
              <a:t>: 5 g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생산종묘장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㈜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글로생산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종묘장 주소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</a:t>
            </a:r>
            <a:r>
              <a:rPr lang="ko-KR" altLang="en-US" sz="1100" dirty="0" smtClean="0">
                <a:solidFill>
                  <a:schemeClr val="tx1"/>
                </a:solidFill>
              </a:rPr>
              <a:t>제주 제주시 이도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동 </a:t>
            </a:r>
            <a:r>
              <a:rPr lang="en-US" altLang="ko-KR" sz="1100" dirty="0" smtClean="0">
                <a:solidFill>
                  <a:schemeClr val="tx1"/>
                </a:solidFill>
              </a:rPr>
              <a:t>1135</a:t>
            </a:r>
            <a:r>
              <a:rPr lang="ko-KR" altLang="en-US" sz="1100" dirty="0" smtClean="0">
                <a:solidFill>
                  <a:schemeClr val="tx1"/>
                </a:solidFill>
              </a:rPr>
              <a:t>번지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출하일자 </a:t>
            </a:r>
            <a:r>
              <a:rPr lang="en-US" altLang="ko-KR" sz="1100" dirty="0" smtClean="0">
                <a:solidFill>
                  <a:schemeClr val="tx1"/>
                </a:solidFill>
              </a:rPr>
              <a:t>: 2013</a:t>
            </a:r>
            <a:r>
              <a:rPr lang="ko-KR" altLang="en-US" sz="1100" dirty="0" smtClean="0">
                <a:solidFill>
                  <a:schemeClr val="tx1"/>
                </a:solidFill>
              </a:rPr>
              <a:t>년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r>
              <a:rPr lang="ko-KR" altLang="en-US" sz="1100" dirty="0" smtClean="0">
                <a:solidFill>
                  <a:schemeClr val="tx1"/>
                </a:solidFill>
              </a:rPr>
              <a:t>월 </a:t>
            </a:r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r>
              <a:rPr lang="ko-KR" altLang="en-US" sz="1100" dirty="0" smtClean="0">
                <a:solidFill>
                  <a:schemeClr val="tx1"/>
                </a:solidFill>
              </a:rPr>
              <a:t>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</a:rPr>
              <a:t>출하중량 </a:t>
            </a:r>
            <a:r>
              <a:rPr lang="en-US" altLang="ko-KR" sz="1100" dirty="0" smtClean="0">
                <a:solidFill>
                  <a:schemeClr val="tx1"/>
                </a:solidFill>
              </a:rPr>
              <a:t>: 1,000 g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유통업체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㈜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글로유통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유통업체 전화번호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064-727-9106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유통업체 주소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</a:t>
            </a:r>
            <a:r>
              <a:rPr lang="ko-KR" altLang="en-US" sz="1100" dirty="0" smtClean="0">
                <a:solidFill>
                  <a:schemeClr val="tx1"/>
                </a:solidFill>
              </a:rPr>
              <a:t>제주 제주시 이도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동 </a:t>
            </a:r>
            <a:r>
              <a:rPr lang="en-US" altLang="ko-KR" sz="1100" dirty="0" smtClean="0">
                <a:solidFill>
                  <a:schemeClr val="tx1"/>
                </a:solidFill>
              </a:rPr>
              <a:t>1134-8</a:t>
            </a:r>
            <a:r>
              <a:rPr lang="ko-KR" altLang="en-US" sz="1100" dirty="0" smtClean="0">
                <a:solidFill>
                  <a:schemeClr val="tx1"/>
                </a:solidFill>
              </a:rPr>
              <a:t>번지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63888" y="227687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42746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83690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APP0206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안전성 검사 정보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59322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안전성 검사 정보를 나타내주는 화면이다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HACCP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인증 정보 관련된 설명은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HACCP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인증이 된 업체만 나타나며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인증이 되지 않은 업체는 나타나지 않는다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우측 상단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‘X’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누르면 생산이력정보 화면으로 돌아간다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화면을 우측으로 밀면 생산이력정보 화면으로 돌아간다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71600" y="2060848"/>
            <a:ext cx="30243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생산이력정보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2636912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87624" y="285293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어종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         넙치        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57301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양식장명</a:t>
            </a:r>
            <a:r>
              <a:rPr lang="ko-KR" altLang="en-US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글로수산</a:t>
            </a:r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7624" y="429309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출하일자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2013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r>
              <a:rPr lang="en-US" altLang="ko-KR" sz="1200" dirty="0" smtClean="0">
                <a:solidFill>
                  <a:schemeClr val="tx1"/>
                </a:solidFill>
              </a:rPr>
              <a:t>22</a:t>
            </a:r>
            <a:r>
              <a:rPr lang="ko-KR" altLang="en-US" sz="1200" dirty="0" smtClean="0">
                <a:solidFill>
                  <a:schemeClr val="tx1"/>
                </a:solidFill>
              </a:rPr>
              <a:t>일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7624" y="5013176"/>
            <a:ext cx="2592288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HACCP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재생산</a:t>
            </a:r>
            <a:r>
              <a:rPr lang="en-US" altLang="ko-KR" sz="1200" dirty="0" smtClean="0">
                <a:solidFill>
                  <a:schemeClr val="tx1"/>
                </a:solidFill>
              </a:rPr>
              <a:t>-1234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616" y="2204864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7624" y="2132856"/>
            <a:ext cx="2808312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안전성 검사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본 어종은 </a:t>
            </a:r>
            <a:r>
              <a:rPr lang="en-US" altLang="ko-KR" sz="1100" dirty="0" smtClean="0">
                <a:solidFill>
                  <a:schemeClr val="tx1"/>
                </a:solidFill>
              </a:rPr>
              <a:t>2013</a:t>
            </a:r>
            <a:r>
              <a:rPr lang="ko-KR" altLang="en-US" sz="1100" dirty="0" smtClean="0">
                <a:solidFill>
                  <a:schemeClr val="tx1"/>
                </a:solidFill>
              </a:rPr>
              <a:t>년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r>
              <a:rPr lang="ko-KR" altLang="en-US" sz="1100" dirty="0" smtClean="0">
                <a:solidFill>
                  <a:schemeClr val="tx1"/>
                </a:solidFill>
              </a:rPr>
              <a:t>월에 안전성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검사를 받았습니다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</a:rPr>
              <a:t>안전성 검사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합격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본 업체는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2008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월에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HACCP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인증을 받은 업체입니다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   HACCP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인증 번호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재생산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-1234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63888" y="227687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059832" y="2060848"/>
            <a:ext cx="3024336" cy="3816424"/>
            <a:chOff x="971600" y="2060848"/>
            <a:chExt cx="3024336" cy="3816424"/>
          </a:xfrm>
        </p:grpSpPr>
        <p:sp>
          <p:nvSpPr>
            <p:cNvPr id="12" name="직사각형 11"/>
            <p:cNvSpPr/>
            <p:nvPr/>
          </p:nvSpPr>
          <p:spPr>
            <a:xfrm>
              <a:off x="971600" y="2060848"/>
              <a:ext cx="648072" cy="3816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971600" y="2636912"/>
              <a:ext cx="3024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1187624" y="2852936"/>
              <a:ext cx="2592288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어종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            넙치  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187624" y="3573016"/>
              <a:ext cx="2592288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양식장명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  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글로수산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187624" y="4293096"/>
              <a:ext cx="2592288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출하일자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2013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187624" y="5013176"/>
              <a:ext cx="2592288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HACCP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인증정보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재생산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-1234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15616" y="220486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三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19672" y="2060848"/>
              <a:ext cx="2376264" cy="3816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611359" y="2060848"/>
              <a:ext cx="0" cy="38164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9009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24093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APP0207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설정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95728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코드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row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터치하면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 화면으로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도움말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row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터치하면 도움말 화면으로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row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터치하면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정보화면으로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슬라이딩되어있는 화면을 터치하면 화면이 다시 슬라이딩이 되어서 생산이력정보 화면을 볼 수 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43608" y="2060848"/>
            <a:ext cx="2016224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71535"/>
              </p:ext>
            </p:extLst>
          </p:nvPr>
        </p:nvGraphicFramePr>
        <p:xfrm>
          <a:off x="1115616" y="2084028"/>
          <a:ext cx="1927004" cy="3626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04"/>
              </a:tblGrid>
              <a:tr h="441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바당바띠</a:t>
                      </a:r>
                      <a:endParaRPr lang="ko-KR" altLang="en-US" dirty="0"/>
                    </a:p>
                  </a:txBody>
                  <a:tcPr/>
                </a:tc>
              </a:tr>
              <a:tr h="441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QR 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</a:tr>
              <a:tr h="441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/>
                </a:tc>
              </a:tr>
              <a:tr h="441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바당바띠</a:t>
                      </a:r>
                      <a:r>
                        <a:rPr lang="ko-KR" altLang="en-US" dirty="0" smtClean="0"/>
                        <a:t> 정보</a:t>
                      </a:r>
                      <a:endParaRPr lang="en-US" altLang="ko-KR" dirty="0" smtClean="0"/>
                    </a:p>
                    <a:p>
                      <a:pPr algn="r" latinLnBrk="1"/>
                      <a:r>
                        <a:rPr lang="en-US" altLang="ko-KR" sz="1100" dirty="0" err="1" smtClean="0"/>
                        <a:t>Ver</a:t>
                      </a:r>
                      <a:r>
                        <a:rPr lang="en-US" altLang="ko-KR" sz="1100" dirty="0" smtClean="0"/>
                        <a:t> 1.0      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418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18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18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18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04535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44163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APP0208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도움말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80705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누르면 해당 용어의 설명이 나타난다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누르면 해당 용어의 설명이 사라진다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‘X’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누르면 해당 도움말 화면에서 이전화면으로 전환된다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971600" y="2060848"/>
            <a:ext cx="30243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도움말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HACCP?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HACCP</a:t>
            </a:r>
            <a:r>
              <a:rPr lang="ko-KR" altLang="en-US" sz="1200" dirty="0">
                <a:solidFill>
                  <a:schemeClr val="tx1"/>
                </a:solidFill>
              </a:rPr>
              <a:t>은 전 세계적으로 가장 효과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적이고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효율적인 식품 안전 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체계로 인정받고 있으며 미국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유럽연합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국제기구</a:t>
            </a:r>
            <a:r>
              <a:rPr lang="en-US" altLang="ko-KR" sz="1200" dirty="0">
                <a:solidFill>
                  <a:schemeClr val="tx1"/>
                </a:solidFill>
              </a:rPr>
              <a:t>(Codex, WHO,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FAO) </a:t>
            </a:r>
            <a:r>
              <a:rPr lang="ko-KR" altLang="en-US" sz="1200" dirty="0">
                <a:solidFill>
                  <a:schemeClr val="tx1"/>
                </a:solidFill>
              </a:rPr>
              <a:t>등에서도 모든 식품에 </a:t>
            </a:r>
            <a:r>
              <a:rPr lang="en-US" altLang="ko-KR" sz="1200" dirty="0">
                <a:solidFill>
                  <a:schemeClr val="tx1"/>
                </a:solidFill>
              </a:rPr>
              <a:t>HACCP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를 적용할 것을 적극 권장하고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6" name="타원 5"/>
          <p:cNvSpPr/>
          <p:nvPr/>
        </p:nvSpPr>
        <p:spPr>
          <a:xfrm flipV="1">
            <a:off x="1891085" y="2924944"/>
            <a:ext cx="177800" cy="1762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latin typeface="굴림체" pitchFamily="49" charset="-127"/>
                <a:ea typeface="굴림체" pitchFamily="49" charset="-127"/>
              </a:rPr>
              <a:t>v</a:t>
            </a:r>
            <a:endParaRPr lang="en-US" altLang="ko-KR" sz="1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73920" y="4581128"/>
            <a:ext cx="177800" cy="1762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latin typeface="굴림체" pitchFamily="49" charset="-127"/>
                <a:ea typeface="굴림체" pitchFamily="49" charset="-127"/>
              </a:rPr>
              <a:t>v</a:t>
            </a:r>
            <a:endParaRPr lang="en-US" altLang="ko-KR" sz="1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73920" y="4941168"/>
            <a:ext cx="177800" cy="1762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latin typeface="굴림체" pitchFamily="49" charset="-127"/>
                <a:ea typeface="굴림체" pitchFamily="49" charset="-127"/>
              </a:rPr>
              <a:t>v</a:t>
            </a:r>
            <a:endParaRPr lang="en-US" altLang="ko-KR" sz="1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26248" y="1844824"/>
            <a:ext cx="177800" cy="1762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latin typeface="굴림체" pitchFamily="49" charset="-127"/>
                <a:ea typeface="굴림체" pitchFamily="49" charset="-127"/>
              </a:rPr>
              <a:t>v</a:t>
            </a:r>
            <a:endParaRPr lang="en-US" altLang="ko-KR" sz="1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 flipV="1">
            <a:off x="4826248" y="2172668"/>
            <a:ext cx="177800" cy="1762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latin typeface="굴림체" pitchFamily="49" charset="-127"/>
                <a:ea typeface="굴림체" pitchFamily="49" charset="-127"/>
              </a:rPr>
              <a:t>v</a:t>
            </a:r>
            <a:endParaRPr lang="en-US" altLang="ko-KR" sz="1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3888" y="227687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4730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76419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APP0209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1698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누르면 해당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 화면에서 이전화면으로 전환된다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971600" y="2060848"/>
            <a:ext cx="30243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바당바띠</a:t>
            </a:r>
            <a:r>
              <a:rPr lang="ko-KR" altLang="en-US" sz="1600" dirty="0">
                <a:solidFill>
                  <a:schemeClr val="tx1"/>
                </a:solidFill>
              </a:rPr>
              <a:t> 정보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현재 버전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ver</a:t>
            </a:r>
            <a:r>
              <a:rPr lang="en-US" altLang="ko-KR" sz="1200" dirty="0">
                <a:solidFill>
                  <a:schemeClr val="tx1"/>
                </a:solidFill>
              </a:rPr>
              <a:t> 1.0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Copyright© …..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63888" y="227687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3728" y="3356992"/>
            <a:ext cx="8640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</a:t>
            </a:r>
            <a:r>
              <a:rPr lang="ko-KR" altLang="en-US" sz="1600" dirty="0"/>
              <a:t>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1003</Words>
  <Application>Microsoft Office PowerPoint</Application>
  <PresentationFormat>화면 슬라이드 쇼(4:3)</PresentationFormat>
  <Paragraphs>371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김정은</dc:creator>
  <cp:lastModifiedBy>김정은</cp:lastModifiedBy>
  <cp:revision>35</cp:revision>
  <dcterms:created xsi:type="dcterms:W3CDTF">2013-09-11T07:00:04Z</dcterms:created>
  <dcterms:modified xsi:type="dcterms:W3CDTF">2013-10-13T08:21:36Z</dcterms:modified>
</cp:coreProperties>
</file>